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wdp" ContentType="image/vnd.ms-photo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9" r:id="rId2"/>
    <p:sldId id="351" r:id="rId3"/>
    <p:sldId id="352" r:id="rId4"/>
    <p:sldId id="353" r:id="rId5"/>
    <p:sldId id="354" r:id="rId6"/>
    <p:sldId id="349" r:id="rId7"/>
  </p:sldIdLst>
  <p:sldSz cx="9144000" cy="6858000" type="screen4x3"/>
  <p:notesSz cx="9296400" cy="7010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696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208" userDrawn="1">
          <p15:clr>
            <a:srgbClr val="A4A3A4"/>
          </p15:clr>
        </p15:guide>
        <p15:guide id="2" pos="292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99"/>
    <a:srgbClr val="FF33CC"/>
    <a:srgbClr val="3399FF"/>
    <a:srgbClr val="CFEFFD"/>
    <a:srgbClr val="66FFFF"/>
    <a:srgbClr val="FF00FF"/>
    <a:srgbClr val="FFA7A7"/>
    <a:srgbClr val="F7F7F7"/>
    <a:srgbClr val="CEAB8E"/>
    <a:srgbClr val="FFE8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88" autoAdjust="0"/>
    <p:restoredTop sz="83789" autoAdjust="0"/>
  </p:normalViewPr>
  <p:slideViewPr>
    <p:cSldViewPr snapToGrid="0">
      <p:cViewPr>
        <p:scale>
          <a:sx n="60" d="100"/>
          <a:sy n="60" d="100"/>
        </p:scale>
        <p:origin x="-2448" y="-472"/>
      </p:cViewPr>
      <p:guideLst>
        <p:guide orient="horz" pos="69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8"/>
        <p:guide pos="292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handoutMaster" Target="handoutMasters/handoutMaster1.xml"/><Relationship Id="rId10" Type="http://schemas.openxmlformats.org/officeDocument/2006/relationships/printerSettings" Target="printerSettings/printerSettings1.bin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5838" y="0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58287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838" y="6658287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08EFB8F-9263-405B-A0FF-1642ADE1118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503816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5838" y="0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95600" y="525463"/>
            <a:ext cx="3505200" cy="26289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9640" y="3329940"/>
            <a:ext cx="7437120" cy="315468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58287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838" y="6658287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C546FEB-ECF4-4B47-8222-7BD374DE7D9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594934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A616F0A-285F-4723-B904-AC684BDD0CF0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0164352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95600" y="527050"/>
            <a:ext cx="3505200" cy="2628900"/>
          </a:xfrm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0063" y="3329940"/>
            <a:ext cx="7436276" cy="3153480"/>
          </a:xfrm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Line </a:t>
            </a:r>
            <a:r>
              <a:rPr lang="en-US" dirty="0" smtClean="0"/>
              <a:t>10 with our sequence of interest </a:t>
            </a:r>
            <a:r>
              <a:rPr lang="en-US" dirty="0" smtClean="0"/>
              <a:t>highlighted.</a:t>
            </a:r>
            <a:r>
              <a:rPr lang="en-US" baseline="0" dirty="0" smtClean="0"/>
              <a:t> </a:t>
            </a:r>
            <a:r>
              <a:rPr lang="en-US" dirty="0" smtClean="0"/>
              <a:t>By</a:t>
            </a:r>
            <a:r>
              <a:rPr lang="en-US" baseline="0" dirty="0" smtClean="0"/>
              <a:t> </a:t>
            </a:r>
            <a:r>
              <a:rPr lang="en-US" baseline="0" dirty="0" smtClean="0"/>
              <a:t>our convention, I would refer to this as the yellow sequence (color of basal horizon).</a:t>
            </a: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95600" y="527050"/>
            <a:ext cx="3505200" cy="2628900"/>
          </a:xfrm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0063" y="3329940"/>
            <a:ext cx="7436276" cy="3153480"/>
          </a:xfrm>
          <a:noFill/>
          <a:ln/>
        </p:spPr>
        <p:txBody>
          <a:bodyPr/>
          <a:lstStyle/>
          <a:p>
            <a:pPr marL="0" marR="0" indent="0" algn="just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</a:t>
            </a:r>
            <a:r>
              <a:rPr lang="en-US" dirty="0" err="1" smtClean="0"/>
              <a:t>asemap</a:t>
            </a:r>
            <a:r>
              <a:rPr lang="en-US" dirty="0" smtClean="0"/>
              <a:t> </a:t>
            </a:r>
            <a:r>
              <a:rPr lang="en-US" dirty="0" smtClean="0"/>
              <a:t>with ABC codes </a:t>
            </a:r>
            <a:r>
              <a:rPr lang="en-US" dirty="0" smtClean="0"/>
              <a:t>posted.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students need to synthesize the observations (codes)</a:t>
            </a:r>
            <a:r>
              <a:rPr lang="en-US" baseline="0" dirty="0" smtClean="0"/>
              <a:t> and then make an EOD </a:t>
            </a:r>
            <a:r>
              <a:rPr lang="en-US" baseline="0" dirty="0" smtClean="0"/>
              <a:t>interpretation. </a:t>
            </a:r>
            <a:r>
              <a:rPr lang="en-US" dirty="0" smtClean="0"/>
              <a:t>NOTE: </a:t>
            </a:r>
            <a:r>
              <a:rPr lang="en-US" dirty="0" smtClean="0"/>
              <a:t>the codes are similar to the example in the lecture.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 </a:t>
            </a:r>
            <a:r>
              <a:rPr lang="en-US" dirty="0" smtClean="0"/>
              <a:t>same basemap with TWT contours. </a:t>
            </a:r>
            <a:r>
              <a:rPr lang="en-US" dirty="0" smtClean="0"/>
              <a:t>This </a:t>
            </a:r>
            <a:r>
              <a:rPr lang="en-US" dirty="0" smtClean="0"/>
              <a:t>shows the structure for the “green” horizon, </a:t>
            </a:r>
            <a:r>
              <a:rPr lang="en-US" dirty="0" smtClean="0"/>
              <a:t>which </a:t>
            </a:r>
            <a:r>
              <a:rPr lang="en-US" dirty="0" smtClean="0"/>
              <a:t>is the top of our yellow sequence.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NOTE: </a:t>
            </a:r>
            <a:r>
              <a:rPr lang="en-US" dirty="0" smtClean="0"/>
              <a:t>Highs </a:t>
            </a:r>
            <a:r>
              <a:rPr lang="en-US" dirty="0" smtClean="0"/>
              <a:t>are low values,</a:t>
            </a:r>
            <a:r>
              <a:rPr lang="en-US" baseline="0" dirty="0" smtClean="0"/>
              <a:t> lows are large </a:t>
            </a:r>
            <a:r>
              <a:rPr lang="en-US" baseline="0" dirty="0" smtClean="0"/>
              <a:t>numbers. There </a:t>
            </a:r>
            <a:r>
              <a:rPr lang="en-US" baseline="0" dirty="0" smtClean="0"/>
              <a:t>are </a:t>
            </a:r>
            <a:r>
              <a:rPr lang="en-US" baseline="0" dirty="0" smtClean="0"/>
              <a:t>four (4) </a:t>
            </a:r>
            <a:r>
              <a:rPr lang="en-US" baseline="0" dirty="0" smtClean="0"/>
              <a:t>anticlines that are big enough to be of interest.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After </a:t>
            </a:r>
            <a:r>
              <a:rPr lang="en-US" dirty="0" smtClean="0"/>
              <a:t>you interpret</a:t>
            </a:r>
            <a:r>
              <a:rPr lang="en-US" baseline="0" dirty="0" smtClean="0"/>
              <a:t> EODs using Figure 2 and predict where the best reservoir rocks are</a:t>
            </a:r>
            <a:r>
              <a:rPr lang="en-US" baseline="0" dirty="0" smtClean="0"/>
              <a:t>, Then </a:t>
            </a:r>
            <a:r>
              <a:rPr lang="en-US" baseline="0" dirty="0" smtClean="0"/>
              <a:t>you can consider where you have both reservoir and a structural high (anticline)</a:t>
            </a:r>
            <a:r>
              <a:rPr lang="en-US" baseline="0" dirty="0" smtClean="0"/>
              <a:t>. Where </a:t>
            </a:r>
            <a:r>
              <a:rPr lang="en-US" baseline="0" dirty="0" smtClean="0"/>
              <a:t>would you drill your FIRST well?</a:t>
            </a: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4182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01794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4E516FF7-73EC-4CEF-ADC0-8325B11964C7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dirty="0">
                <a:latin typeface="Verdana" pitchFamily="34" charset="0"/>
                <a:ea typeface="Verdana" pitchFamily="34" charset="0"/>
                <a:cs typeface="Verdana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microsoft.com/office/2007/relationships/hdphoto" Target="../media/hdphoto1.wdp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23</a:t>
            </a:r>
          </a:p>
        </p:txBody>
      </p:sp>
      <p:grpSp>
        <p:nvGrpSpPr>
          <p:cNvPr id="2058" name="Group 14"/>
          <p:cNvGrpSpPr>
            <a:grpSpLocks/>
          </p:cNvGrpSpPr>
          <p:nvPr/>
        </p:nvGrpSpPr>
        <p:grpSpPr bwMode="auto">
          <a:xfrm>
            <a:off x="479686" y="1222375"/>
            <a:ext cx="8124668" cy="765175"/>
            <a:chOff x="1104900" y="1266092"/>
            <a:chExt cx="6924675" cy="764931"/>
          </a:xfrm>
        </p:grpSpPr>
        <p:sp>
          <p:nvSpPr>
            <p:cNvPr id="16" name="Rectangle 15"/>
            <p:cNvSpPr/>
            <p:nvPr/>
          </p:nvSpPr>
          <p:spPr>
            <a:xfrm>
              <a:off x="1104900" y="1266092"/>
              <a:ext cx="6924675" cy="764931"/>
            </a:xfrm>
            <a:prstGeom prst="rect">
              <a:avLst/>
            </a:prstGeom>
            <a:solidFill>
              <a:srgbClr val="000000">
                <a:alpha val="80000"/>
              </a:srgb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060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383116" y="1404517"/>
              <a:ext cx="6431113" cy="5270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Seismic </a:t>
              </a:r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Facies Mapping</a:t>
              </a:r>
              <a:endParaRPr lang="en-US" sz="32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268014" y="2437042"/>
            <a:ext cx="310695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Comic Sans MS" pitchFamily="66" charset="0"/>
              </a:rPr>
              <a:t>Seismic Facies Mapping</a:t>
            </a:r>
            <a:endParaRPr lang="en-US" sz="4400" dirty="0">
              <a:latin typeface="Comic Sans MS" pitchFamily="66" charset="0"/>
            </a:endParaRPr>
          </a:p>
        </p:txBody>
      </p:sp>
      <p:sp>
        <p:nvSpPr>
          <p:cNvPr id="68" name="Text Box 5"/>
          <p:cNvSpPr txBox="1">
            <a:spLocks noChangeArrowheads="1"/>
          </p:cNvSpPr>
          <p:nvPr/>
        </p:nvSpPr>
        <p:spPr bwMode="auto">
          <a:xfrm>
            <a:off x="451426" y="4763595"/>
            <a:ext cx="8156546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altLang="en-US" sz="2000" dirty="0" smtClean="0">
                <a:latin typeface="Verdana" panose="020B0604030504040204" pitchFamily="34" charset="0"/>
              </a:rPr>
              <a:t>Use the ABC methodology to predict the depositional environments and lithologies within a specific seismic sequence. </a:t>
            </a:r>
            <a:r>
              <a:rPr lang="en-US" altLang="en-US" sz="2000" dirty="0" smtClean="0">
                <a:latin typeface="Verdana" panose="020B0604030504040204" pitchFamily="34" charset="0"/>
              </a:rPr>
              <a:t>Then, </a:t>
            </a:r>
            <a:r>
              <a:rPr lang="en-US" altLang="en-US" sz="2000" dirty="0" smtClean="0">
                <a:latin typeface="Verdana" panose="020B0604030504040204" pitchFamily="34" charset="0"/>
              </a:rPr>
              <a:t>you will pick a well location.</a:t>
            </a:r>
            <a:endParaRPr lang="en-US" sz="2000" dirty="0">
              <a:latin typeface="Verdana" pitchFamily="34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 l="24719" t="23060" r="26450" b="17241"/>
          <a:stretch>
            <a:fillRect/>
          </a:stretch>
        </p:blipFill>
        <p:spPr bwMode="auto">
          <a:xfrm>
            <a:off x="3767959" y="2133909"/>
            <a:ext cx="4035982" cy="277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Coding a Line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323259" y="2840478"/>
            <a:ext cx="8341841" cy="2811023"/>
            <a:chOff x="1342417" y="2840477"/>
            <a:chExt cx="7073177" cy="2811023"/>
          </a:xfrm>
        </p:grpSpPr>
        <p:pic>
          <p:nvPicPr>
            <p:cNvPr id="46" name="Picture 17" descr="exmou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4000" contrast="17000"/>
                      </a14:imgEffect>
                    </a14:imgLayer>
                  </a14:imgProps>
                </a:ext>
              </a:extLst>
            </a:blip>
            <a:srcRect l="60898" t="46793" r="3694" b="39716"/>
            <a:stretch>
              <a:fillRect/>
            </a:stretch>
          </p:blipFill>
          <p:spPr bwMode="auto">
            <a:xfrm>
              <a:off x="1392549" y="2844800"/>
              <a:ext cx="7009940" cy="278867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</p:pic>
        <p:sp>
          <p:nvSpPr>
            <p:cNvPr id="47" name="Freeform 18"/>
            <p:cNvSpPr>
              <a:spLocks noChangeAspect="1"/>
            </p:cNvSpPr>
            <p:nvPr/>
          </p:nvSpPr>
          <p:spPr bwMode="auto">
            <a:xfrm flipH="1">
              <a:off x="1363061" y="4034330"/>
              <a:ext cx="7050895" cy="1617170"/>
            </a:xfrm>
            <a:custGeom>
              <a:avLst/>
              <a:gdLst/>
              <a:ahLst/>
              <a:cxnLst>
                <a:cxn ang="0">
                  <a:pos x="4646" y="0"/>
                </a:cxn>
                <a:cxn ang="0">
                  <a:pos x="4447" y="57"/>
                </a:cxn>
                <a:cxn ang="0">
                  <a:pos x="4004" y="217"/>
                </a:cxn>
                <a:cxn ang="0">
                  <a:pos x="3664" y="350"/>
                </a:cxn>
                <a:cxn ang="0">
                  <a:pos x="3144" y="435"/>
                </a:cxn>
                <a:cxn ang="0">
                  <a:pos x="2719" y="444"/>
                </a:cxn>
                <a:cxn ang="0">
                  <a:pos x="2465" y="435"/>
                </a:cxn>
                <a:cxn ang="0">
                  <a:pos x="1917" y="491"/>
                </a:cxn>
                <a:cxn ang="0">
                  <a:pos x="1530" y="520"/>
                </a:cxn>
                <a:cxn ang="0">
                  <a:pos x="1076" y="557"/>
                </a:cxn>
                <a:cxn ang="0">
                  <a:pos x="718" y="557"/>
                </a:cxn>
                <a:cxn ang="0">
                  <a:pos x="463" y="529"/>
                </a:cxn>
                <a:cxn ang="0">
                  <a:pos x="161" y="501"/>
                </a:cxn>
                <a:cxn ang="0">
                  <a:pos x="0" y="501"/>
                </a:cxn>
                <a:cxn ang="0">
                  <a:pos x="0" y="775"/>
                </a:cxn>
                <a:cxn ang="0">
                  <a:pos x="4617" y="775"/>
                </a:cxn>
              </a:cxnLst>
              <a:rect l="0" t="0" r="r" b="b"/>
              <a:pathLst>
                <a:path w="4646" h="775">
                  <a:moveTo>
                    <a:pt x="4646" y="0"/>
                  </a:moveTo>
                  <a:lnTo>
                    <a:pt x="4447" y="57"/>
                  </a:lnTo>
                  <a:lnTo>
                    <a:pt x="4004" y="217"/>
                  </a:lnTo>
                  <a:lnTo>
                    <a:pt x="3664" y="350"/>
                  </a:lnTo>
                  <a:lnTo>
                    <a:pt x="3144" y="435"/>
                  </a:lnTo>
                  <a:lnTo>
                    <a:pt x="2719" y="444"/>
                  </a:lnTo>
                  <a:lnTo>
                    <a:pt x="2465" y="435"/>
                  </a:lnTo>
                  <a:lnTo>
                    <a:pt x="1917" y="491"/>
                  </a:lnTo>
                  <a:lnTo>
                    <a:pt x="1530" y="520"/>
                  </a:lnTo>
                  <a:lnTo>
                    <a:pt x="1076" y="557"/>
                  </a:lnTo>
                  <a:lnTo>
                    <a:pt x="718" y="557"/>
                  </a:lnTo>
                  <a:lnTo>
                    <a:pt x="463" y="529"/>
                  </a:lnTo>
                  <a:cubicBezTo>
                    <a:pt x="173" y="500"/>
                    <a:pt x="274" y="501"/>
                    <a:pt x="161" y="501"/>
                  </a:cubicBezTo>
                  <a:lnTo>
                    <a:pt x="0" y="501"/>
                  </a:lnTo>
                  <a:lnTo>
                    <a:pt x="0" y="775"/>
                  </a:lnTo>
                  <a:lnTo>
                    <a:pt x="4617" y="775"/>
                  </a:lnTo>
                </a:path>
              </a:pathLst>
            </a:custGeom>
            <a:solidFill>
              <a:srgbClr val="5F5F5F">
                <a:alpha val="4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48" name="Freeform 19"/>
            <p:cNvSpPr>
              <a:spLocks noChangeAspect="1"/>
            </p:cNvSpPr>
            <p:nvPr/>
          </p:nvSpPr>
          <p:spPr bwMode="auto">
            <a:xfrm flipH="1">
              <a:off x="1348317" y="3680420"/>
              <a:ext cx="7065639" cy="1515585"/>
            </a:xfrm>
            <a:custGeom>
              <a:avLst/>
              <a:gdLst/>
              <a:ahLst/>
              <a:cxnLst>
                <a:cxn ang="0">
                  <a:pos x="1634" y="520"/>
                </a:cxn>
                <a:cxn ang="0">
                  <a:pos x="1945" y="491"/>
                </a:cxn>
                <a:cxn ang="0">
                  <a:pos x="2295" y="416"/>
                </a:cxn>
                <a:cxn ang="0">
                  <a:pos x="2729" y="218"/>
                </a:cxn>
                <a:cxn ang="0">
                  <a:pos x="3097" y="76"/>
                </a:cxn>
                <a:cxn ang="0">
                  <a:pos x="3428" y="10"/>
                </a:cxn>
                <a:cxn ang="0">
                  <a:pos x="3768" y="0"/>
                </a:cxn>
                <a:cxn ang="0">
                  <a:pos x="4655" y="29"/>
                </a:cxn>
                <a:cxn ang="0">
                  <a:pos x="4636" y="100"/>
                </a:cxn>
                <a:cxn ang="0">
                  <a:pos x="4287" y="284"/>
                </a:cxn>
                <a:cxn ang="0">
                  <a:pos x="3900" y="397"/>
                </a:cxn>
                <a:cxn ang="0">
                  <a:pos x="3541" y="539"/>
                </a:cxn>
                <a:cxn ang="0">
                  <a:pos x="3116" y="605"/>
                </a:cxn>
                <a:cxn ang="0">
                  <a:pos x="2597" y="595"/>
                </a:cxn>
                <a:cxn ang="0">
                  <a:pos x="2172" y="614"/>
                </a:cxn>
                <a:cxn ang="0">
                  <a:pos x="1634" y="671"/>
                </a:cxn>
                <a:cxn ang="0">
                  <a:pos x="1171" y="718"/>
                </a:cxn>
                <a:cxn ang="0">
                  <a:pos x="670" y="727"/>
                </a:cxn>
                <a:cxn ang="0">
                  <a:pos x="397" y="671"/>
                </a:cxn>
                <a:cxn ang="0">
                  <a:pos x="0" y="642"/>
                </a:cxn>
                <a:cxn ang="0">
                  <a:pos x="0" y="557"/>
                </a:cxn>
                <a:cxn ang="0">
                  <a:pos x="397" y="567"/>
                </a:cxn>
                <a:cxn ang="0">
                  <a:pos x="1143" y="586"/>
                </a:cxn>
                <a:cxn ang="0">
                  <a:pos x="1634" y="520"/>
                </a:cxn>
              </a:cxnLst>
              <a:rect l="0" t="0" r="r" b="b"/>
              <a:pathLst>
                <a:path w="4655" h="727">
                  <a:moveTo>
                    <a:pt x="1634" y="520"/>
                  </a:moveTo>
                  <a:lnTo>
                    <a:pt x="1945" y="491"/>
                  </a:lnTo>
                  <a:lnTo>
                    <a:pt x="2295" y="416"/>
                  </a:lnTo>
                  <a:lnTo>
                    <a:pt x="2729" y="218"/>
                  </a:lnTo>
                  <a:lnTo>
                    <a:pt x="3097" y="76"/>
                  </a:lnTo>
                  <a:lnTo>
                    <a:pt x="3428" y="10"/>
                  </a:lnTo>
                  <a:lnTo>
                    <a:pt x="3768" y="0"/>
                  </a:lnTo>
                  <a:lnTo>
                    <a:pt x="4655" y="29"/>
                  </a:lnTo>
                  <a:lnTo>
                    <a:pt x="4636" y="100"/>
                  </a:lnTo>
                  <a:lnTo>
                    <a:pt x="4287" y="284"/>
                  </a:lnTo>
                  <a:lnTo>
                    <a:pt x="3900" y="397"/>
                  </a:lnTo>
                  <a:lnTo>
                    <a:pt x="3541" y="539"/>
                  </a:lnTo>
                  <a:lnTo>
                    <a:pt x="3116" y="605"/>
                  </a:lnTo>
                  <a:lnTo>
                    <a:pt x="2597" y="595"/>
                  </a:lnTo>
                  <a:lnTo>
                    <a:pt x="2172" y="614"/>
                  </a:lnTo>
                  <a:lnTo>
                    <a:pt x="1634" y="671"/>
                  </a:lnTo>
                  <a:lnTo>
                    <a:pt x="1171" y="718"/>
                  </a:lnTo>
                  <a:lnTo>
                    <a:pt x="670" y="727"/>
                  </a:lnTo>
                  <a:lnTo>
                    <a:pt x="397" y="671"/>
                  </a:lnTo>
                  <a:lnTo>
                    <a:pt x="0" y="642"/>
                  </a:lnTo>
                  <a:lnTo>
                    <a:pt x="0" y="557"/>
                  </a:lnTo>
                  <a:cubicBezTo>
                    <a:pt x="390" y="567"/>
                    <a:pt x="258" y="567"/>
                    <a:pt x="397" y="567"/>
                  </a:cubicBezTo>
                  <a:lnTo>
                    <a:pt x="1143" y="586"/>
                  </a:lnTo>
                  <a:lnTo>
                    <a:pt x="1634" y="52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8" name="Freeform 24"/>
            <p:cNvSpPr>
              <a:spLocks noChangeAspect="1"/>
            </p:cNvSpPr>
            <p:nvPr/>
          </p:nvSpPr>
          <p:spPr bwMode="auto">
            <a:xfrm flipH="1">
              <a:off x="1392549" y="4042522"/>
              <a:ext cx="6991919" cy="1164953"/>
            </a:xfrm>
            <a:custGeom>
              <a:avLst/>
              <a:gdLst/>
              <a:ahLst/>
              <a:cxnLst>
                <a:cxn ang="0">
                  <a:pos x="0" y="614"/>
                </a:cxn>
                <a:cxn ang="0">
                  <a:pos x="293" y="614"/>
                </a:cxn>
                <a:cxn ang="0">
                  <a:pos x="614" y="699"/>
                </a:cxn>
                <a:cxn ang="0">
                  <a:pos x="1086" y="689"/>
                </a:cxn>
                <a:cxn ang="0">
                  <a:pos x="1917" y="576"/>
                </a:cxn>
                <a:cxn ang="0">
                  <a:pos x="2361" y="548"/>
                </a:cxn>
                <a:cxn ang="0">
                  <a:pos x="2880" y="557"/>
                </a:cxn>
                <a:cxn ang="0">
                  <a:pos x="3248" y="482"/>
                </a:cxn>
                <a:cxn ang="0">
                  <a:pos x="3758" y="236"/>
                </a:cxn>
                <a:cxn ang="0">
                  <a:pos x="4051" y="76"/>
                </a:cxn>
                <a:cxn ang="0">
                  <a:pos x="4268" y="0"/>
                </a:cxn>
              </a:cxnLst>
              <a:rect l="0" t="0" r="r" b="b"/>
              <a:pathLst>
                <a:path w="4268" h="711">
                  <a:moveTo>
                    <a:pt x="0" y="614"/>
                  </a:moveTo>
                  <a:cubicBezTo>
                    <a:pt x="95" y="607"/>
                    <a:pt x="191" y="600"/>
                    <a:pt x="293" y="614"/>
                  </a:cubicBezTo>
                  <a:cubicBezTo>
                    <a:pt x="395" y="628"/>
                    <a:pt x="482" y="687"/>
                    <a:pt x="614" y="699"/>
                  </a:cubicBezTo>
                  <a:cubicBezTo>
                    <a:pt x="746" y="711"/>
                    <a:pt x="869" y="710"/>
                    <a:pt x="1086" y="689"/>
                  </a:cubicBezTo>
                  <a:cubicBezTo>
                    <a:pt x="1303" y="668"/>
                    <a:pt x="1705" y="599"/>
                    <a:pt x="1917" y="576"/>
                  </a:cubicBezTo>
                  <a:cubicBezTo>
                    <a:pt x="2129" y="553"/>
                    <a:pt x="2201" y="551"/>
                    <a:pt x="2361" y="548"/>
                  </a:cubicBezTo>
                  <a:cubicBezTo>
                    <a:pt x="2521" y="545"/>
                    <a:pt x="2732" y="568"/>
                    <a:pt x="2880" y="557"/>
                  </a:cubicBezTo>
                  <a:cubicBezTo>
                    <a:pt x="3028" y="546"/>
                    <a:pt x="3102" y="536"/>
                    <a:pt x="3248" y="482"/>
                  </a:cubicBezTo>
                  <a:cubicBezTo>
                    <a:pt x="3394" y="428"/>
                    <a:pt x="3624" y="304"/>
                    <a:pt x="3758" y="236"/>
                  </a:cubicBezTo>
                  <a:cubicBezTo>
                    <a:pt x="3892" y="168"/>
                    <a:pt x="3966" y="115"/>
                    <a:pt x="4051" y="76"/>
                  </a:cubicBezTo>
                  <a:cubicBezTo>
                    <a:pt x="4136" y="37"/>
                    <a:pt x="4202" y="18"/>
                    <a:pt x="4268" y="0"/>
                  </a:cubicBezTo>
                </a:path>
              </a:pathLst>
            </a:custGeom>
            <a:noFill/>
            <a:ln w="57150" cmpd="sng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9" name="Freeform 25"/>
            <p:cNvSpPr>
              <a:spLocks noChangeAspect="1"/>
            </p:cNvSpPr>
            <p:nvPr/>
          </p:nvSpPr>
          <p:spPr bwMode="auto">
            <a:xfrm flipH="1">
              <a:off x="1377805" y="3675505"/>
              <a:ext cx="7006663" cy="1228853"/>
            </a:xfrm>
            <a:custGeom>
              <a:avLst/>
              <a:gdLst/>
              <a:ahLst/>
              <a:cxnLst>
                <a:cxn ang="0">
                  <a:pos x="0" y="706"/>
                </a:cxn>
                <a:cxn ang="0">
                  <a:pos x="614" y="734"/>
                </a:cxn>
                <a:cxn ang="0">
                  <a:pos x="1152" y="734"/>
                </a:cxn>
                <a:cxn ang="0">
                  <a:pos x="1728" y="640"/>
                </a:cxn>
                <a:cxn ang="0">
                  <a:pos x="2153" y="526"/>
                </a:cxn>
                <a:cxn ang="0">
                  <a:pos x="2521" y="290"/>
                </a:cxn>
                <a:cxn ang="0">
                  <a:pos x="2852" y="101"/>
                </a:cxn>
                <a:cxn ang="0">
                  <a:pos x="3097" y="16"/>
                </a:cxn>
                <a:cxn ang="0">
                  <a:pos x="3522" y="7"/>
                </a:cxn>
                <a:cxn ang="0">
                  <a:pos x="4277" y="54"/>
                </a:cxn>
              </a:cxnLst>
              <a:rect l="0" t="0" r="r" b="b"/>
              <a:pathLst>
                <a:path w="4277" h="750">
                  <a:moveTo>
                    <a:pt x="0" y="706"/>
                  </a:moveTo>
                  <a:cubicBezTo>
                    <a:pt x="211" y="717"/>
                    <a:pt x="422" y="729"/>
                    <a:pt x="614" y="734"/>
                  </a:cubicBezTo>
                  <a:cubicBezTo>
                    <a:pt x="806" y="739"/>
                    <a:pt x="966" y="750"/>
                    <a:pt x="1152" y="734"/>
                  </a:cubicBezTo>
                  <a:cubicBezTo>
                    <a:pt x="1338" y="718"/>
                    <a:pt x="1561" y="675"/>
                    <a:pt x="1728" y="640"/>
                  </a:cubicBezTo>
                  <a:cubicBezTo>
                    <a:pt x="1895" y="605"/>
                    <a:pt x="2021" y="584"/>
                    <a:pt x="2153" y="526"/>
                  </a:cubicBezTo>
                  <a:cubicBezTo>
                    <a:pt x="2285" y="468"/>
                    <a:pt x="2405" y="361"/>
                    <a:pt x="2521" y="290"/>
                  </a:cubicBezTo>
                  <a:cubicBezTo>
                    <a:pt x="2637" y="219"/>
                    <a:pt x="2756" y="147"/>
                    <a:pt x="2852" y="101"/>
                  </a:cubicBezTo>
                  <a:cubicBezTo>
                    <a:pt x="2948" y="55"/>
                    <a:pt x="2985" y="32"/>
                    <a:pt x="3097" y="16"/>
                  </a:cubicBezTo>
                  <a:cubicBezTo>
                    <a:pt x="3209" y="0"/>
                    <a:pt x="3325" y="1"/>
                    <a:pt x="3522" y="7"/>
                  </a:cubicBezTo>
                  <a:cubicBezTo>
                    <a:pt x="3719" y="13"/>
                    <a:pt x="3998" y="33"/>
                    <a:pt x="4277" y="54"/>
                  </a:cubicBezTo>
                </a:path>
              </a:pathLst>
            </a:custGeom>
            <a:noFill/>
            <a:ln w="57150" cmpd="sng">
              <a:solidFill>
                <a:srgbClr val="0099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0" name="Freeform 26"/>
            <p:cNvSpPr>
              <a:spLocks noChangeAspect="1"/>
            </p:cNvSpPr>
            <p:nvPr/>
          </p:nvSpPr>
          <p:spPr bwMode="auto">
            <a:xfrm flipH="1">
              <a:off x="1423675" y="3446119"/>
              <a:ext cx="6960793" cy="1207553"/>
            </a:xfrm>
            <a:custGeom>
              <a:avLst/>
              <a:gdLst/>
              <a:ahLst/>
              <a:cxnLst>
                <a:cxn ang="0">
                  <a:pos x="0" y="695"/>
                </a:cxn>
                <a:cxn ang="0">
                  <a:pos x="293" y="723"/>
                </a:cxn>
                <a:cxn ang="0">
                  <a:pos x="708" y="610"/>
                </a:cxn>
                <a:cxn ang="0">
                  <a:pos x="1228" y="477"/>
                </a:cxn>
                <a:cxn ang="0">
                  <a:pos x="1700" y="289"/>
                </a:cxn>
                <a:cxn ang="0">
                  <a:pos x="2030" y="71"/>
                </a:cxn>
                <a:cxn ang="0">
                  <a:pos x="2361" y="24"/>
                </a:cxn>
                <a:cxn ang="0">
                  <a:pos x="2965" y="5"/>
                </a:cxn>
                <a:cxn ang="0">
                  <a:pos x="3513" y="5"/>
                </a:cxn>
                <a:cxn ang="0">
                  <a:pos x="3834" y="34"/>
                </a:cxn>
                <a:cxn ang="0">
                  <a:pos x="4249" y="62"/>
                </a:cxn>
              </a:cxnLst>
              <a:rect l="0" t="0" r="r" b="b"/>
              <a:pathLst>
                <a:path w="4249" h="737">
                  <a:moveTo>
                    <a:pt x="0" y="695"/>
                  </a:moveTo>
                  <a:cubicBezTo>
                    <a:pt x="87" y="716"/>
                    <a:pt x="175" y="737"/>
                    <a:pt x="293" y="723"/>
                  </a:cubicBezTo>
                  <a:cubicBezTo>
                    <a:pt x="411" y="709"/>
                    <a:pt x="552" y="651"/>
                    <a:pt x="708" y="610"/>
                  </a:cubicBezTo>
                  <a:cubicBezTo>
                    <a:pt x="864" y="569"/>
                    <a:pt x="1063" y="530"/>
                    <a:pt x="1228" y="477"/>
                  </a:cubicBezTo>
                  <a:cubicBezTo>
                    <a:pt x="1393" y="424"/>
                    <a:pt x="1566" y="357"/>
                    <a:pt x="1700" y="289"/>
                  </a:cubicBezTo>
                  <a:cubicBezTo>
                    <a:pt x="1834" y="221"/>
                    <a:pt x="1920" y="115"/>
                    <a:pt x="2030" y="71"/>
                  </a:cubicBezTo>
                  <a:cubicBezTo>
                    <a:pt x="2140" y="27"/>
                    <a:pt x="2205" y="35"/>
                    <a:pt x="2361" y="24"/>
                  </a:cubicBezTo>
                  <a:cubicBezTo>
                    <a:pt x="2517" y="13"/>
                    <a:pt x="2773" y="8"/>
                    <a:pt x="2965" y="5"/>
                  </a:cubicBezTo>
                  <a:cubicBezTo>
                    <a:pt x="3157" y="2"/>
                    <a:pt x="3368" y="0"/>
                    <a:pt x="3513" y="5"/>
                  </a:cubicBezTo>
                  <a:cubicBezTo>
                    <a:pt x="3658" y="10"/>
                    <a:pt x="3711" y="24"/>
                    <a:pt x="3834" y="34"/>
                  </a:cubicBezTo>
                  <a:cubicBezTo>
                    <a:pt x="3957" y="44"/>
                    <a:pt x="4103" y="53"/>
                    <a:pt x="4249" y="62"/>
                  </a:cubicBezTo>
                </a:path>
              </a:pathLst>
            </a:custGeom>
            <a:noFill/>
            <a:ln w="57150" cmpd="sng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1" name="Freeform 27"/>
            <p:cNvSpPr>
              <a:spLocks noChangeAspect="1"/>
            </p:cNvSpPr>
            <p:nvPr/>
          </p:nvSpPr>
          <p:spPr bwMode="auto">
            <a:xfrm flipH="1">
              <a:off x="1392549" y="3285549"/>
              <a:ext cx="7023045" cy="742227"/>
            </a:xfrm>
            <a:custGeom>
              <a:avLst/>
              <a:gdLst/>
              <a:ahLst/>
              <a:cxnLst>
                <a:cxn ang="0">
                  <a:pos x="4287" y="113"/>
                </a:cxn>
                <a:cxn ang="0">
                  <a:pos x="3484" y="84"/>
                </a:cxn>
                <a:cxn ang="0">
                  <a:pos x="2597" y="56"/>
                </a:cxn>
                <a:cxn ang="0">
                  <a:pos x="2210" y="66"/>
                </a:cxn>
                <a:cxn ang="0">
                  <a:pos x="1936" y="9"/>
                </a:cxn>
                <a:cxn ang="0">
                  <a:pos x="1634" y="9"/>
                </a:cxn>
                <a:cxn ang="0">
                  <a:pos x="1247" y="28"/>
                </a:cxn>
                <a:cxn ang="0">
                  <a:pos x="954" y="103"/>
                </a:cxn>
                <a:cxn ang="0">
                  <a:pos x="793" y="141"/>
                </a:cxn>
                <a:cxn ang="0">
                  <a:pos x="595" y="273"/>
                </a:cxn>
                <a:cxn ang="0">
                  <a:pos x="321" y="387"/>
                </a:cxn>
                <a:cxn ang="0">
                  <a:pos x="0" y="453"/>
                </a:cxn>
              </a:cxnLst>
              <a:rect l="0" t="0" r="r" b="b"/>
              <a:pathLst>
                <a:path w="4287" h="453">
                  <a:moveTo>
                    <a:pt x="4287" y="113"/>
                  </a:moveTo>
                  <a:cubicBezTo>
                    <a:pt x="4026" y="103"/>
                    <a:pt x="3766" y="93"/>
                    <a:pt x="3484" y="84"/>
                  </a:cubicBezTo>
                  <a:cubicBezTo>
                    <a:pt x="3202" y="75"/>
                    <a:pt x="2809" y="59"/>
                    <a:pt x="2597" y="56"/>
                  </a:cubicBezTo>
                  <a:cubicBezTo>
                    <a:pt x="2385" y="53"/>
                    <a:pt x="2320" y="74"/>
                    <a:pt x="2210" y="66"/>
                  </a:cubicBezTo>
                  <a:cubicBezTo>
                    <a:pt x="2100" y="58"/>
                    <a:pt x="2032" y="18"/>
                    <a:pt x="1936" y="9"/>
                  </a:cubicBezTo>
                  <a:cubicBezTo>
                    <a:pt x="1840" y="0"/>
                    <a:pt x="1749" y="6"/>
                    <a:pt x="1634" y="9"/>
                  </a:cubicBezTo>
                  <a:cubicBezTo>
                    <a:pt x="1519" y="12"/>
                    <a:pt x="1360" y="12"/>
                    <a:pt x="1247" y="28"/>
                  </a:cubicBezTo>
                  <a:cubicBezTo>
                    <a:pt x="1134" y="44"/>
                    <a:pt x="1030" y="84"/>
                    <a:pt x="954" y="103"/>
                  </a:cubicBezTo>
                  <a:cubicBezTo>
                    <a:pt x="878" y="122"/>
                    <a:pt x="853" y="113"/>
                    <a:pt x="793" y="141"/>
                  </a:cubicBezTo>
                  <a:cubicBezTo>
                    <a:pt x="733" y="169"/>
                    <a:pt x="674" y="232"/>
                    <a:pt x="595" y="273"/>
                  </a:cubicBezTo>
                  <a:cubicBezTo>
                    <a:pt x="516" y="314"/>
                    <a:pt x="420" y="357"/>
                    <a:pt x="321" y="387"/>
                  </a:cubicBezTo>
                  <a:cubicBezTo>
                    <a:pt x="222" y="417"/>
                    <a:pt x="111" y="435"/>
                    <a:pt x="0" y="453"/>
                  </a:cubicBezTo>
                </a:path>
              </a:pathLst>
            </a:custGeom>
            <a:noFill/>
            <a:ln w="57150" cmpd="sng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" name="Freeform 28"/>
            <p:cNvSpPr>
              <a:spLocks noChangeAspect="1"/>
            </p:cNvSpPr>
            <p:nvPr/>
          </p:nvSpPr>
          <p:spPr bwMode="auto">
            <a:xfrm flipH="1">
              <a:off x="1361423" y="3151194"/>
              <a:ext cx="7023045" cy="257240"/>
            </a:xfrm>
            <a:custGeom>
              <a:avLst/>
              <a:gdLst/>
              <a:ahLst/>
              <a:cxnLst>
                <a:cxn ang="0">
                  <a:pos x="0" y="81"/>
                </a:cxn>
                <a:cxn ang="0">
                  <a:pos x="312" y="53"/>
                </a:cxn>
                <a:cxn ang="0">
                  <a:pos x="1001" y="6"/>
                </a:cxn>
                <a:cxn ang="0">
                  <a:pos x="1643" y="15"/>
                </a:cxn>
                <a:cxn ang="0">
                  <a:pos x="2257" y="72"/>
                </a:cxn>
                <a:cxn ang="0">
                  <a:pos x="2918" y="91"/>
                </a:cxn>
                <a:cxn ang="0">
                  <a:pos x="3541" y="119"/>
                </a:cxn>
                <a:cxn ang="0">
                  <a:pos x="3768" y="110"/>
                </a:cxn>
                <a:cxn ang="0">
                  <a:pos x="4287" y="157"/>
                </a:cxn>
              </a:cxnLst>
              <a:rect l="0" t="0" r="r" b="b"/>
              <a:pathLst>
                <a:path w="4287" h="157">
                  <a:moveTo>
                    <a:pt x="0" y="81"/>
                  </a:moveTo>
                  <a:cubicBezTo>
                    <a:pt x="72" y="73"/>
                    <a:pt x="145" y="66"/>
                    <a:pt x="312" y="53"/>
                  </a:cubicBezTo>
                  <a:cubicBezTo>
                    <a:pt x="479" y="40"/>
                    <a:pt x="779" y="12"/>
                    <a:pt x="1001" y="6"/>
                  </a:cubicBezTo>
                  <a:cubicBezTo>
                    <a:pt x="1223" y="0"/>
                    <a:pt x="1434" y="4"/>
                    <a:pt x="1643" y="15"/>
                  </a:cubicBezTo>
                  <a:cubicBezTo>
                    <a:pt x="1852" y="26"/>
                    <a:pt x="2045" y="59"/>
                    <a:pt x="2257" y="72"/>
                  </a:cubicBezTo>
                  <a:cubicBezTo>
                    <a:pt x="2469" y="85"/>
                    <a:pt x="2704" y="83"/>
                    <a:pt x="2918" y="91"/>
                  </a:cubicBezTo>
                  <a:cubicBezTo>
                    <a:pt x="3132" y="99"/>
                    <a:pt x="3399" y="116"/>
                    <a:pt x="3541" y="119"/>
                  </a:cubicBezTo>
                  <a:cubicBezTo>
                    <a:pt x="3683" y="122"/>
                    <a:pt x="3644" y="104"/>
                    <a:pt x="3768" y="110"/>
                  </a:cubicBezTo>
                  <a:cubicBezTo>
                    <a:pt x="3892" y="116"/>
                    <a:pt x="4202" y="149"/>
                    <a:pt x="4287" y="157"/>
                  </a:cubicBezTo>
                </a:path>
              </a:pathLst>
            </a:custGeom>
            <a:noFill/>
            <a:ln w="57150" cmpd="sng">
              <a:solidFill>
                <a:srgbClr val="A500CC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" name="Freeform 30"/>
            <p:cNvSpPr>
              <a:spLocks noChangeAspect="1"/>
            </p:cNvSpPr>
            <p:nvPr/>
          </p:nvSpPr>
          <p:spPr bwMode="auto">
            <a:xfrm flipH="1">
              <a:off x="1870909" y="4173600"/>
              <a:ext cx="461978" cy="167124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68" y="18"/>
                </a:cxn>
                <a:cxn ang="0">
                  <a:pos x="282" y="0"/>
                </a:cxn>
              </a:cxnLst>
              <a:rect l="0" t="0" r="r" b="b"/>
              <a:pathLst>
                <a:path w="282" h="102">
                  <a:moveTo>
                    <a:pt x="0" y="102"/>
                  </a:moveTo>
                  <a:cubicBezTo>
                    <a:pt x="60" y="68"/>
                    <a:pt x="121" y="35"/>
                    <a:pt x="168" y="18"/>
                  </a:cubicBezTo>
                  <a:cubicBezTo>
                    <a:pt x="215" y="1"/>
                    <a:pt x="248" y="0"/>
                    <a:pt x="282" y="0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" name="Freeform 31"/>
            <p:cNvSpPr>
              <a:spLocks noChangeAspect="1"/>
            </p:cNvSpPr>
            <p:nvPr/>
          </p:nvSpPr>
          <p:spPr bwMode="auto">
            <a:xfrm flipH="1">
              <a:off x="1654664" y="4055630"/>
              <a:ext cx="442319" cy="68816"/>
            </a:xfrm>
            <a:custGeom>
              <a:avLst/>
              <a:gdLst/>
              <a:ahLst/>
              <a:cxnLst>
                <a:cxn ang="0">
                  <a:pos x="0" y="42"/>
                </a:cxn>
                <a:cxn ang="0">
                  <a:pos x="126" y="12"/>
                </a:cxn>
                <a:cxn ang="0">
                  <a:pos x="270" y="0"/>
                </a:cxn>
              </a:cxnLst>
              <a:rect l="0" t="0" r="r" b="b"/>
              <a:pathLst>
                <a:path w="270" h="42">
                  <a:moveTo>
                    <a:pt x="0" y="42"/>
                  </a:moveTo>
                  <a:cubicBezTo>
                    <a:pt x="40" y="30"/>
                    <a:pt x="81" y="19"/>
                    <a:pt x="126" y="12"/>
                  </a:cubicBezTo>
                  <a:cubicBezTo>
                    <a:pt x="171" y="5"/>
                    <a:pt x="220" y="2"/>
                    <a:pt x="270" y="0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6" name="Freeform 32"/>
            <p:cNvSpPr>
              <a:spLocks noChangeAspect="1"/>
            </p:cNvSpPr>
            <p:nvPr/>
          </p:nvSpPr>
          <p:spPr bwMode="auto">
            <a:xfrm flipH="1">
              <a:off x="1477736" y="3927829"/>
              <a:ext cx="412831" cy="19662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156" y="6"/>
                </a:cxn>
                <a:cxn ang="0">
                  <a:pos x="252" y="0"/>
                </a:cxn>
              </a:cxnLst>
              <a:rect l="0" t="0" r="r" b="b"/>
              <a:pathLst>
                <a:path w="252" h="12">
                  <a:moveTo>
                    <a:pt x="0" y="12"/>
                  </a:moveTo>
                  <a:lnTo>
                    <a:pt x="156" y="6"/>
                  </a:lnTo>
                  <a:lnTo>
                    <a:pt x="252" y="0"/>
                  </a:ln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7" name="Freeform 33"/>
            <p:cNvSpPr>
              <a:spLocks noChangeAspect="1"/>
            </p:cNvSpPr>
            <p:nvPr/>
          </p:nvSpPr>
          <p:spPr bwMode="auto">
            <a:xfrm flipH="1">
              <a:off x="2804694" y="4586494"/>
              <a:ext cx="550442" cy="265432"/>
            </a:xfrm>
            <a:custGeom>
              <a:avLst/>
              <a:gdLst/>
              <a:ahLst/>
              <a:cxnLst>
                <a:cxn ang="0">
                  <a:pos x="336" y="0"/>
                </a:cxn>
                <a:cxn ang="0">
                  <a:pos x="198" y="90"/>
                </a:cxn>
                <a:cxn ang="0">
                  <a:pos x="0" y="162"/>
                </a:cxn>
              </a:cxnLst>
              <a:rect l="0" t="0" r="r" b="b"/>
              <a:pathLst>
                <a:path w="336" h="162">
                  <a:moveTo>
                    <a:pt x="336" y="0"/>
                  </a:moveTo>
                  <a:cubicBezTo>
                    <a:pt x="295" y="31"/>
                    <a:pt x="254" y="63"/>
                    <a:pt x="198" y="90"/>
                  </a:cubicBezTo>
                  <a:cubicBezTo>
                    <a:pt x="142" y="117"/>
                    <a:pt x="71" y="139"/>
                    <a:pt x="0" y="162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8" name="Freeform 34"/>
            <p:cNvSpPr>
              <a:spLocks noChangeAspect="1"/>
            </p:cNvSpPr>
            <p:nvPr/>
          </p:nvSpPr>
          <p:spPr bwMode="auto">
            <a:xfrm flipH="1">
              <a:off x="3679503" y="4655310"/>
              <a:ext cx="727369" cy="176955"/>
            </a:xfrm>
            <a:custGeom>
              <a:avLst/>
              <a:gdLst/>
              <a:ahLst/>
              <a:cxnLst>
                <a:cxn ang="0">
                  <a:pos x="444" y="0"/>
                </a:cxn>
                <a:cxn ang="0">
                  <a:pos x="252" y="60"/>
                </a:cxn>
                <a:cxn ang="0">
                  <a:pos x="108" y="60"/>
                </a:cxn>
                <a:cxn ang="0">
                  <a:pos x="0" y="108"/>
                </a:cxn>
              </a:cxnLst>
              <a:rect l="0" t="0" r="r" b="b"/>
              <a:pathLst>
                <a:path w="444" h="108">
                  <a:moveTo>
                    <a:pt x="444" y="0"/>
                  </a:moveTo>
                  <a:cubicBezTo>
                    <a:pt x="376" y="25"/>
                    <a:pt x="308" y="50"/>
                    <a:pt x="252" y="60"/>
                  </a:cubicBezTo>
                  <a:cubicBezTo>
                    <a:pt x="196" y="70"/>
                    <a:pt x="150" y="52"/>
                    <a:pt x="108" y="60"/>
                  </a:cubicBezTo>
                  <a:cubicBezTo>
                    <a:pt x="66" y="68"/>
                    <a:pt x="33" y="88"/>
                    <a:pt x="0" y="108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9" name="Freeform 35"/>
            <p:cNvSpPr>
              <a:spLocks noChangeAspect="1"/>
            </p:cNvSpPr>
            <p:nvPr/>
          </p:nvSpPr>
          <p:spPr bwMode="auto">
            <a:xfrm flipH="1">
              <a:off x="4652605" y="4674972"/>
              <a:ext cx="766687" cy="285094"/>
            </a:xfrm>
            <a:custGeom>
              <a:avLst/>
              <a:gdLst/>
              <a:ahLst/>
              <a:cxnLst>
                <a:cxn ang="0">
                  <a:pos x="468" y="0"/>
                </a:cxn>
                <a:cxn ang="0">
                  <a:pos x="258" y="72"/>
                </a:cxn>
                <a:cxn ang="0">
                  <a:pos x="0" y="174"/>
                </a:cxn>
              </a:cxnLst>
              <a:rect l="0" t="0" r="r" b="b"/>
              <a:pathLst>
                <a:path w="468" h="174">
                  <a:moveTo>
                    <a:pt x="468" y="0"/>
                  </a:moveTo>
                  <a:cubicBezTo>
                    <a:pt x="402" y="21"/>
                    <a:pt x="336" y="43"/>
                    <a:pt x="258" y="72"/>
                  </a:cubicBezTo>
                  <a:cubicBezTo>
                    <a:pt x="180" y="101"/>
                    <a:pt x="90" y="137"/>
                    <a:pt x="0" y="174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30" name="Freeform 36"/>
            <p:cNvSpPr>
              <a:spLocks noChangeAspect="1"/>
            </p:cNvSpPr>
            <p:nvPr/>
          </p:nvSpPr>
          <p:spPr bwMode="auto">
            <a:xfrm flipH="1">
              <a:off x="2853840" y="3721382"/>
              <a:ext cx="727369" cy="137632"/>
            </a:xfrm>
            <a:custGeom>
              <a:avLst/>
              <a:gdLst/>
              <a:ahLst/>
              <a:cxnLst>
                <a:cxn ang="0">
                  <a:pos x="0" y="84"/>
                </a:cxn>
                <a:cxn ang="0">
                  <a:pos x="144" y="42"/>
                </a:cxn>
                <a:cxn ang="0">
                  <a:pos x="444" y="0"/>
                </a:cxn>
              </a:cxnLst>
              <a:rect l="0" t="0" r="r" b="b"/>
              <a:pathLst>
                <a:path w="444" h="84">
                  <a:moveTo>
                    <a:pt x="0" y="84"/>
                  </a:moveTo>
                  <a:cubicBezTo>
                    <a:pt x="35" y="70"/>
                    <a:pt x="70" y="56"/>
                    <a:pt x="144" y="42"/>
                  </a:cubicBezTo>
                  <a:cubicBezTo>
                    <a:pt x="218" y="28"/>
                    <a:pt x="331" y="14"/>
                    <a:pt x="444" y="0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31" name="Freeform 37"/>
            <p:cNvSpPr>
              <a:spLocks noChangeAspect="1"/>
            </p:cNvSpPr>
            <p:nvPr/>
          </p:nvSpPr>
          <p:spPr bwMode="auto">
            <a:xfrm flipH="1">
              <a:off x="1861080" y="3770536"/>
              <a:ext cx="943614" cy="58985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288" y="6"/>
                </a:cxn>
                <a:cxn ang="0">
                  <a:pos x="576" y="0"/>
                </a:cxn>
              </a:cxnLst>
              <a:rect l="0" t="0" r="r" b="b"/>
              <a:pathLst>
                <a:path w="576" h="36">
                  <a:moveTo>
                    <a:pt x="0" y="36"/>
                  </a:moveTo>
                  <a:lnTo>
                    <a:pt x="288" y="6"/>
                  </a:lnTo>
                  <a:lnTo>
                    <a:pt x="576" y="0"/>
                  </a:ln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32" name="Freeform 38"/>
            <p:cNvSpPr>
              <a:spLocks noChangeAspect="1"/>
            </p:cNvSpPr>
            <p:nvPr/>
          </p:nvSpPr>
          <p:spPr bwMode="auto">
            <a:xfrm flipH="1">
              <a:off x="3640186" y="3731213"/>
              <a:ext cx="491466" cy="127801"/>
            </a:xfrm>
            <a:custGeom>
              <a:avLst/>
              <a:gdLst/>
              <a:ahLst/>
              <a:cxnLst>
                <a:cxn ang="0">
                  <a:pos x="0" y="78"/>
                </a:cxn>
                <a:cxn ang="0">
                  <a:pos x="156" y="18"/>
                </a:cxn>
                <a:cxn ang="0">
                  <a:pos x="300" y="0"/>
                </a:cxn>
              </a:cxnLst>
              <a:rect l="0" t="0" r="r" b="b"/>
              <a:pathLst>
                <a:path w="300" h="78">
                  <a:moveTo>
                    <a:pt x="0" y="78"/>
                  </a:moveTo>
                  <a:cubicBezTo>
                    <a:pt x="53" y="54"/>
                    <a:pt x="106" y="31"/>
                    <a:pt x="156" y="18"/>
                  </a:cubicBezTo>
                  <a:cubicBezTo>
                    <a:pt x="206" y="5"/>
                    <a:pt x="253" y="2"/>
                    <a:pt x="300" y="0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33" name="Freeform 39"/>
            <p:cNvSpPr>
              <a:spLocks noChangeAspect="1"/>
            </p:cNvSpPr>
            <p:nvPr/>
          </p:nvSpPr>
          <p:spPr bwMode="auto">
            <a:xfrm flipH="1">
              <a:off x="4868850" y="4409539"/>
              <a:ext cx="511124" cy="245771"/>
            </a:xfrm>
            <a:custGeom>
              <a:avLst/>
              <a:gdLst/>
              <a:ahLst/>
              <a:cxnLst>
                <a:cxn ang="0">
                  <a:pos x="312" y="0"/>
                </a:cxn>
                <a:cxn ang="0">
                  <a:pos x="174" y="78"/>
                </a:cxn>
                <a:cxn ang="0">
                  <a:pos x="0" y="150"/>
                </a:cxn>
              </a:cxnLst>
              <a:rect l="0" t="0" r="r" b="b"/>
              <a:pathLst>
                <a:path w="312" h="150">
                  <a:moveTo>
                    <a:pt x="312" y="0"/>
                  </a:moveTo>
                  <a:cubicBezTo>
                    <a:pt x="269" y="26"/>
                    <a:pt x="226" y="53"/>
                    <a:pt x="174" y="78"/>
                  </a:cubicBezTo>
                  <a:cubicBezTo>
                    <a:pt x="122" y="103"/>
                    <a:pt x="61" y="126"/>
                    <a:pt x="0" y="150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34" name="Freeform 40"/>
            <p:cNvSpPr>
              <a:spLocks noChangeAspect="1"/>
            </p:cNvSpPr>
            <p:nvPr/>
          </p:nvSpPr>
          <p:spPr bwMode="auto">
            <a:xfrm flipH="1">
              <a:off x="5419291" y="4517678"/>
              <a:ext cx="815833" cy="235940"/>
            </a:xfrm>
            <a:custGeom>
              <a:avLst/>
              <a:gdLst/>
              <a:ahLst/>
              <a:cxnLst>
                <a:cxn ang="0">
                  <a:pos x="498" y="0"/>
                </a:cxn>
                <a:cxn ang="0">
                  <a:pos x="264" y="66"/>
                </a:cxn>
                <a:cxn ang="0">
                  <a:pos x="0" y="144"/>
                </a:cxn>
              </a:cxnLst>
              <a:rect l="0" t="0" r="r" b="b"/>
              <a:pathLst>
                <a:path w="498" h="144">
                  <a:moveTo>
                    <a:pt x="498" y="0"/>
                  </a:moveTo>
                  <a:cubicBezTo>
                    <a:pt x="422" y="21"/>
                    <a:pt x="347" y="42"/>
                    <a:pt x="264" y="66"/>
                  </a:cubicBezTo>
                  <a:cubicBezTo>
                    <a:pt x="181" y="90"/>
                    <a:pt x="90" y="117"/>
                    <a:pt x="0" y="144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35" name="Freeform 41"/>
            <p:cNvSpPr>
              <a:spLocks noChangeAspect="1"/>
            </p:cNvSpPr>
            <p:nvPr/>
          </p:nvSpPr>
          <p:spPr bwMode="auto">
            <a:xfrm flipH="1">
              <a:off x="4682093" y="3554258"/>
              <a:ext cx="658564" cy="265432"/>
            </a:xfrm>
            <a:custGeom>
              <a:avLst/>
              <a:gdLst/>
              <a:ahLst/>
              <a:cxnLst>
                <a:cxn ang="0">
                  <a:pos x="0" y="162"/>
                </a:cxn>
                <a:cxn ang="0">
                  <a:pos x="180" y="48"/>
                </a:cxn>
                <a:cxn ang="0">
                  <a:pos x="402" y="0"/>
                </a:cxn>
              </a:cxnLst>
              <a:rect l="0" t="0" r="r" b="b"/>
              <a:pathLst>
                <a:path w="402" h="162">
                  <a:moveTo>
                    <a:pt x="0" y="162"/>
                  </a:moveTo>
                  <a:cubicBezTo>
                    <a:pt x="56" y="118"/>
                    <a:pt x="113" y="75"/>
                    <a:pt x="180" y="48"/>
                  </a:cubicBezTo>
                  <a:cubicBezTo>
                    <a:pt x="247" y="21"/>
                    <a:pt x="324" y="10"/>
                    <a:pt x="402" y="0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36" name="Freeform 42"/>
            <p:cNvSpPr>
              <a:spLocks noChangeAspect="1"/>
            </p:cNvSpPr>
            <p:nvPr/>
          </p:nvSpPr>
          <p:spPr bwMode="auto">
            <a:xfrm flipH="1">
              <a:off x="6864201" y="4694633"/>
              <a:ext cx="629076" cy="117970"/>
            </a:xfrm>
            <a:custGeom>
              <a:avLst/>
              <a:gdLst/>
              <a:ahLst/>
              <a:cxnLst>
                <a:cxn ang="0">
                  <a:pos x="384" y="0"/>
                </a:cxn>
                <a:cxn ang="0">
                  <a:pos x="234" y="12"/>
                </a:cxn>
                <a:cxn ang="0">
                  <a:pos x="0" y="72"/>
                </a:cxn>
              </a:cxnLst>
              <a:rect l="0" t="0" r="r" b="b"/>
              <a:pathLst>
                <a:path w="384" h="72">
                  <a:moveTo>
                    <a:pt x="384" y="0"/>
                  </a:moveTo>
                  <a:cubicBezTo>
                    <a:pt x="341" y="0"/>
                    <a:pt x="298" y="0"/>
                    <a:pt x="234" y="12"/>
                  </a:cubicBezTo>
                  <a:cubicBezTo>
                    <a:pt x="170" y="24"/>
                    <a:pt x="85" y="48"/>
                    <a:pt x="0" y="72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37" name="Freeform 43"/>
            <p:cNvSpPr>
              <a:spLocks noChangeAspect="1"/>
            </p:cNvSpPr>
            <p:nvPr/>
          </p:nvSpPr>
          <p:spPr bwMode="auto">
            <a:xfrm flipH="1">
              <a:off x="6146661" y="4566833"/>
              <a:ext cx="560271" cy="245771"/>
            </a:xfrm>
            <a:custGeom>
              <a:avLst/>
              <a:gdLst/>
              <a:ahLst/>
              <a:cxnLst>
                <a:cxn ang="0">
                  <a:pos x="342" y="0"/>
                </a:cxn>
                <a:cxn ang="0">
                  <a:pos x="198" y="84"/>
                </a:cxn>
                <a:cxn ang="0">
                  <a:pos x="0" y="150"/>
                </a:cxn>
              </a:cxnLst>
              <a:rect l="0" t="0" r="r" b="b"/>
              <a:pathLst>
                <a:path w="342" h="150">
                  <a:moveTo>
                    <a:pt x="342" y="0"/>
                  </a:moveTo>
                  <a:cubicBezTo>
                    <a:pt x="298" y="29"/>
                    <a:pt x="255" y="59"/>
                    <a:pt x="198" y="84"/>
                  </a:cubicBezTo>
                  <a:cubicBezTo>
                    <a:pt x="141" y="109"/>
                    <a:pt x="70" y="129"/>
                    <a:pt x="0" y="150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38" name="Freeform 44"/>
            <p:cNvSpPr>
              <a:spLocks noChangeAspect="1"/>
            </p:cNvSpPr>
            <p:nvPr/>
          </p:nvSpPr>
          <p:spPr bwMode="auto">
            <a:xfrm flipH="1">
              <a:off x="5497926" y="3711551"/>
              <a:ext cx="344026" cy="275263"/>
            </a:xfrm>
            <a:custGeom>
              <a:avLst/>
              <a:gdLst/>
              <a:ahLst/>
              <a:cxnLst>
                <a:cxn ang="0">
                  <a:pos x="210" y="0"/>
                </a:cxn>
                <a:cxn ang="0">
                  <a:pos x="102" y="78"/>
                </a:cxn>
                <a:cxn ang="0">
                  <a:pos x="0" y="168"/>
                </a:cxn>
              </a:cxnLst>
              <a:rect l="0" t="0" r="r" b="b"/>
              <a:pathLst>
                <a:path w="210" h="168">
                  <a:moveTo>
                    <a:pt x="210" y="0"/>
                  </a:moveTo>
                  <a:lnTo>
                    <a:pt x="102" y="78"/>
                  </a:lnTo>
                  <a:lnTo>
                    <a:pt x="0" y="168"/>
                  </a:ln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39" name="Freeform 45"/>
            <p:cNvSpPr>
              <a:spLocks noChangeAspect="1"/>
            </p:cNvSpPr>
            <p:nvPr/>
          </p:nvSpPr>
          <p:spPr bwMode="auto">
            <a:xfrm flipH="1">
              <a:off x="5999221" y="3859013"/>
              <a:ext cx="442319" cy="353910"/>
            </a:xfrm>
            <a:custGeom>
              <a:avLst/>
              <a:gdLst/>
              <a:ahLst/>
              <a:cxnLst>
                <a:cxn ang="0">
                  <a:pos x="270" y="0"/>
                </a:cxn>
                <a:cxn ang="0">
                  <a:pos x="138" y="78"/>
                </a:cxn>
                <a:cxn ang="0">
                  <a:pos x="0" y="216"/>
                </a:cxn>
              </a:cxnLst>
              <a:rect l="0" t="0" r="r" b="b"/>
              <a:pathLst>
                <a:path w="270" h="216">
                  <a:moveTo>
                    <a:pt x="270" y="0"/>
                  </a:moveTo>
                  <a:cubicBezTo>
                    <a:pt x="226" y="21"/>
                    <a:pt x="183" y="42"/>
                    <a:pt x="138" y="78"/>
                  </a:cubicBezTo>
                  <a:cubicBezTo>
                    <a:pt x="93" y="114"/>
                    <a:pt x="46" y="165"/>
                    <a:pt x="0" y="216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40" name="Freeform 46"/>
            <p:cNvSpPr>
              <a:spLocks noChangeAspect="1"/>
            </p:cNvSpPr>
            <p:nvPr/>
          </p:nvSpPr>
          <p:spPr bwMode="auto">
            <a:xfrm flipH="1">
              <a:off x="4927826" y="3495273"/>
              <a:ext cx="501295" cy="88477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156" y="12"/>
                </a:cxn>
                <a:cxn ang="0">
                  <a:pos x="306" y="0"/>
                </a:cxn>
              </a:cxnLst>
              <a:rect l="0" t="0" r="r" b="b"/>
              <a:pathLst>
                <a:path w="306" h="54">
                  <a:moveTo>
                    <a:pt x="0" y="54"/>
                  </a:moveTo>
                  <a:cubicBezTo>
                    <a:pt x="52" y="37"/>
                    <a:pt x="105" y="21"/>
                    <a:pt x="156" y="12"/>
                  </a:cubicBezTo>
                  <a:cubicBezTo>
                    <a:pt x="207" y="3"/>
                    <a:pt x="256" y="1"/>
                    <a:pt x="306" y="0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41" name="Freeform 47"/>
            <p:cNvSpPr>
              <a:spLocks noChangeAspect="1"/>
            </p:cNvSpPr>
            <p:nvPr/>
          </p:nvSpPr>
          <p:spPr bwMode="auto">
            <a:xfrm flipH="1">
              <a:off x="5409462" y="3396965"/>
              <a:ext cx="1071395" cy="196616"/>
            </a:xfrm>
            <a:custGeom>
              <a:avLst/>
              <a:gdLst/>
              <a:ahLst/>
              <a:cxnLst>
                <a:cxn ang="0">
                  <a:pos x="0" y="120"/>
                </a:cxn>
                <a:cxn ang="0">
                  <a:pos x="276" y="24"/>
                </a:cxn>
                <a:cxn ang="0">
                  <a:pos x="654" y="0"/>
                </a:cxn>
              </a:cxnLst>
              <a:rect l="0" t="0" r="r" b="b"/>
              <a:pathLst>
                <a:path w="654" h="120">
                  <a:moveTo>
                    <a:pt x="0" y="120"/>
                  </a:moveTo>
                  <a:cubicBezTo>
                    <a:pt x="83" y="82"/>
                    <a:pt x="167" y="44"/>
                    <a:pt x="276" y="24"/>
                  </a:cubicBezTo>
                  <a:cubicBezTo>
                    <a:pt x="385" y="4"/>
                    <a:pt x="519" y="2"/>
                    <a:pt x="654" y="0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42" name="Freeform 48"/>
            <p:cNvSpPr>
              <a:spLocks noChangeAspect="1"/>
            </p:cNvSpPr>
            <p:nvPr/>
          </p:nvSpPr>
          <p:spPr bwMode="auto">
            <a:xfrm flipH="1">
              <a:off x="6343247" y="3406795"/>
              <a:ext cx="648735" cy="216278"/>
            </a:xfrm>
            <a:custGeom>
              <a:avLst/>
              <a:gdLst/>
              <a:ahLst/>
              <a:cxnLst>
                <a:cxn ang="0">
                  <a:pos x="0" y="132"/>
                </a:cxn>
                <a:cxn ang="0">
                  <a:pos x="168" y="96"/>
                </a:cxn>
                <a:cxn ang="0">
                  <a:pos x="228" y="54"/>
                </a:cxn>
                <a:cxn ang="0">
                  <a:pos x="396" y="0"/>
                </a:cxn>
              </a:cxnLst>
              <a:rect l="0" t="0" r="r" b="b"/>
              <a:pathLst>
                <a:path w="396" h="132">
                  <a:moveTo>
                    <a:pt x="0" y="132"/>
                  </a:moveTo>
                  <a:cubicBezTo>
                    <a:pt x="65" y="120"/>
                    <a:pt x="130" y="109"/>
                    <a:pt x="168" y="96"/>
                  </a:cubicBezTo>
                  <a:cubicBezTo>
                    <a:pt x="206" y="83"/>
                    <a:pt x="190" y="70"/>
                    <a:pt x="228" y="54"/>
                  </a:cubicBezTo>
                  <a:cubicBezTo>
                    <a:pt x="266" y="38"/>
                    <a:pt x="331" y="19"/>
                    <a:pt x="396" y="0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43" name="Freeform 49"/>
            <p:cNvSpPr>
              <a:spLocks noChangeAspect="1"/>
            </p:cNvSpPr>
            <p:nvPr/>
          </p:nvSpPr>
          <p:spPr bwMode="auto">
            <a:xfrm flipH="1">
              <a:off x="8073206" y="3308487"/>
              <a:ext cx="235904" cy="98308"/>
            </a:xfrm>
            <a:custGeom>
              <a:avLst/>
              <a:gdLst/>
              <a:ahLst/>
              <a:cxnLst>
                <a:cxn ang="0">
                  <a:pos x="0" y="60"/>
                </a:cxn>
                <a:cxn ang="0">
                  <a:pos x="144" y="0"/>
                </a:cxn>
              </a:cxnLst>
              <a:rect l="0" t="0" r="r" b="b"/>
              <a:pathLst>
                <a:path w="144" h="60">
                  <a:moveTo>
                    <a:pt x="0" y="60"/>
                  </a:moveTo>
                  <a:cubicBezTo>
                    <a:pt x="0" y="60"/>
                    <a:pt x="72" y="30"/>
                    <a:pt x="144" y="0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44" name="Freeform 50"/>
            <p:cNvSpPr>
              <a:spLocks noChangeAspect="1"/>
            </p:cNvSpPr>
            <p:nvPr/>
          </p:nvSpPr>
          <p:spPr bwMode="auto">
            <a:xfrm flipH="1">
              <a:off x="7552253" y="3328149"/>
              <a:ext cx="560271" cy="147462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44" y="24"/>
                </a:cxn>
                <a:cxn ang="0">
                  <a:pos x="342" y="0"/>
                </a:cxn>
              </a:cxnLst>
              <a:rect l="0" t="0" r="r" b="b"/>
              <a:pathLst>
                <a:path w="342" h="90">
                  <a:moveTo>
                    <a:pt x="0" y="90"/>
                  </a:moveTo>
                  <a:cubicBezTo>
                    <a:pt x="43" y="64"/>
                    <a:pt x="87" y="39"/>
                    <a:pt x="144" y="24"/>
                  </a:cubicBezTo>
                  <a:cubicBezTo>
                    <a:pt x="201" y="9"/>
                    <a:pt x="271" y="4"/>
                    <a:pt x="342" y="0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45" name="Freeform 51"/>
            <p:cNvSpPr>
              <a:spLocks noChangeAspect="1"/>
            </p:cNvSpPr>
            <p:nvPr/>
          </p:nvSpPr>
          <p:spPr bwMode="auto">
            <a:xfrm flipH="1">
              <a:off x="5320998" y="3485442"/>
              <a:ext cx="697881" cy="127801"/>
            </a:xfrm>
            <a:custGeom>
              <a:avLst/>
              <a:gdLst/>
              <a:ahLst/>
              <a:cxnLst>
                <a:cxn ang="0">
                  <a:pos x="0" y="78"/>
                </a:cxn>
                <a:cxn ang="0">
                  <a:pos x="216" y="18"/>
                </a:cxn>
                <a:cxn ang="0">
                  <a:pos x="426" y="0"/>
                </a:cxn>
              </a:cxnLst>
              <a:rect l="0" t="0" r="r" b="b"/>
              <a:pathLst>
                <a:path w="426" h="78">
                  <a:moveTo>
                    <a:pt x="0" y="78"/>
                  </a:moveTo>
                  <a:cubicBezTo>
                    <a:pt x="72" y="54"/>
                    <a:pt x="145" y="31"/>
                    <a:pt x="216" y="18"/>
                  </a:cubicBezTo>
                  <a:cubicBezTo>
                    <a:pt x="287" y="5"/>
                    <a:pt x="356" y="2"/>
                    <a:pt x="426" y="0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" name="Freeform 1"/>
            <p:cNvSpPr/>
            <p:nvPr/>
          </p:nvSpPr>
          <p:spPr>
            <a:xfrm>
              <a:off x="1342417" y="2840477"/>
              <a:ext cx="7042826" cy="2023353"/>
            </a:xfrm>
            <a:custGeom>
              <a:avLst/>
              <a:gdLst>
                <a:gd name="connsiteX0" fmla="*/ 0 w 7042826"/>
                <a:gd name="connsiteY0" fmla="*/ 875489 h 2023353"/>
                <a:gd name="connsiteX1" fmla="*/ 0 w 7042826"/>
                <a:gd name="connsiteY1" fmla="*/ 0 h 2023353"/>
                <a:gd name="connsiteX2" fmla="*/ 7042826 w 7042826"/>
                <a:gd name="connsiteY2" fmla="*/ 0 h 2023353"/>
                <a:gd name="connsiteX3" fmla="*/ 7042826 w 7042826"/>
                <a:gd name="connsiteY3" fmla="*/ 2013625 h 2023353"/>
                <a:gd name="connsiteX4" fmla="*/ 6235430 w 7042826"/>
                <a:gd name="connsiteY4" fmla="*/ 2023353 h 2023353"/>
                <a:gd name="connsiteX5" fmla="*/ 5359940 w 7042826"/>
                <a:gd name="connsiteY5" fmla="*/ 2013625 h 2023353"/>
                <a:gd name="connsiteX6" fmla="*/ 4309353 w 7042826"/>
                <a:gd name="connsiteY6" fmla="*/ 1906621 h 2023353"/>
                <a:gd name="connsiteX7" fmla="*/ 3871609 w 7042826"/>
                <a:gd name="connsiteY7" fmla="*/ 1799617 h 2023353"/>
                <a:gd name="connsiteX8" fmla="*/ 3375498 w 7042826"/>
                <a:gd name="connsiteY8" fmla="*/ 1595336 h 2023353"/>
                <a:gd name="connsiteX9" fmla="*/ 3073940 w 7042826"/>
                <a:gd name="connsiteY9" fmla="*/ 1381327 h 2023353"/>
                <a:gd name="connsiteX10" fmla="*/ 2723745 w 7042826"/>
                <a:gd name="connsiteY10" fmla="*/ 1147863 h 2023353"/>
                <a:gd name="connsiteX11" fmla="*/ 2490281 w 7042826"/>
                <a:gd name="connsiteY11" fmla="*/ 992221 h 2023353"/>
                <a:gd name="connsiteX12" fmla="*/ 2149813 w 7042826"/>
                <a:gd name="connsiteY12" fmla="*/ 875489 h 2023353"/>
                <a:gd name="connsiteX13" fmla="*/ 1838528 w 7042826"/>
                <a:gd name="connsiteY13" fmla="*/ 817123 h 2023353"/>
                <a:gd name="connsiteX14" fmla="*/ 1225685 w 7042826"/>
                <a:gd name="connsiteY14" fmla="*/ 836578 h 2023353"/>
                <a:gd name="connsiteX15" fmla="*/ 38911 w 7042826"/>
                <a:gd name="connsiteY15" fmla="*/ 856034 h 2023353"/>
                <a:gd name="connsiteX16" fmla="*/ 38911 w 7042826"/>
                <a:gd name="connsiteY16" fmla="*/ 856034 h 2023353"/>
                <a:gd name="connsiteX17" fmla="*/ 29183 w 7042826"/>
                <a:gd name="connsiteY17" fmla="*/ 19455 h 2023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042826" h="2023353">
                  <a:moveTo>
                    <a:pt x="0" y="875489"/>
                  </a:moveTo>
                  <a:lnTo>
                    <a:pt x="0" y="0"/>
                  </a:lnTo>
                  <a:lnTo>
                    <a:pt x="7042826" y="0"/>
                  </a:lnTo>
                  <a:lnTo>
                    <a:pt x="7042826" y="2013625"/>
                  </a:lnTo>
                  <a:lnTo>
                    <a:pt x="6235430" y="2023353"/>
                  </a:lnTo>
                  <a:lnTo>
                    <a:pt x="5359940" y="2013625"/>
                  </a:lnTo>
                  <a:lnTo>
                    <a:pt x="4309353" y="1906621"/>
                  </a:lnTo>
                  <a:lnTo>
                    <a:pt x="3871609" y="1799617"/>
                  </a:lnTo>
                  <a:lnTo>
                    <a:pt x="3375498" y="1595336"/>
                  </a:lnTo>
                  <a:lnTo>
                    <a:pt x="3073940" y="1381327"/>
                  </a:lnTo>
                  <a:lnTo>
                    <a:pt x="2723745" y="1147863"/>
                  </a:lnTo>
                  <a:lnTo>
                    <a:pt x="2490281" y="992221"/>
                  </a:lnTo>
                  <a:lnTo>
                    <a:pt x="2149813" y="875489"/>
                  </a:lnTo>
                  <a:lnTo>
                    <a:pt x="1838528" y="817123"/>
                  </a:lnTo>
                  <a:lnTo>
                    <a:pt x="1225685" y="836578"/>
                  </a:lnTo>
                  <a:lnTo>
                    <a:pt x="38911" y="856034"/>
                  </a:lnTo>
                  <a:lnTo>
                    <a:pt x="38911" y="856034"/>
                  </a:lnTo>
                  <a:lnTo>
                    <a:pt x="29183" y="19455"/>
                  </a:lnTo>
                </a:path>
              </a:pathLst>
            </a:custGeom>
            <a:solidFill>
              <a:srgbClr val="5F5F5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4" name="Group 10"/>
          <p:cNvGrpSpPr/>
          <p:nvPr/>
        </p:nvGrpSpPr>
        <p:grpSpPr>
          <a:xfrm>
            <a:off x="208537" y="1942309"/>
            <a:ext cx="699230" cy="653769"/>
            <a:chOff x="3253205" y="1371600"/>
            <a:chExt cx="757499" cy="653769"/>
          </a:xfrm>
        </p:grpSpPr>
        <p:sp>
          <p:nvSpPr>
            <p:cNvPr id="5" name="TextBox 4"/>
            <p:cNvSpPr txBox="1"/>
            <p:nvPr/>
          </p:nvSpPr>
          <p:spPr>
            <a:xfrm>
              <a:off x="3253205" y="1371600"/>
              <a:ext cx="757499" cy="6537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600" b="1" dirty="0" smtClean="0">
                  <a:latin typeface="+mn-lt"/>
                </a:rPr>
                <a:t>C-On</a:t>
              </a:r>
            </a:p>
            <a:p>
              <a:pPr algn="ctr">
                <a:lnSpc>
                  <a:spcPct val="114000"/>
                </a:lnSpc>
              </a:pPr>
              <a:r>
                <a:rPr lang="en-US" sz="1600" b="1" dirty="0">
                  <a:latin typeface="+mn-lt"/>
                </a:rPr>
                <a:t>P</a:t>
              </a:r>
            </a:p>
          </p:txBody>
        </p:sp>
        <p:cxnSp>
          <p:nvCxnSpPr>
            <p:cNvPr id="7" name="Straight Connector 6"/>
            <p:cNvCxnSpPr/>
            <p:nvPr/>
          </p:nvCxnSpPr>
          <p:spPr>
            <a:xfrm flipH="1">
              <a:off x="3359747" y="1684698"/>
              <a:ext cx="54441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3" name="Straight Connector 12"/>
          <p:cNvCxnSpPr/>
          <p:nvPr/>
        </p:nvCxnSpPr>
        <p:spPr>
          <a:xfrm>
            <a:off x="870991" y="1974721"/>
            <a:ext cx="0" cy="3492230"/>
          </a:xfrm>
          <a:prstGeom prst="line">
            <a:avLst/>
          </a:prstGeom>
          <a:ln w="381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67"/>
          <p:cNvGrpSpPr/>
          <p:nvPr/>
        </p:nvGrpSpPr>
        <p:grpSpPr>
          <a:xfrm>
            <a:off x="1158952" y="1942309"/>
            <a:ext cx="660240" cy="653769"/>
            <a:chOff x="3274325" y="1371600"/>
            <a:chExt cx="715260" cy="653769"/>
          </a:xfrm>
        </p:grpSpPr>
        <p:sp>
          <p:nvSpPr>
            <p:cNvPr id="69" name="TextBox 68"/>
            <p:cNvSpPr txBox="1"/>
            <p:nvPr/>
          </p:nvSpPr>
          <p:spPr>
            <a:xfrm>
              <a:off x="3274325" y="1371600"/>
              <a:ext cx="715260" cy="6537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600" b="1" dirty="0" smtClean="0">
                  <a:latin typeface="+mn-lt"/>
                </a:rPr>
                <a:t>Tp-C</a:t>
              </a:r>
            </a:p>
            <a:p>
              <a:pPr algn="ctr">
                <a:lnSpc>
                  <a:spcPct val="114000"/>
                </a:lnSpc>
              </a:pPr>
              <a:r>
                <a:rPr lang="en-US" sz="1600" b="1" dirty="0" smtClean="0">
                  <a:latin typeface="+mn-lt"/>
                </a:rPr>
                <a:t>Ob</a:t>
              </a:r>
              <a:endParaRPr lang="en-US" sz="1600" b="1" dirty="0">
                <a:latin typeface="+mn-lt"/>
              </a:endParaRPr>
            </a:p>
          </p:txBody>
        </p:sp>
        <p:cxnSp>
          <p:nvCxnSpPr>
            <p:cNvPr id="70" name="Straight Connector 69"/>
            <p:cNvCxnSpPr/>
            <p:nvPr/>
          </p:nvCxnSpPr>
          <p:spPr>
            <a:xfrm flipH="1">
              <a:off x="3359747" y="1684698"/>
              <a:ext cx="54441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0"/>
          <p:cNvGrpSpPr/>
          <p:nvPr/>
        </p:nvGrpSpPr>
        <p:grpSpPr>
          <a:xfrm>
            <a:off x="3766033" y="1942309"/>
            <a:ext cx="696024" cy="653769"/>
            <a:chOff x="3254944" y="1371600"/>
            <a:chExt cx="754026" cy="653769"/>
          </a:xfrm>
        </p:grpSpPr>
        <p:sp>
          <p:nvSpPr>
            <p:cNvPr id="72" name="TextBox 71"/>
            <p:cNvSpPr txBox="1"/>
            <p:nvPr/>
          </p:nvSpPr>
          <p:spPr>
            <a:xfrm>
              <a:off x="3254944" y="1371600"/>
              <a:ext cx="754026" cy="6537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600" b="1" dirty="0" smtClean="0">
                  <a:latin typeface="+mn-lt"/>
                </a:rPr>
                <a:t>C-Dn</a:t>
              </a:r>
            </a:p>
            <a:p>
              <a:pPr algn="ctr">
                <a:lnSpc>
                  <a:spcPct val="114000"/>
                </a:lnSpc>
              </a:pPr>
              <a:r>
                <a:rPr lang="en-US" sz="1600" b="1" dirty="0">
                  <a:latin typeface="+mn-lt"/>
                </a:rPr>
                <a:t>P</a:t>
              </a:r>
            </a:p>
          </p:txBody>
        </p:sp>
        <p:cxnSp>
          <p:nvCxnSpPr>
            <p:cNvPr id="73" name="Straight Connector 72"/>
            <p:cNvCxnSpPr/>
            <p:nvPr/>
          </p:nvCxnSpPr>
          <p:spPr>
            <a:xfrm flipH="1">
              <a:off x="3359747" y="1684698"/>
              <a:ext cx="54441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73"/>
          <p:cNvGrpSpPr/>
          <p:nvPr/>
        </p:nvGrpSpPr>
        <p:grpSpPr>
          <a:xfrm>
            <a:off x="2120362" y="1942309"/>
            <a:ext cx="814647" cy="653769"/>
            <a:chOff x="3190689" y="1371600"/>
            <a:chExt cx="882534" cy="653769"/>
          </a:xfrm>
        </p:grpSpPr>
        <p:sp>
          <p:nvSpPr>
            <p:cNvPr id="75" name="TextBox 74"/>
            <p:cNvSpPr txBox="1"/>
            <p:nvPr/>
          </p:nvSpPr>
          <p:spPr>
            <a:xfrm>
              <a:off x="3190689" y="1371600"/>
              <a:ext cx="882534" cy="6537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600" b="1" dirty="0" smtClean="0">
                  <a:latin typeface="+mn-lt"/>
                </a:rPr>
                <a:t>Tp-Dn</a:t>
              </a:r>
            </a:p>
            <a:p>
              <a:pPr algn="ctr">
                <a:lnSpc>
                  <a:spcPct val="114000"/>
                </a:lnSpc>
              </a:pPr>
              <a:r>
                <a:rPr lang="en-US" sz="1600" b="1" dirty="0" smtClean="0">
                  <a:latin typeface="+mn-lt"/>
                </a:rPr>
                <a:t>Ob</a:t>
              </a:r>
              <a:endParaRPr lang="en-US" sz="1600" b="1" dirty="0">
                <a:latin typeface="+mn-lt"/>
              </a:endParaRPr>
            </a:p>
          </p:txBody>
        </p:sp>
        <p:cxnSp>
          <p:nvCxnSpPr>
            <p:cNvPr id="76" name="Straight Connector 75"/>
            <p:cNvCxnSpPr/>
            <p:nvPr/>
          </p:nvCxnSpPr>
          <p:spPr>
            <a:xfrm flipH="1">
              <a:off x="3359747" y="1684698"/>
              <a:ext cx="54441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76"/>
          <p:cNvGrpSpPr/>
          <p:nvPr/>
        </p:nvGrpSpPr>
        <p:grpSpPr>
          <a:xfrm>
            <a:off x="6341981" y="1942309"/>
            <a:ext cx="548548" cy="653769"/>
            <a:chOff x="3334825" y="1371600"/>
            <a:chExt cx="594260" cy="653769"/>
          </a:xfrm>
        </p:grpSpPr>
        <p:sp>
          <p:nvSpPr>
            <p:cNvPr id="78" name="TextBox 77"/>
            <p:cNvSpPr txBox="1"/>
            <p:nvPr/>
          </p:nvSpPr>
          <p:spPr>
            <a:xfrm>
              <a:off x="3334825" y="1371600"/>
              <a:ext cx="594260" cy="6537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600" b="1" dirty="0" smtClean="0">
                  <a:latin typeface="+mn-lt"/>
                </a:rPr>
                <a:t>C-C</a:t>
              </a:r>
            </a:p>
            <a:p>
              <a:pPr algn="ctr">
                <a:lnSpc>
                  <a:spcPct val="114000"/>
                </a:lnSpc>
              </a:pPr>
              <a:r>
                <a:rPr lang="en-US" sz="1600" b="1" dirty="0">
                  <a:latin typeface="+mn-lt"/>
                </a:rPr>
                <a:t>P</a:t>
              </a:r>
            </a:p>
          </p:txBody>
        </p:sp>
        <p:cxnSp>
          <p:nvCxnSpPr>
            <p:cNvPr id="79" name="Straight Connector 78"/>
            <p:cNvCxnSpPr/>
            <p:nvPr/>
          </p:nvCxnSpPr>
          <p:spPr>
            <a:xfrm flipH="1">
              <a:off x="3359747" y="1684698"/>
              <a:ext cx="54441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80" name="Straight Connector 79"/>
          <p:cNvCxnSpPr/>
          <p:nvPr/>
        </p:nvCxnSpPr>
        <p:spPr>
          <a:xfrm>
            <a:off x="2107152" y="1974721"/>
            <a:ext cx="0" cy="3492230"/>
          </a:xfrm>
          <a:prstGeom prst="line">
            <a:avLst/>
          </a:prstGeom>
          <a:ln w="381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>
            <a:off x="2948219" y="1974721"/>
            <a:ext cx="0" cy="3492230"/>
          </a:xfrm>
          <a:prstGeom prst="line">
            <a:avLst/>
          </a:prstGeom>
          <a:ln w="381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>
            <a:off x="5279866" y="1974721"/>
            <a:ext cx="0" cy="3492230"/>
          </a:xfrm>
          <a:prstGeom prst="line">
            <a:avLst/>
          </a:prstGeom>
          <a:ln w="381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58"/>
          <p:cNvGrpSpPr/>
          <p:nvPr/>
        </p:nvGrpSpPr>
        <p:grpSpPr>
          <a:xfrm>
            <a:off x="148158" y="2567331"/>
            <a:ext cx="8662304" cy="273144"/>
            <a:chOff x="189688" y="1254097"/>
            <a:chExt cx="9213898" cy="273144"/>
          </a:xfrm>
        </p:grpSpPr>
        <p:sp>
          <p:nvSpPr>
            <p:cNvPr id="56" name="TextBox 55"/>
            <p:cNvSpPr txBox="1"/>
            <p:nvPr/>
          </p:nvSpPr>
          <p:spPr>
            <a:xfrm>
              <a:off x="189688" y="1254097"/>
              <a:ext cx="43172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+mn-lt"/>
                </a:rPr>
                <a:t>100</a:t>
              </a:r>
              <a:endParaRPr lang="en-US" sz="900" b="1" dirty="0">
                <a:latin typeface="+mn-lt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6044469" y="1254097"/>
              <a:ext cx="43172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+mn-lt"/>
                </a:rPr>
                <a:t>300</a:t>
              </a:r>
              <a:endParaRPr lang="en-US" sz="900" b="1" dirty="0">
                <a:latin typeface="+mn-lt"/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1653383" y="1254097"/>
              <a:ext cx="43172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+mn-lt"/>
                </a:rPr>
                <a:t>150</a:t>
              </a:r>
              <a:endParaRPr lang="en-US" sz="900" b="1" dirty="0">
                <a:latin typeface="+mn-lt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7508166" y="1254097"/>
              <a:ext cx="43172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+mn-lt"/>
                </a:rPr>
                <a:t>350</a:t>
              </a:r>
              <a:endParaRPr lang="en-US" sz="900" b="1" dirty="0">
                <a:latin typeface="+mn-lt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3117078" y="1254097"/>
              <a:ext cx="43172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>
                  <a:latin typeface="+mn-lt"/>
                </a:rPr>
                <a:t>2</a:t>
              </a:r>
              <a:r>
                <a:rPr lang="en-US" sz="900" b="1" dirty="0" smtClean="0">
                  <a:latin typeface="+mn-lt"/>
                </a:rPr>
                <a:t>00</a:t>
              </a:r>
              <a:endParaRPr lang="en-US" sz="900" b="1" dirty="0">
                <a:latin typeface="+mn-lt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4580773" y="1254097"/>
              <a:ext cx="43172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+mn-lt"/>
                </a:rPr>
                <a:t>250</a:t>
              </a:r>
              <a:endParaRPr lang="en-US" sz="900" b="1" dirty="0">
                <a:latin typeface="+mn-lt"/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8971861" y="1254097"/>
              <a:ext cx="43172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+mn-lt"/>
                </a:rPr>
                <a:t>400</a:t>
              </a:r>
              <a:endParaRPr lang="en-US" sz="900" b="1" dirty="0">
                <a:latin typeface="+mn-lt"/>
              </a:endParaRPr>
            </a:p>
          </p:txBody>
        </p:sp>
        <p:grpSp>
          <p:nvGrpSpPr>
            <p:cNvPr id="12" name="Group 91"/>
            <p:cNvGrpSpPr/>
            <p:nvPr/>
          </p:nvGrpSpPr>
          <p:grpSpPr>
            <a:xfrm>
              <a:off x="408561" y="1459149"/>
              <a:ext cx="8784077" cy="68092"/>
              <a:chOff x="418290" y="1194413"/>
              <a:chExt cx="6522396" cy="204281"/>
            </a:xfrm>
          </p:grpSpPr>
          <p:cxnSp>
            <p:nvCxnSpPr>
              <p:cNvPr id="93" name="Straight Connector 92"/>
              <p:cNvCxnSpPr/>
              <p:nvPr/>
            </p:nvCxnSpPr>
            <p:spPr>
              <a:xfrm>
                <a:off x="418290" y="1194413"/>
                <a:ext cx="0" cy="20428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Straight Connector 93"/>
              <p:cNvCxnSpPr/>
              <p:nvPr/>
            </p:nvCxnSpPr>
            <p:spPr>
              <a:xfrm>
                <a:off x="961823" y="1194413"/>
                <a:ext cx="0" cy="20428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Straight Connector 94"/>
              <p:cNvCxnSpPr/>
              <p:nvPr/>
            </p:nvCxnSpPr>
            <p:spPr>
              <a:xfrm>
                <a:off x="1505356" y="1194413"/>
                <a:ext cx="0" cy="20428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Straight Connector 95"/>
              <p:cNvCxnSpPr/>
              <p:nvPr/>
            </p:nvCxnSpPr>
            <p:spPr>
              <a:xfrm>
                <a:off x="2048889" y="1194413"/>
                <a:ext cx="0" cy="20428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Straight Connector 96"/>
              <p:cNvCxnSpPr/>
              <p:nvPr/>
            </p:nvCxnSpPr>
            <p:spPr>
              <a:xfrm>
                <a:off x="4766554" y="1194413"/>
                <a:ext cx="0" cy="20428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Straight Connector 97"/>
              <p:cNvCxnSpPr/>
              <p:nvPr/>
            </p:nvCxnSpPr>
            <p:spPr>
              <a:xfrm>
                <a:off x="5310087" y="1194413"/>
                <a:ext cx="0" cy="20428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Straight Connector 98"/>
              <p:cNvCxnSpPr/>
              <p:nvPr/>
            </p:nvCxnSpPr>
            <p:spPr>
              <a:xfrm>
                <a:off x="5853620" y="1194413"/>
                <a:ext cx="0" cy="20428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Straight Connector 99"/>
              <p:cNvCxnSpPr/>
              <p:nvPr/>
            </p:nvCxnSpPr>
            <p:spPr>
              <a:xfrm>
                <a:off x="6397153" y="1194413"/>
                <a:ext cx="0" cy="20428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Straight Connector 100"/>
              <p:cNvCxnSpPr/>
              <p:nvPr/>
            </p:nvCxnSpPr>
            <p:spPr>
              <a:xfrm>
                <a:off x="6940686" y="1194413"/>
                <a:ext cx="0" cy="20428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101"/>
              <p:cNvCxnSpPr/>
              <p:nvPr/>
            </p:nvCxnSpPr>
            <p:spPr>
              <a:xfrm>
                <a:off x="2592422" y="1194413"/>
                <a:ext cx="0" cy="20428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102"/>
              <p:cNvCxnSpPr/>
              <p:nvPr/>
            </p:nvCxnSpPr>
            <p:spPr>
              <a:xfrm>
                <a:off x="3135955" y="1194413"/>
                <a:ext cx="0" cy="20428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Straight Connector 103"/>
              <p:cNvCxnSpPr/>
              <p:nvPr/>
            </p:nvCxnSpPr>
            <p:spPr>
              <a:xfrm>
                <a:off x="3679488" y="1194413"/>
                <a:ext cx="0" cy="20428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104"/>
              <p:cNvCxnSpPr/>
              <p:nvPr/>
            </p:nvCxnSpPr>
            <p:spPr>
              <a:xfrm>
                <a:off x="4223021" y="1194413"/>
                <a:ext cx="0" cy="20428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3" name="TextBox 82"/>
          <p:cNvSpPr txBox="1"/>
          <p:nvPr/>
        </p:nvSpPr>
        <p:spPr>
          <a:xfrm>
            <a:off x="378370" y="5344512"/>
            <a:ext cx="941283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Line 10</a:t>
            </a:r>
            <a:endParaRPr lang="en-US" sz="1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/>
          <p:cNvSpPr txBox="1">
            <a:spLocks/>
          </p:cNvSpPr>
          <p:nvPr/>
        </p:nvSpPr>
        <p:spPr bwMode="auto">
          <a:xfrm>
            <a:off x="1042731" y="296866"/>
            <a:ext cx="5395483" cy="73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sz="3200" dirty="0">
              <a:latin typeface="Verdana" charset="0"/>
            </a:endParaRPr>
          </a:p>
        </p:txBody>
      </p:sp>
      <p:grpSp>
        <p:nvGrpSpPr>
          <p:cNvPr id="2" name="Group 146"/>
          <p:cNvGrpSpPr/>
          <p:nvPr/>
        </p:nvGrpSpPr>
        <p:grpSpPr>
          <a:xfrm>
            <a:off x="844062" y="1117600"/>
            <a:ext cx="7599776" cy="5267440"/>
            <a:chOff x="914400" y="1117600"/>
            <a:chExt cx="8233090" cy="5267440"/>
          </a:xfrm>
        </p:grpSpPr>
        <p:sp>
          <p:nvSpPr>
            <p:cNvPr id="21" name="Rectangle 20"/>
            <p:cNvSpPr/>
            <p:nvPr/>
          </p:nvSpPr>
          <p:spPr>
            <a:xfrm>
              <a:off x="914400" y="1117600"/>
              <a:ext cx="8204199" cy="5240867"/>
            </a:xfrm>
            <a:prstGeom prst="rect">
              <a:avLst/>
            </a:prstGeom>
            <a:noFill/>
            <a:ln w="38100">
              <a:solidFill>
                <a:srgbClr val="0000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3" name="Group 100"/>
            <p:cNvGrpSpPr/>
            <p:nvPr/>
          </p:nvGrpSpPr>
          <p:grpSpPr>
            <a:xfrm>
              <a:off x="1083682" y="5389793"/>
              <a:ext cx="583840" cy="478336"/>
              <a:chOff x="1083682" y="5389793"/>
              <a:chExt cx="583840" cy="478336"/>
            </a:xfrm>
          </p:grpSpPr>
          <p:sp>
            <p:nvSpPr>
              <p:cNvPr id="33" name="TextBox 32"/>
              <p:cNvSpPr txBox="1"/>
              <p:nvPr/>
            </p:nvSpPr>
            <p:spPr>
              <a:xfrm rot="420000">
                <a:off x="1083682" y="5389793"/>
                <a:ext cx="583840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C-On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+mn-lt"/>
                  </a:rPr>
                  <a:t>P</a:t>
                </a:r>
              </a:p>
            </p:txBody>
          </p:sp>
          <p:cxnSp>
            <p:nvCxnSpPr>
              <p:cNvPr id="34" name="Straight Connector 33"/>
              <p:cNvCxnSpPr/>
              <p:nvPr/>
            </p:nvCxnSpPr>
            <p:spPr>
              <a:xfrm rot="420000" flipH="1">
                <a:off x="1192825" y="5628251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" name="Group 99"/>
            <p:cNvGrpSpPr/>
            <p:nvPr/>
          </p:nvGrpSpPr>
          <p:grpSpPr>
            <a:xfrm>
              <a:off x="1750211" y="5461729"/>
              <a:ext cx="565089" cy="495841"/>
              <a:chOff x="1750211" y="5461729"/>
              <a:chExt cx="565089" cy="495841"/>
            </a:xfrm>
          </p:grpSpPr>
          <p:sp>
            <p:nvSpPr>
              <p:cNvPr id="36" name="TextBox 35"/>
              <p:cNvSpPr txBox="1"/>
              <p:nvPr/>
            </p:nvSpPr>
            <p:spPr>
              <a:xfrm rot="420000">
                <a:off x="1750211" y="5461729"/>
                <a:ext cx="565089" cy="4958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Tp-C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Ob</a:t>
                </a:r>
                <a:endParaRPr lang="en-US" sz="1100" b="1" dirty="0">
                  <a:latin typeface="+mn-lt"/>
                </a:endParaRPr>
              </a:p>
            </p:txBody>
          </p:sp>
          <p:cxnSp>
            <p:nvCxnSpPr>
              <p:cNvPr id="37" name="Straight Connector 36"/>
              <p:cNvCxnSpPr/>
              <p:nvPr/>
            </p:nvCxnSpPr>
            <p:spPr>
              <a:xfrm rot="420000" flipH="1">
                <a:off x="1849979" y="5708939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" name="Group 102"/>
            <p:cNvGrpSpPr/>
            <p:nvPr/>
          </p:nvGrpSpPr>
          <p:grpSpPr>
            <a:xfrm>
              <a:off x="3594719" y="5707529"/>
              <a:ext cx="582105" cy="478336"/>
              <a:chOff x="3594719" y="5698003"/>
              <a:chExt cx="582105" cy="478336"/>
            </a:xfrm>
          </p:grpSpPr>
          <p:sp>
            <p:nvSpPr>
              <p:cNvPr id="39" name="TextBox 38"/>
              <p:cNvSpPr txBox="1"/>
              <p:nvPr/>
            </p:nvSpPr>
            <p:spPr>
              <a:xfrm rot="420000">
                <a:off x="3594719" y="5698003"/>
                <a:ext cx="582105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C-Dn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+mn-lt"/>
                  </a:rPr>
                  <a:t>P</a:t>
                </a:r>
              </a:p>
            </p:txBody>
          </p:sp>
          <p:cxnSp>
            <p:nvCxnSpPr>
              <p:cNvPr id="40" name="Straight Connector 39"/>
              <p:cNvCxnSpPr/>
              <p:nvPr/>
            </p:nvCxnSpPr>
            <p:spPr>
              <a:xfrm rot="420000" flipH="1">
                <a:off x="3702994" y="5936461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Group 101"/>
            <p:cNvGrpSpPr/>
            <p:nvPr/>
          </p:nvGrpSpPr>
          <p:grpSpPr>
            <a:xfrm>
              <a:off x="2431465" y="5560504"/>
              <a:ext cx="668934" cy="478336"/>
              <a:chOff x="2431465" y="5560504"/>
              <a:chExt cx="668934" cy="478336"/>
            </a:xfrm>
          </p:grpSpPr>
          <p:sp>
            <p:nvSpPr>
              <p:cNvPr id="42" name="TextBox 41"/>
              <p:cNvSpPr txBox="1"/>
              <p:nvPr/>
            </p:nvSpPr>
            <p:spPr>
              <a:xfrm rot="420000">
                <a:off x="2431465" y="5560504"/>
                <a:ext cx="668934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Tp-Dn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Ob</a:t>
                </a:r>
                <a:endParaRPr lang="en-US" sz="1100" b="1" dirty="0">
                  <a:latin typeface="+mn-lt"/>
                </a:endParaRPr>
              </a:p>
            </p:txBody>
          </p:sp>
          <p:cxnSp>
            <p:nvCxnSpPr>
              <p:cNvPr id="43" name="Straight Connector 42"/>
              <p:cNvCxnSpPr/>
              <p:nvPr/>
            </p:nvCxnSpPr>
            <p:spPr>
              <a:xfrm rot="420000" flipH="1">
                <a:off x="2583154" y="5798962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Group 103"/>
            <p:cNvGrpSpPr/>
            <p:nvPr/>
          </p:nvGrpSpPr>
          <p:grpSpPr>
            <a:xfrm>
              <a:off x="5163332" y="5889199"/>
              <a:ext cx="469590" cy="495841"/>
              <a:chOff x="5417332" y="5906132"/>
              <a:chExt cx="469590" cy="495841"/>
            </a:xfrm>
          </p:grpSpPr>
          <p:sp>
            <p:nvSpPr>
              <p:cNvPr id="45" name="TextBox 44"/>
              <p:cNvSpPr txBox="1"/>
              <p:nvPr/>
            </p:nvSpPr>
            <p:spPr>
              <a:xfrm rot="420000">
                <a:off x="5417332" y="5906132"/>
                <a:ext cx="469590" cy="4958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C-C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+mn-lt"/>
                  </a:rPr>
                  <a:t>P</a:t>
                </a:r>
              </a:p>
            </p:txBody>
          </p:sp>
          <p:cxnSp>
            <p:nvCxnSpPr>
              <p:cNvPr id="46" name="Straight Connector 45"/>
              <p:cNvCxnSpPr/>
              <p:nvPr/>
            </p:nvCxnSpPr>
            <p:spPr>
              <a:xfrm rot="420000" flipH="1">
                <a:off x="5469351" y="6153342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1" name="TextBox 50"/>
            <p:cNvSpPr txBox="1"/>
            <p:nvPr/>
          </p:nvSpPr>
          <p:spPr>
            <a:xfrm rot="17220000">
              <a:off x="1142995" y="5122723"/>
              <a:ext cx="333746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b="1" dirty="0" smtClean="0">
                  <a:latin typeface="+mn-lt"/>
                </a:rPr>
                <a:t>100</a:t>
              </a:r>
              <a:endParaRPr lang="en-US" sz="600" b="1" dirty="0">
                <a:latin typeface="+mn-lt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 rot="17220000">
              <a:off x="4422036" y="5652580"/>
              <a:ext cx="333746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b="1" dirty="0" smtClean="0">
                  <a:latin typeface="+mn-lt"/>
                </a:rPr>
                <a:t>300</a:t>
              </a:r>
              <a:endParaRPr lang="en-US" sz="600" b="1" dirty="0">
                <a:latin typeface="+mn-lt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 rot="17220000">
              <a:off x="2700185" y="5290282"/>
              <a:ext cx="489939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>
                  <a:latin typeface="+mn-lt"/>
                </a:rPr>
                <a:t>2</a:t>
              </a:r>
              <a:r>
                <a:rPr lang="en-US" sz="600" b="1" dirty="0" smtClean="0">
                  <a:latin typeface="+mn-lt"/>
                </a:rPr>
                <a:t>00</a:t>
              </a:r>
              <a:endParaRPr lang="en-US" sz="600" b="1" dirty="0">
                <a:latin typeface="+mn-lt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 rot="17220000">
              <a:off x="6048858" y="5766191"/>
              <a:ext cx="333746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b="1" dirty="0" smtClean="0">
                  <a:latin typeface="+mn-lt"/>
                </a:rPr>
                <a:t>400</a:t>
              </a:r>
              <a:endParaRPr lang="en-US" sz="600" b="1" dirty="0">
                <a:latin typeface="+mn-lt"/>
              </a:endParaRPr>
            </a:p>
          </p:txBody>
        </p:sp>
        <p:sp>
          <p:nvSpPr>
            <p:cNvPr id="55" name="Freeform 54"/>
            <p:cNvSpPr/>
            <p:nvPr/>
          </p:nvSpPr>
          <p:spPr>
            <a:xfrm>
              <a:off x="1253067" y="5359400"/>
              <a:ext cx="4953000" cy="635000"/>
            </a:xfrm>
            <a:custGeom>
              <a:avLst/>
              <a:gdLst>
                <a:gd name="connsiteX0" fmla="*/ 0 w 4953000"/>
                <a:gd name="connsiteY0" fmla="*/ 0 h 635000"/>
                <a:gd name="connsiteX1" fmla="*/ 1058333 w 4953000"/>
                <a:gd name="connsiteY1" fmla="*/ 160867 h 635000"/>
                <a:gd name="connsiteX2" fmla="*/ 1718733 w 4953000"/>
                <a:gd name="connsiteY2" fmla="*/ 245533 h 635000"/>
                <a:gd name="connsiteX3" fmla="*/ 2286000 w 4953000"/>
                <a:gd name="connsiteY3" fmla="*/ 347133 h 635000"/>
                <a:gd name="connsiteX4" fmla="*/ 3479800 w 4953000"/>
                <a:gd name="connsiteY4" fmla="*/ 533400 h 635000"/>
                <a:gd name="connsiteX5" fmla="*/ 4953000 w 4953000"/>
                <a:gd name="connsiteY5" fmla="*/ 635000 h 63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53000" h="635000">
                  <a:moveTo>
                    <a:pt x="0" y="0"/>
                  </a:moveTo>
                  <a:lnTo>
                    <a:pt x="1058333" y="160867"/>
                  </a:lnTo>
                  <a:lnTo>
                    <a:pt x="1718733" y="245533"/>
                  </a:lnTo>
                  <a:lnTo>
                    <a:pt x="2286000" y="347133"/>
                  </a:lnTo>
                  <a:lnTo>
                    <a:pt x="3479800" y="533400"/>
                  </a:lnTo>
                  <a:lnTo>
                    <a:pt x="4953000" y="635000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59" name="Straight Connector 58"/>
            <p:cNvCxnSpPr/>
            <p:nvPr/>
          </p:nvCxnSpPr>
          <p:spPr>
            <a:xfrm rot="540000">
              <a:off x="1769533" y="5359400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540000">
              <a:off x="2362200" y="5469467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540000">
              <a:off x="3293533" y="5579533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">
              <a:off x="4301067" y="5731932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TextBox 63"/>
            <p:cNvSpPr txBox="1"/>
            <p:nvPr/>
          </p:nvSpPr>
          <p:spPr>
            <a:xfrm rot="420000">
              <a:off x="6278322" y="5926561"/>
              <a:ext cx="760972" cy="285335"/>
            </a:xfrm>
            <a:prstGeom prst="rect">
              <a:avLst/>
            </a:prstGeom>
            <a:solidFill>
              <a:srgbClr val="FFFF99"/>
            </a:solidFill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solidFill>
                    <a:srgbClr val="FF0000"/>
                  </a:solidFill>
                  <a:latin typeface="+mn-lt"/>
                </a:rPr>
                <a:t>Line 10</a:t>
              </a:r>
              <a:endParaRPr lang="en-US" sz="1100" b="1" dirty="0">
                <a:solidFill>
                  <a:srgbClr val="FF0000"/>
                </a:solidFill>
                <a:latin typeface="+mn-lt"/>
              </a:endParaRPr>
            </a:p>
          </p:txBody>
        </p:sp>
        <p:sp>
          <p:nvSpPr>
            <p:cNvPr id="65" name="Freeform 64"/>
            <p:cNvSpPr/>
            <p:nvPr/>
          </p:nvSpPr>
          <p:spPr>
            <a:xfrm>
              <a:off x="1236133" y="4250267"/>
              <a:ext cx="5164667" cy="1058333"/>
            </a:xfrm>
            <a:custGeom>
              <a:avLst/>
              <a:gdLst>
                <a:gd name="connsiteX0" fmla="*/ 0 w 5164667"/>
                <a:gd name="connsiteY0" fmla="*/ 0 h 1058333"/>
                <a:gd name="connsiteX1" fmla="*/ 762000 w 5164667"/>
                <a:gd name="connsiteY1" fmla="*/ 220133 h 1058333"/>
                <a:gd name="connsiteX2" fmla="*/ 1524000 w 5164667"/>
                <a:gd name="connsiteY2" fmla="*/ 431800 h 1058333"/>
                <a:gd name="connsiteX3" fmla="*/ 2116667 w 5164667"/>
                <a:gd name="connsiteY3" fmla="*/ 465666 h 1058333"/>
                <a:gd name="connsiteX4" fmla="*/ 2980267 w 5164667"/>
                <a:gd name="connsiteY4" fmla="*/ 626533 h 1058333"/>
                <a:gd name="connsiteX5" fmla="*/ 5164667 w 5164667"/>
                <a:gd name="connsiteY5" fmla="*/ 1058333 h 1058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64667" h="1058333">
                  <a:moveTo>
                    <a:pt x="0" y="0"/>
                  </a:moveTo>
                  <a:lnTo>
                    <a:pt x="762000" y="220133"/>
                  </a:lnTo>
                  <a:lnTo>
                    <a:pt x="1524000" y="431800"/>
                  </a:lnTo>
                  <a:lnTo>
                    <a:pt x="2116667" y="465666"/>
                  </a:lnTo>
                  <a:lnTo>
                    <a:pt x="2980267" y="626533"/>
                  </a:lnTo>
                  <a:lnTo>
                    <a:pt x="5164667" y="1058333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346200" y="2734733"/>
              <a:ext cx="5715000" cy="1794934"/>
            </a:xfrm>
            <a:custGeom>
              <a:avLst/>
              <a:gdLst>
                <a:gd name="connsiteX0" fmla="*/ 0 w 5715000"/>
                <a:gd name="connsiteY0" fmla="*/ 0 h 1794934"/>
                <a:gd name="connsiteX1" fmla="*/ 778933 w 5715000"/>
                <a:gd name="connsiteY1" fmla="*/ 296334 h 1794934"/>
                <a:gd name="connsiteX2" fmla="*/ 1498600 w 5715000"/>
                <a:gd name="connsiteY2" fmla="*/ 592667 h 1794934"/>
                <a:gd name="connsiteX3" fmla="*/ 1871133 w 5715000"/>
                <a:gd name="connsiteY3" fmla="*/ 762000 h 1794934"/>
                <a:gd name="connsiteX4" fmla="*/ 2633133 w 5715000"/>
                <a:gd name="connsiteY4" fmla="*/ 905934 h 1794934"/>
                <a:gd name="connsiteX5" fmla="*/ 3268133 w 5715000"/>
                <a:gd name="connsiteY5" fmla="*/ 1049867 h 1794934"/>
                <a:gd name="connsiteX6" fmla="*/ 4114800 w 5715000"/>
                <a:gd name="connsiteY6" fmla="*/ 1202267 h 1794934"/>
                <a:gd name="connsiteX7" fmla="*/ 5715000 w 5715000"/>
                <a:gd name="connsiteY7" fmla="*/ 1794934 h 1794934"/>
                <a:gd name="connsiteX8" fmla="*/ 5715000 w 5715000"/>
                <a:gd name="connsiteY8" fmla="*/ 1794934 h 1794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15000" h="1794934">
                  <a:moveTo>
                    <a:pt x="0" y="0"/>
                  </a:moveTo>
                  <a:lnTo>
                    <a:pt x="778933" y="296334"/>
                  </a:lnTo>
                  <a:lnTo>
                    <a:pt x="1498600" y="592667"/>
                  </a:lnTo>
                  <a:lnTo>
                    <a:pt x="1871133" y="762000"/>
                  </a:lnTo>
                  <a:lnTo>
                    <a:pt x="2633133" y="905934"/>
                  </a:lnTo>
                  <a:lnTo>
                    <a:pt x="3268133" y="1049867"/>
                  </a:lnTo>
                  <a:lnTo>
                    <a:pt x="4114800" y="1202267"/>
                  </a:lnTo>
                  <a:lnTo>
                    <a:pt x="5715000" y="1794934"/>
                  </a:lnTo>
                  <a:lnTo>
                    <a:pt x="5715000" y="1794934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082799" y="2082800"/>
              <a:ext cx="6011333" cy="2057400"/>
            </a:xfrm>
            <a:custGeom>
              <a:avLst/>
              <a:gdLst>
                <a:gd name="connsiteX0" fmla="*/ 0 w 5554133"/>
                <a:gd name="connsiteY0" fmla="*/ 0 h 1888067"/>
                <a:gd name="connsiteX1" fmla="*/ 668867 w 5554133"/>
                <a:gd name="connsiteY1" fmla="*/ 313267 h 1888067"/>
                <a:gd name="connsiteX2" fmla="*/ 1574800 w 5554133"/>
                <a:gd name="connsiteY2" fmla="*/ 601133 h 1888067"/>
                <a:gd name="connsiteX3" fmla="*/ 2565400 w 5554133"/>
                <a:gd name="connsiteY3" fmla="*/ 855133 h 1888067"/>
                <a:gd name="connsiteX4" fmla="*/ 3462867 w 5554133"/>
                <a:gd name="connsiteY4" fmla="*/ 1109133 h 1888067"/>
                <a:gd name="connsiteX5" fmla="*/ 5554133 w 5554133"/>
                <a:gd name="connsiteY5" fmla="*/ 1888067 h 1888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54133" h="1888067">
                  <a:moveTo>
                    <a:pt x="0" y="0"/>
                  </a:moveTo>
                  <a:lnTo>
                    <a:pt x="668867" y="313267"/>
                  </a:lnTo>
                  <a:lnTo>
                    <a:pt x="1574800" y="601133"/>
                  </a:lnTo>
                  <a:lnTo>
                    <a:pt x="2565400" y="855133"/>
                  </a:lnTo>
                  <a:lnTo>
                    <a:pt x="3462867" y="1109133"/>
                  </a:lnTo>
                  <a:lnTo>
                    <a:pt x="5554133" y="1888067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039532" y="1439333"/>
              <a:ext cx="5300135" cy="2150534"/>
            </a:xfrm>
            <a:custGeom>
              <a:avLst/>
              <a:gdLst>
                <a:gd name="connsiteX0" fmla="*/ 0 w 5071534"/>
                <a:gd name="connsiteY0" fmla="*/ 0 h 2057400"/>
                <a:gd name="connsiteX1" fmla="*/ 1134534 w 5071534"/>
                <a:gd name="connsiteY1" fmla="*/ 550334 h 2057400"/>
                <a:gd name="connsiteX2" fmla="*/ 2531534 w 5071534"/>
                <a:gd name="connsiteY2" fmla="*/ 855134 h 2057400"/>
                <a:gd name="connsiteX3" fmla="*/ 3945467 w 5071534"/>
                <a:gd name="connsiteY3" fmla="*/ 1388534 h 2057400"/>
                <a:gd name="connsiteX4" fmla="*/ 5071534 w 5071534"/>
                <a:gd name="connsiteY4" fmla="*/ 2057400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71534" h="2057400">
                  <a:moveTo>
                    <a:pt x="0" y="0"/>
                  </a:moveTo>
                  <a:lnTo>
                    <a:pt x="1134534" y="550334"/>
                  </a:lnTo>
                  <a:lnTo>
                    <a:pt x="2531534" y="855134"/>
                  </a:lnTo>
                  <a:lnTo>
                    <a:pt x="3945467" y="1388534"/>
                  </a:lnTo>
                  <a:lnTo>
                    <a:pt x="5071534" y="2057400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495800" y="1540933"/>
              <a:ext cx="3877733" cy="880534"/>
            </a:xfrm>
            <a:custGeom>
              <a:avLst/>
              <a:gdLst>
                <a:gd name="connsiteX0" fmla="*/ 0 w 3877733"/>
                <a:gd name="connsiteY0" fmla="*/ 0 h 880534"/>
                <a:gd name="connsiteX1" fmla="*/ 812800 w 3877733"/>
                <a:gd name="connsiteY1" fmla="*/ 101600 h 880534"/>
                <a:gd name="connsiteX2" fmla="*/ 1693333 w 3877733"/>
                <a:gd name="connsiteY2" fmla="*/ 262467 h 880534"/>
                <a:gd name="connsiteX3" fmla="*/ 2455333 w 3877733"/>
                <a:gd name="connsiteY3" fmla="*/ 499534 h 880534"/>
                <a:gd name="connsiteX4" fmla="*/ 3877733 w 3877733"/>
                <a:gd name="connsiteY4" fmla="*/ 880534 h 880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77733" h="880534">
                  <a:moveTo>
                    <a:pt x="0" y="0"/>
                  </a:moveTo>
                  <a:lnTo>
                    <a:pt x="812800" y="101600"/>
                  </a:lnTo>
                  <a:lnTo>
                    <a:pt x="1693333" y="262467"/>
                  </a:lnTo>
                  <a:lnTo>
                    <a:pt x="2455333" y="499534"/>
                  </a:lnTo>
                  <a:lnTo>
                    <a:pt x="3877733" y="880534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1" name="TextBox 70"/>
            <p:cNvSpPr txBox="1"/>
            <p:nvPr/>
          </p:nvSpPr>
          <p:spPr>
            <a:xfrm rot="420000">
              <a:off x="8276457" y="3420426"/>
              <a:ext cx="760972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Line 50</a:t>
              </a:r>
              <a:endParaRPr lang="en-US" sz="1100" b="1" dirty="0">
                <a:latin typeface="+mn-lt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 rot="420000">
              <a:off x="8056317" y="4063893"/>
              <a:ext cx="760972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Line 40</a:t>
              </a:r>
              <a:endParaRPr lang="en-US" sz="1100" b="1" dirty="0">
                <a:latin typeface="+mn-lt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 rot="420000">
              <a:off x="7074184" y="4487227"/>
              <a:ext cx="760972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Line 30</a:t>
              </a:r>
              <a:endParaRPr lang="en-US" sz="1100" b="1" dirty="0">
                <a:latin typeface="+mn-lt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 rot="420000">
              <a:off x="6388385" y="5206895"/>
              <a:ext cx="760972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Line 20</a:t>
              </a:r>
              <a:endParaRPr lang="en-US" sz="1100" b="1" dirty="0">
                <a:latin typeface="+mn-lt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 rot="420000">
              <a:off x="8386518" y="2353628"/>
              <a:ext cx="760972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Line 60</a:t>
              </a:r>
              <a:endParaRPr lang="en-US" sz="1100" b="1" dirty="0">
                <a:latin typeface="+mn-lt"/>
              </a:endParaRPr>
            </a:p>
          </p:txBody>
        </p:sp>
        <p:cxnSp>
          <p:nvCxnSpPr>
            <p:cNvPr id="58" name="Straight Connector 57"/>
            <p:cNvCxnSpPr/>
            <p:nvPr/>
          </p:nvCxnSpPr>
          <p:spPr>
            <a:xfrm>
              <a:off x="8429782" y="6214542"/>
              <a:ext cx="406400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TextBox 60"/>
            <p:cNvSpPr txBox="1"/>
            <p:nvPr/>
          </p:nvSpPr>
          <p:spPr>
            <a:xfrm>
              <a:off x="8305808" y="5994408"/>
              <a:ext cx="651568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+mn-lt"/>
                </a:rPr>
                <a:t>5 miles</a:t>
              </a:r>
              <a:endParaRPr lang="en-US" sz="900" b="1" dirty="0">
                <a:latin typeface="+mn-lt"/>
              </a:endParaRPr>
            </a:p>
          </p:txBody>
        </p:sp>
      </p:grpSp>
      <p:grpSp>
        <p:nvGrpSpPr>
          <p:cNvPr id="8" name="Group 149"/>
          <p:cNvGrpSpPr/>
          <p:nvPr/>
        </p:nvGrpSpPr>
        <p:grpSpPr>
          <a:xfrm>
            <a:off x="844056" y="1117594"/>
            <a:ext cx="7599776" cy="5267440"/>
            <a:chOff x="914400" y="1117600"/>
            <a:chExt cx="8233090" cy="5267440"/>
          </a:xfrm>
        </p:grpSpPr>
        <p:sp>
          <p:nvSpPr>
            <p:cNvPr id="153" name="Rectangle 152"/>
            <p:cNvSpPr/>
            <p:nvPr/>
          </p:nvSpPr>
          <p:spPr>
            <a:xfrm>
              <a:off x="914400" y="1117600"/>
              <a:ext cx="8204199" cy="5240867"/>
            </a:xfrm>
            <a:prstGeom prst="rect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9" name="Group 100"/>
            <p:cNvGrpSpPr/>
            <p:nvPr/>
          </p:nvGrpSpPr>
          <p:grpSpPr>
            <a:xfrm>
              <a:off x="1083682" y="5389793"/>
              <a:ext cx="583840" cy="478336"/>
              <a:chOff x="1083682" y="5389793"/>
              <a:chExt cx="583840" cy="478336"/>
            </a:xfrm>
          </p:grpSpPr>
          <p:sp>
            <p:nvSpPr>
              <p:cNvPr id="312" name="TextBox 311"/>
              <p:cNvSpPr txBox="1"/>
              <p:nvPr/>
            </p:nvSpPr>
            <p:spPr>
              <a:xfrm rot="420000">
                <a:off x="1083682" y="5389793"/>
                <a:ext cx="583840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C-On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+mn-lt"/>
                  </a:rPr>
                  <a:t>P</a:t>
                </a:r>
              </a:p>
            </p:txBody>
          </p:sp>
          <p:cxnSp>
            <p:nvCxnSpPr>
              <p:cNvPr id="313" name="Straight Connector 312"/>
              <p:cNvCxnSpPr/>
              <p:nvPr/>
            </p:nvCxnSpPr>
            <p:spPr>
              <a:xfrm rot="420000" flipH="1">
                <a:off x="1192825" y="5628251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Group 99"/>
            <p:cNvGrpSpPr/>
            <p:nvPr/>
          </p:nvGrpSpPr>
          <p:grpSpPr>
            <a:xfrm>
              <a:off x="1750211" y="5461729"/>
              <a:ext cx="565089" cy="495841"/>
              <a:chOff x="1750211" y="5461729"/>
              <a:chExt cx="565089" cy="495841"/>
            </a:xfrm>
          </p:grpSpPr>
          <p:sp>
            <p:nvSpPr>
              <p:cNvPr id="310" name="TextBox 309"/>
              <p:cNvSpPr txBox="1"/>
              <p:nvPr/>
            </p:nvSpPr>
            <p:spPr>
              <a:xfrm rot="420000">
                <a:off x="1750211" y="5461729"/>
                <a:ext cx="565089" cy="4958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Tp-C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Ob</a:t>
                </a:r>
                <a:endParaRPr lang="en-US" sz="1100" b="1" dirty="0">
                  <a:latin typeface="+mn-lt"/>
                </a:endParaRPr>
              </a:p>
            </p:txBody>
          </p:sp>
          <p:cxnSp>
            <p:nvCxnSpPr>
              <p:cNvPr id="311" name="Straight Connector 310"/>
              <p:cNvCxnSpPr/>
              <p:nvPr/>
            </p:nvCxnSpPr>
            <p:spPr>
              <a:xfrm rot="420000" flipH="1">
                <a:off x="1849979" y="5708939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Group 102"/>
            <p:cNvGrpSpPr/>
            <p:nvPr/>
          </p:nvGrpSpPr>
          <p:grpSpPr>
            <a:xfrm>
              <a:off x="3594719" y="5707529"/>
              <a:ext cx="582105" cy="478336"/>
              <a:chOff x="3594719" y="5698003"/>
              <a:chExt cx="582105" cy="478336"/>
            </a:xfrm>
          </p:grpSpPr>
          <p:sp>
            <p:nvSpPr>
              <p:cNvPr id="308" name="TextBox 307"/>
              <p:cNvSpPr txBox="1"/>
              <p:nvPr/>
            </p:nvSpPr>
            <p:spPr>
              <a:xfrm rot="420000">
                <a:off x="3594719" y="5698003"/>
                <a:ext cx="582105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C-Dn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+mn-lt"/>
                  </a:rPr>
                  <a:t>P</a:t>
                </a:r>
              </a:p>
            </p:txBody>
          </p:sp>
          <p:cxnSp>
            <p:nvCxnSpPr>
              <p:cNvPr id="309" name="Straight Connector 308"/>
              <p:cNvCxnSpPr/>
              <p:nvPr/>
            </p:nvCxnSpPr>
            <p:spPr>
              <a:xfrm rot="420000" flipH="1">
                <a:off x="3702994" y="5936461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Group 101"/>
            <p:cNvGrpSpPr/>
            <p:nvPr/>
          </p:nvGrpSpPr>
          <p:grpSpPr>
            <a:xfrm>
              <a:off x="2431465" y="5560504"/>
              <a:ext cx="668934" cy="478336"/>
              <a:chOff x="2431465" y="5560504"/>
              <a:chExt cx="668934" cy="478336"/>
            </a:xfrm>
          </p:grpSpPr>
          <p:sp>
            <p:nvSpPr>
              <p:cNvPr id="306" name="TextBox 305"/>
              <p:cNvSpPr txBox="1"/>
              <p:nvPr/>
            </p:nvSpPr>
            <p:spPr>
              <a:xfrm rot="420000">
                <a:off x="2431465" y="5560504"/>
                <a:ext cx="668934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Tp-Dn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Ob</a:t>
                </a:r>
                <a:endParaRPr lang="en-US" sz="1100" b="1" dirty="0">
                  <a:latin typeface="+mn-lt"/>
                </a:endParaRPr>
              </a:p>
            </p:txBody>
          </p:sp>
          <p:cxnSp>
            <p:nvCxnSpPr>
              <p:cNvPr id="307" name="Straight Connector 306"/>
              <p:cNvCxnSpPr/>
              <p:nvPr/>
            </p:nvCxnSpPr>
            <p:spPr>
              <a:xfrm rot="420000" flipH="1">
                <a:off x="2583154" y="5798962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Group 103"/>
            <p:cNvGrpSpPr/>
            <p:nvPr/>
          </p:nvGrpSpPr>
          <p:grpSpPr>
            <a:xfrm>
              <a:off x="5163332" y="5889199"/>
              <a:ext cx="469590" cy="495841"/>
              <a:chOff x="5417332" y="5906132"/>
              <a:chExt cx="469590" cy="495841"/>
            </a:xfrm>
          </p:grpSpPr>
          <p:sp>
            <p:nvSpPr>
              <p:cNvPr id="304" name="TextBox 303"/>
              <p:cNvSpPr txBox="1"/>
              <p:nvPr/>
            </p:nvSpPr>
            <p:spPr>
              <a:xfrm rot="420000">
                <a:off x="5417332" y="5906132"/>
                <a:ext cx="469590" cy="4958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C-C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+mn-lt"/>
                  </a:rPr>
                  <a:t>P</a:t>
                </a:r>
              </a:p>
            </p:txBody>
          </p:sp>
          <p:cxnSp>
            <p:nvCxnSpPr>
              <p:cNvPr id="305" name="Straight Connector 304"/>
              <p:cNvCxnSpPr/>
              <p:nvPr/>
            </p:nvCxnSpPr>
            <p:spPr>
              <a:xfrm rot="420000" flipH="1">
                <a:off x="5469351" y="6153342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1" name="TextBox 170"/>
            <p:cNvSpPr txBox="1"/>
            <p:nvPr/>
          </p:nvSpPr>
          <p:spPr>
            <a:xfrm rot="17220000">
              <a:off x="1142995" y="5122723"/>
              <a:ext cx="333746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b="1" dirty="0" smtClean="0">
                  <a:latin typeface="+mn-lt"/>
                </a:rPr>
                <a:t>100</a:t>
              </a:r>
              <a:endParaRPr lang="en-US" sz="600" b="1" dirty="0">
                <a:latin typeface="+mn-lt"/>
              </a:endParaRPr>
            </a:p>
          </p:txBody>
        </p:sp>
        <p:sp>
          <p:nvSpPr>
            <p:cNvPr id="174" name="TextBox 173"/>
            <p:cNvSpPr txBox="1"/>
            <p:nvPr/>
          </p:nvSpPr>
          <p:spPr>
            <a:xfrm rot="17220000">
              <a:off x="4422036" y="5652580"/>
              <a:ext cx="333746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b="1" dirty="0" smtClean="0">
                  <a:latin typeface="+mn-lt"/>
                </a:rPr>
                <a:t>300</a:t>
              </a:r>
              <a:endParaRPr lang="en-US" sz="600" b="1" dirty="0">
                <a:latin typeface="+mn-lt"/>
              </a:endParaRPr>
            </a:p>
          </p:txBody>
        </p:sp>
        <p:sp>
          <p:nvSpPr>
            <p:cNvPr id="183" name="TextBox 182"/>
            <p:cNvSpPr txBox="1"/>
            <p:nvPr/>
          </p:nvSpPr>
          <p:spPr>
            <a:xfrm rot="17220000">
              <a:off x="2700185" y="5290282"/>
              <a:ext cx="489939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>
                  <a:latin typeface="+mn-lt"/>
                </a:rPr>
                <a:t>2</a:t>
              </a:r>
              <a:r>
                <a:rPr lang="en-US" sz="600" b="1" dirty="0" smtClean="0">
                  <a:latin typeface="+mn-lt"/>
                </a:rPr>
                <a:t>00</a:t>
              </a:r>
              <a:endParaRPr lang="en-US" sz="600" b="1" dirty="0">
                <a:latin typeface="+mn-lt"/>
              </a:endParaRPr>
            </a:p>
          </p:txBody>
        </p:sp>
        <p:sp>
          <p:nvSpPr>
            <p:cNvPr id="184" name="TextBox 183"/>
            <p:cNvSpPr txBox="1"/>
            <p:nvPr/>
          </p:nvSpPr>
          <p:spPr>
            <a:xfrm rot="17220000">
              <a:off x="6048858" y="5766191"/>
              <a:ext cx="333746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b="1" dirty="0" smtClean="0">
                  <a:latin typeface="+mn-lt"/>
                </a:rPr>
                <a:t>400</a:t>
              </a:r>
              <a:endParaRPr lang="en-US" sz="600" b="1" dirty="0">
                <a:latin typeface="+mn-lt"/>
              </a:endParaRPr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1253067" y="5359400"/>
              <a:ext cx="4953000" cy="635000"/>
            </a:xfrm>
            <a:custGeom>
              <a:avLst/>
              <a:gdLst>
                <a:gd name="connsiteX0" fmla="*/ 0 w 4953000"/>
                <a:gd name="connsiteY0" fmla="*/ 0 h 635000"/>
                <a:gd name="connsiteX1" fmla="*/ 1058333 w 4953000"/>
                <a:gd name="connsiteY1" fmla="*/ 160867 h 635000"/>
                <a:gd name="connsiteX2" fmla="*/ 1718733 w 4953000"/>
                <a:gd name="connsiteY2" fmla="*/ 245533 h 635000"/>
                <a:gd name="connsiteX3" fmla="*/ 2286000 w 4953000"/>
                <a:gd name="connsiteY3" fmla="*/ 347133 h 635000"/>
                <a:gd name="connsiteX4" fmla="*/ 3479800 w 4953000"/>
                <a:gd name="connsiteY4" fmla="*/ 533400 h 635000"/>
                <a:gd name="connsiteX5" fmla="*/ 4953000 w 4953000"/>
                <a:gd name="connsiteY5" fmla="*/ 635000 h 63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53000" h="635000">
                  <a:moveTo>
                    <a:pt x="0" y="0"/>
                  </a:moveTo>
                  <a:lnTo>
                    <a:pt x="1058333" y="160867"/>
                  </a:lnTo>
                  <a:lnTo>
                    <a:pt x="1718733" y="245533"/>
                  </a:lnTo>
                  <a:lnTo>
                    <a:pt x="2286000" y="347133"/>
                  </a:lnTo>
                  <a:lnTo>
                    <a:pt x="3479800" y="533400"/>
                  </a:lnTo>
                  <a:lnTo>
                    <a:pt x="4953000" y="635000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86" name="Straight Connector 185"/>
            <p:cNvCxnSpPr/>
            <p:nvPr/>
          </p:nvCxnSpPr>
          <p:spPr>
            <a:xfrm rot="540000">
              <a:off x="1769533" y="5359400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540000">
              <a:off x="2362200" y="5469467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540000">
              <a:off x="3293533" y="5579533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540000">
              <a:off x="4301067" y="5731932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0" name="TextBox 189"/>
            <p:cNvSpPr txBox="1"/>
            <p:nvPr/>
          </p:nvSpPr>
          <p:spPr>
            <a:xfrm rot="420000">
              <a:off x="6176718" y="5926561"/>
              <a:ext cx="760972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Line 10</a:t>
              </a:r>
              <a:endParaRPr lang="en-US" sz="1100" b="1" dirty="0">
                <a:latin typeface="+mn-lt"/>
              </a:endParaRPr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1236133" y="4250267"/>
              <a:ext cx="5164667" cy="1058333"/>
            </a:xfrm>
            <a:custGeom>
              <a:avLst/>
              <a:gdLst>
                <a:gd name="connsiteX0" fmla="*/ 0 w 5164667"/>
                <a:gd name="connsiteY0" fmla="*/ 0 h 1058333"/>
                <a:gd name="connsiteX1" fmla="*/ 762000 w 5164667"/>
                <a:gd name="connsiteY1" fmla="*/ 220133 h 1058333"/>
                <a:gd name="connsiteX2" fmla="*/ 1524000 w 5164667"/>
                <a:gd name="connsiteY2" fmla="*/ 431800 h 1058333"/>
                <a:gd name="connsiteX3" fmla="*/ 2116667 w 5164667"/>
                <a:gd name="connsiteY3" fmla="*/ 465666 h 1058333"/>
                <a:gd name="connsiteX4" fmla="*/ 2980267 w 5164667"/>
                <a:gd name="connsiteY4" fmla="*/ 626533 h 1058333"/>
                <a:gd name="connsiteX5" fmla="*/ 5164667 w 5164667"/>
                <a:gd name="connsiteY5" fmla="*/ 1058333 h 1058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64667" h="1058333">
                  <a:moveTo>
                    <a:pt x="0" y="0"/>
                  </a:moveTo>
                  <a:lnTo>
                    <a:pt x="762000" y="220133"/>
                  </a:lnTo>
                  <a:lnTo>
                    <a:pt x="1524000" y="431800"/>
                  </a:lnTo>
                  <a:lnTo>
                    <a:pt x="2116667" y="465666"/>
                  </a:lnTo>
                  <a:lnTo>
                    <a:pt x="2980267" y="626533"/>
                  </a:lnTo>
                  <a:lnTo>
                    <a:pt x="5164667" y="1058333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1346200" y="2734733"/>
              <a:ext cx="5715000" cy="1794934"/>
            </a:xfrm>
            <a:custGeom>
              <a:avLst/>
              <a:gdLst>
                <a:gd name="connsiteX0" fmla="*/ 0 w 5715000"/>
                <a:gd name="connsiteY0" fmla="*/ 0 h 1794934"/>
                <a:gd name="connsiteX1" fmla="*/ 778933 w 5715000"/>
                <a:gd name="connsiteY1" fmla="*/ 296334 h 1794934"/>
                <a:gd name="connsiteX2" fmla="*/ 1498600 w 5715000"/>
                <a:gd name="connsiteY2" fmla="*/ 592667 h 1794934"/>
                <a:gd name="connsiteX3" fmla="*/ 1871133 w 5715000"/>
                <a:gd name="connsiteY3" fmla="*/ 762000 h 1794934"/>
                <a:gd name="connsiteX4" fmla="*/ 2633133 w 5715000"/>
                <a:gd name="connsiteY4" fmla="*/ 905934 h 1794934"/>
                <a:gd name="connsiteX5" fmla="*/ 3268133 w 5715000"/>
                <a:gd name="connsiteY5" fmla="*/ 1049867 h 1794934"/>
                <a:gd name="connsiteX6" fmla="*/ 4114800 w 5715000"/>
                <a:gd name="connsiteY6" fmla="*/ 1202267 h 1794934"/>
                <a:gd name="connsiteX7" fmla="*/ 5715000 w 5715000"/>
                <a:gd name="connsiteY7" fmla="*/ 1794934 h 1794934"/>
                <a:gd name="connsiteX8" fmla="*/ 5715000 w 5715000"/>
                <a:gd name="connsiteY8" fmla="*/ 1794934 h 1794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15000" h="1794934">
                  <a:moveTo>
                    <a:pt x="0" y="0"/>
                  </a:moveTo>
                  <a:lnTo>
                    <a:pt x="778933" y="296334"/>
                  </a:lnTo>
                  <a:lnTo>
                    <a:pt x="1498600" y="592667"/>
                  </a:lnTo>
                  <a:lnTo>
                    <a:pt x="1871133" y="762000"/>
                  </a:lnTo>
                  <a:lnTo>
                    <a:pt x="2633133" y="905934"/>
                  </a:lnTo>
                  <a:lnTo>
                    <a:pt x="3268133" y="1049867"/>
                  </a:lnTo>
                  <a:lnTo>
                    <a:pt x="4114800" y="1202267"/>
                  </a:lnTo>
                  <a:lnTo>
                    <a:pt x="5715000" y="1794934"/>
                  </a:lnTo>
                  <a:lnTo>
                    <a:pt x="5715000" y="1794934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2082799" y="2082800"/>
              <a:ext cx="6011333" cy="2057400"/>
            </a:xfrm>
            <a:custGeom>
              <a:avLst/>
              <a:gdLst>
                <a:gd name="connsiteX0" fmla="*/ 0 w 5554133"/>
                <a:gd name="connsiteY0" fmla="*/ 0 h 1888067"/>
                <a:gd name="connsiteX1" fmla="*/ 668867 w 5554133"/>
                <a:gd name="connsiteY1" fmla="*/ 313267 h 1888067"/>
                <a:gd name="connsiteX2" fmla="*/ 1574800 w 5554133"/>
                <a:gd name="connsiteY2" fmla="*/ 601133 h 1888067"/>
                <a:gd name="connsiteX3" fmla="*/ 2565400 w 5554133"/>
                <a:gd name="connsiteY3" fmla="*/ 855133 h 1888067"/>
                <a:gd name="connsiteX4" fmla="*/ 3462867 w 5554133"/>
                <a:gd name="connsiteY4" fmla="*/ 1109133 h 1888067"/>
                <a:gd name="connsiteX5" fmla="*/ 5554133 w 5554133"/>
                <a:gd name="connsiteY5" fmla="*/ 1888067 h 1888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54133" h="1888067">
                  <a:moveTo>
                    <a:pt x="0" y="0"/>
                  </a:moveTo>
                  <a:lnTo>
                    <a:pt x="668867" y="313267"/>
                  </a:lnTo>
                  <a:lnTo>
                    <a:pt x="1574800" y="601133"/>
                  </a:lnTo>
                  <a:lnTo>
                    <a:pt x="2565400" y="855133"/>
                  </a:lnTo>
                  <a:lnTo>
                    <a:pt x="3462867" y="1109133"/>
                  </a:lnTo>
                  <a:lnTo>
                    <a:pt x="5554133" y="1888067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3039532" y="1439333"/>
              <a:ext cx="5300135" cy="2150534"/>
            </a:xfrm>
            <a:custGeom>
              <a:avLst/>
              <a:gdLst>
                <a:gd name="connsiteX0" fmla="*/ 0 w 5071534"/>
                <a:gd name="connsiteY0" fmla="*/ 0 h 2057400"/>
                <a:gd name="connsiteX1" fmla="*/ 1134534 w 5071534"/>
                <a:gd name="connsiteY1" fmla="*/ 550334 h 2057400"/>
                <a:gd name="connsiteX2" fmla="*/ 2531534 w 5071534"/>
                <a:gd name="connsiteY2" fmla="*/ 855134 h 2057400"/>
                <a:gd name="connsiteX3" fmla="*/ 3945467 w 5071534"/>
                <a:gd name="connsiteY3" fmla="*/ 1388534 h 2057400"/>
                <a:gd name="connsiteX4" fmla="*/ 5071534 w 5071534"/>
                <a:gd name="connsiteY4" fmla="*/ 2057400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71534" h="2057400">
                  <a:moveTo>
                    <a:pt x="0" y="0"/>
                  </a:moveTo>
                  <a:lnTo>
                    <a:pt x="1134534" y="550334"/>
                  </a:lnTo>
                  <a:lnTo>
                    <a:pt x="2531534" y="855134"/>
                  </a:lnTo>
                  <a:lnTo>
                    <a:pt x="3945467" y="1388534"/>
                  </a:lnTo>
                  <a:lnTo>
                    <a:pt x="5071534" y="2057400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4495800" y="1540933"/>
              <a:ext cx="3877733" cy="880534"/>
            </a:xfrm>
            <a:custGeom>
              <a:avLst/>
              <a:gdLst>
                <a:gd name="connsiteX0" fmla="*/ 0 w 3877733"/>
                <a:gd name="connsiteY0" fmla="*/ 0 h 880534"/>
                <a:gd name="connsiteX1" fmla="*/ 812800 w 3877733"/>
                <a:gd name="connsiteY1" fmla="*/ 101600 h 880534"/>
                <a:gd name="connsiteX2" fmla="*/ 1693333 w 3877733"/>
                <a:gd name="connsiteY2" fmla="*/ 262467 h 880534"/>
                <a:gd name="connsiteX3" fmla="*/ 2455333 w 3877733"/>
                <a:gd name="connsiteY3" fmla="*/ 499534 h 880534"/>
                <a:gd name="connsiteX4" fmla="*/ 3877733 w 3877733"/>
                <a:gd name="connsiteY4" fmla="*/ 880534 h 880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77733" h="880534">
                  <a:moveTo>
                    <a:pt x="0" y="0"/>
                  </a:moveTo>
                  <a:lnTo>
                    <a:pt x="812800" y="101600"/>
                  </a:lnTo>
                  <a:lnTo>
                    <a:pt x="1693333" y="262467"/>
                  </a:lnTo>
                  <a:lnTo>
                    <a:pt x="2455333" y="499534"/>
                  </a:lnTo>
                  <a:lnTo>
                    <a:pt x="3877733" y="880534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6" name="TextBox 195"/>
            <p:cNvSpPr txBox="1"/>
            <p:nvPr/>
          </p:nvSpPr>
          <p:spPr>
            <a:xfrm rot="420000">
              <a:off x="8276457" y="3420426"/>
              <a:ext cx="760972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Line 50</a:t>
              </a:r>
              <a:endParaRPr lang="en-US" sz="1100" b="1" dirty="0">
                <a:latin typeface="+mn-lt"/>
              </a:endParaRPr>
            </a:p>
          </p:txBody>
        </p:sp>
        <p:sp>
          <p:nvSpPr>
            <p:cNvPr id="197" name="TextBox 196"/>
            <p:cNvSpPr txBox="1"/>
            <p:nvPr/>
          </p:nvSpPr>
          <p:spPr>
            <a:xfrm rot="420000">
              <a:off x="8056317" y="4063893"/>
              <a:ext cx="760972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Line 40</a:t>
              </a:r>
              <a:endParaRPr lang="en-US" sz="1100" b="1" dirty="0">
                <a:latin typeface="+mn-lt"/>
              </a:endParaRPr>
            </a:p>
          </p:txBody>
        </p:sp>
        <p:sp>
          <p:nvSpPr>
            <p:cNvPr id="198" name="TextBox 197"/>
            <p:cNvSpPr txBox="1"/>
            <p:nvPr/>
          </p:nvSpPr>
          <p:spPr>
            <a:xfrm rot="420000">
              <a:off x="7074184" y="4487227"/>
              <a:ext cx="760972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Line 30</a:t>
              </a:r>
              <a:endParaRPr lang="en-US" sz="1100" b="1" dirty="0">
                <a:latin typeface="+mn-lt"/>
              </a:endParaRPr>
            </a:p>
          </p:txBody>
        </p:sp>
        <p:sp>
          <p:nvSpPr>
            <p:cNvPr id="199" name="TextBox 198"/>
            <p:cNvSpPr txBox="1"/>
            <p:nvPr/>
          </p:nvSpPr>
          <p:spPr>
            <a:xfrm rot="420000">
              <a:off x="6388385" y="5206895"/>
              <a:ext cx="760972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Line 20</a:t>
              </a:r>
              <a:endParaRPr lang="en-US" sz="1100" b="1" dirty="0">
                <a:latin typeface="+mn-lt"/>
              </a:endParaRPr>
            </a:p>
          </p:txBody>
        </p:sp>
        <p:sp>
          <p:nvSpPr>
            <p:cNvPr id="200" name="TextBox 199"/>
            <p:cNvSpPr txBox="1"/>
            <p:nvPr/>
          </p:nvSpPr>
          <p:spPr>
            <a:xfrm rot="420000">
              <a:off x="8386518" y="2353628"/>
              <a:ext cx="760972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Line 60</a:t>
              </a:r>
              <a:endParaRPr lang="en-US" sz="1100" b="1" dirty="0">
                <a:latin typeface="+mn-lt"/>
              </a:endParaRPr>
            </a:p>
          </p:txBody>
        </p:sp>
        <p:cxnSp>
          <p:nvCxnSpPr>
            <p:cNvPr id="201" name="Straight Connector 200"/>
            <p:cNvCxnSpPr/>
            <p:nvPr/>
          </p:nvCxnSpPr>
          <p:spPr>
            <a:xfrm>
              <a:off x="8429782" y="6214542"/>
              <a:ext cx="406400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2" name="TextBox 201"/>
            <p:cNvSpPr txBox="1"/>
            <p:nvPr/>
          </p:nvSpPr>
          <p:spPr>
            <a:xfrm>
              <a:off x="8305808" y="5994408"/>
              <a:ext cx="651568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+mn-lt"/>
                </a:rPr>
                <a:t>5 miles</a:t>
              </a:r>
              <a:endParaRPr lang="en-US" sz="900" b="1" dirty="0">
                <a:latin typeface="+mn-lt"/>
              </a:endParaRPr>
            </a:p>
          </p:txBody>
        </p:sp>
        <p:cxnSp>
          <p:nvCxnSpPr>
            <p:cNvPr id="203" name="Straight Connector 202"/>
            <p:cNvCxnSpPr/>
            <p:nvPr/>
          </p:nvCxnSpPr>
          <p:spPr>
            <a:xfrm rot="540000">
              <a:off x="1862665" y="4343401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Straight Connector 203"/>
            <p:cNvCxnSpPr/>
            <p:nvPr/>
          </p:nvCxnSpPr>
          <p:spPr>
            <a:xfrm rot="540000">
              <a:off x="3191932" y="4631267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Straight Connector 204"/>
            <p:cNvCxnSpPr/>
            <p:nvPr/>
          </p:nvCxnSpPr>
          <p:spPr>
            <a:xfrm rot="540000">
              <a:off x="8060264" y="3369735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Straight Connector 205"/>
            <p:cNvCxnSpPr/>
            <p:nvPr/>
          </p:nvCxnSpPr>
          <p:spPr>
            <a:xfrm rot="540000">
              <a:off x="7569199" y="3852333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Straight Connector 206"/>
            <p:cNvCxnSpPr/>
            <p:nvPr/>
          </p:nvCxnSpPr>
          <p:spPr>
            <a:xfrm rot="540000">
              <a:off x="6366933" y="4199466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Straight Connector 207"/>
            <p:cNvCxnSpPr/>
            <p:nvPr/>
          </p:nvCxnSpPr>
          <p:spPr>
            <a:xfrm rot="540000">
              <a:off x="4207931" y="4800601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540000">
              <a:off x="4030131" y="1820334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540000">
              <a:off x="7746999" y="2175935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540000">
              <a:off x="7247465" y="2895602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">
              <a:off x="6358465" y="3395136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">
              <a:off x="4529657" y="3674534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540000">
              <a:off x="3158064" y="2446870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">
              <a:off x="1904998" y="2887135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540000">
              <a:off x="3090331" y="3352801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">
              <a:off x="3691465" y="2624667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540000">
              <a:off x="4047065" y="2709333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540000">
              <a:off x="5105393" y="3005667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540000">
              <a:off x="3530599" y="3471335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540000">
              <a:off x="2666998" y="4563535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">
              <a:off x="2218266" y="4436535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">
              <a:off x="3285064" y="1456268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">
              <a:off x="4470400" y="1981199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">
              <a:off x="6036728" y="2387600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">
              <a:off x="4893731" y="1481666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540000">
              <a:off x="6349997" y="1761066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Group 104"/>
            <p:cNvGrpSpPr/>
            <p:nvPr/>
          </p:nvGrpSpPr>
          <p:grpSpPr>
            <a:xfrm>
              <a:off x="8016598" y="3510065"/>
              <a:ext cx="469590" cy="495841"/>
              <a:chOff x="5417332" y="5906132"/>
              <a:chExt cx="469590" cy="495841"/>
            </a:xfrm>
          </p:grpSpPr>
          <p:sp>
            <p:nvSpPr>
              <p:cNvPr id="302" name="TextBox 105"/>
              <p:cNvSpPr txBox="1"/>
              <p:nvPr/>
            </p:nvSpPr>
            <p:spPr>
              <a:xfrm rot="420000">
                <a:off x="5417332" y="5906132"/>
                <a:ext cx="469590" cy="4958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C-C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+mn-lt"/>
                  </a:rPr>
                  <a:t>P</a:t>
                </a:r>
              </a:p>
            </p:txBody>
          </p:sp>
          <p:cxnSp>
            <p:nvCxnSpPr>
              <p:cNvPr id="303" name="Straight Connector 106"/>
              <p:cNvCxnSpPr/>
              <p:nvPr/>
            </p:nvCxnSpPr>
            <p:spPr>
              <a:xfrm rot="420000" flipH="1">
                <a:off x="5469351" y="6153342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oup 107"/>
            <p:cNvGrpSpPr/>
            <p:nvPr/>
          </p:nvGrpSpPr>
          <p:grpSpPr>
            <a:xfrm>
              <a:off x="7601731" y="4018066"/>
              <a:ext cx="469590" cy="495841"/>
              <a:chOff x="5417332" y="5906132"/>
              <a:chExt cx="469590" cy="495841"/>
            </a:xfrm>
          </p:grpSpPr>
          <p:sp>
            <p:nvSpPr>
              <p:cNvPr id="300" name="TextBox 108"/>
              <p:cNvSpPr txBox="1"/>
              <p:nvPr/>
            </p:nvSpPr>
            <p:spPr>
              <a:xfrm rot="420000">
                <a:off x="5417332" y="5906132"/>
                <a:ext cx="469590" cy="4958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C-C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+mn-lt"/>
                  </a:rPr>
                  <a:t>P</a:t>
                </a:r>
              </a:p>
            </p:txBody>
          </p:sp>
          <p:cxnSp>
            <p:nvCxnSpPr>
              <p:cNvPr id="301" name="Straight Connector 109"/>
              <p:cNvCxnSpPr/>
              <p:nvPr/>
            </p:nvCxnSpPr>
            <p:spPr>
              <a:xfrm rot="420000" flipH="1">
                <a:off x="5469351" y="6153342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Group 110"/>
            <p:cNvGrpSpPr/>
            <p:nvPr/>
          </p:nvGrpSpPr>
          <p:grpSpPr>
            <a:xfrm>
              <a:off x="6399461" y="4314398"/>
              <a:ext cx="469590" cy="495841"/>
              <a:chOff x="5417332" y="5906132"/>
              <a:chExt cx="469590" cy="495841"/>
            </a:xfrm>
          </p:grpSpPr>
          <p:sp>
            <p:nvSpPr>
              <p:cNvPr id="298" name="TextBox 111"/>
              <p:cNvSpPr txBox="1"/>
              <p:nvPr/>
            </p:nvSpPr>
            <p:spPr>
              <a:xfrm rot="420000">
                <a:off x="5417332" y="5906132"/>
                <a:ext cx="469590" cy="4958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C-C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+mn-lt"/>
                  </a:rPr>
                  <a:t>P</a:t>
                </a:r>
              </a:p>
            </p:txBody>
          </p:sp>
          <p:cxnSp>
            <p:nvCxnSpPr>
              <p:cNvPr id="299" name="Straight Connector 112"/>
              <p:cNvCxnSpPr/>
              <p:nvPr/>
            </p:nvCxnSpPr>
            <p:spPr>
              <a:xfrm rot="420000" flipH="1">
                <a:off x="5469351" y="6153342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Group 113"/>
            <p:cNvGrpSpPr/>
            <p:nvPr/>
          </p:nvGrpSpPr>
          <p:grpSpPr>
            <a:xfrm>
              <a:off x="5036332" y="5025598"/>
              <a:ext cx="469590" cy="495841"/>
              <a:chOff x="5417332" y="5906132"/>
              <a:chExt cx="469590" cy="495841"/>
            </a:xfrm>
          </p:grpSpPr>
          <p:sp>
            <p:nvSpPr>
              <p:cNvPr id="296" name="TextBox 114"/>
              <p:cNvSpPr txBox="1"/>
              <p:nvPr/>
            </p:nvSpPr>
            <p:spPr>
              <a:xfrm rot="420000">
                <a:off x="5417332" y="5906132"/>
                <a:ext cx="469590" cy="4958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C-C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+mn-lt"/>
                  </a:rPr>
                  <a:t>P</a:t>
                </a:r>
              </a:p>
            </p:txBody>
          </p:sp>
          <p:cxnSp>
            <p:nvCxnSpPr>
              <p:cNvPr id="297" name="Straight Connector 115"/>
              <p:cNvCxnSpPr/>
              <p:nvPr/>
            </p:nvCxnSpPr>
            <p:spPr>
              <a:xfrm rot="420000" flipH="1">
                <a:off x="5469351" y="6153342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Group 116"/>
            <p:cNvGrpSpPr/>
            <p:nvPr/>
          </p:nvGrpSpPr>
          <p:grpSpPr>
            <a:xfrm>
              <a:off x="7768785" y="2320151"/>
              <a:ext cx="582105" cy="478336"/>
              <a:chOff x="3594719" y="5698003"/>
              <a:chExt cx="582105" cy="478336"/>
            </a:xfrm>
          </p:grpSpPr>
          <p:sp>
            <p:nvSpPr>
              <p:cNvPr id="294" name="TextBox 293"/>
              <p:cNvSpPr txBox="1"/>
              <p:nvPr/>
            </p:nvSpPr>
            <p:spPr>
              <a:xfrm rot="420000">
                <a:off x="3594719" y="5698003"/>
                <a:ext cx="582105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C-Dn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+mn-lt"/>
                  </a:rPr>
                  <a:t>P</a:t>
                </a:r>
              </a:p>
            </p:txBody>
          </p:sp>
          <p:cxnSp>
            <p:nvCxnSpPr>
              <p:cNvPr id="295" name="Straight Connector 294"/>
              <p:cNvCxnSpPr/>
              <p:nvPr/>
            </p:nvCxnSpPr>
            <p:spPr>
              <a:xfrm rot="420000" flipH="1">
                <a:off x="3702994" y="5936461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Group 119"/>
            <p:cNvGrpSpPr/>
            <p:nvPr/>
          </p:nvGrpSpPr>
          <p:grpSpPr>
            <a:xfrm>
              <a:off x="7235386" y="3141418"/>
              <a:ext cx="582105" cy="478336"/>
              <a:chOff x="3594719" y="5698003"/>
              <a:chExt cx="582105" cy="478336"/>
            </a:xfrm>
          </p:grpSpPr>
          <p:sp>
            <p:nvSpPr>
              <p:cNvPr id="292" name="TextBox 291"/>
              <p:cNvSpPr txBox="1"/>
              <p:nvPr/>
            </p:nvSpPr>
            <p:spPr>
              <a:xfrm rot="420000">
                <a:off x="3594719" y="5698003"/>
                <a:ext cx="582105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C-Dn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+mn-lt"/>
                  </a:rPr>
                  <a:t>P</a:t>
                </a:r>
              </a:p>
            </p:txBody>
          </p:sp>
          <p:cxnSp>
            <p:nvCxnSpPr>
              <p:cNvPr id="293" name="Straight Connector 292"/>
              <p:cNvCxnSpPr/>
              <p:nvPr/>
            </p:nvCxnSpPr>
            <p:spPr>
              <a:xfrm rot="420000" flipH="1">
                <a:off x="3702994" y="5936461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Group 122"/>
            <p:cNvGrpSpPr/>
            <p:nvPr/>
          </p:nvGrpSpPr>
          <p:grpSpPr>
            <a:xfrm>
              <a:off x="6591919" y="3657888"/>
              <a:ext cx="582105" cy="478336"/>
              <a:chOff x="3594719" y="5698003"/>
              <a:chExt cx="582105" cy="478336"/>
            </a:xfrm>
          </p:grpSpPr>
          <p:sp>
            <p:nvSpPr>
              <p:cNvPr id="290" name="TextBox 289"/>
              <p:cNvSpPr txBox="1"/>
              <p:nvPr/>
            </p:nvSpPr>
            <p:spPr>
              <a:xfrm rot="420000">
                <a:off x="3594719" y="5698003"/>
                <a:ext cx="582105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C-Dn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+mn-lt"/>
                  </a:rPr>
                  <a:t>P</a:t>
                </a:r>
              </a:p>
            </p:txBody>
          </p:sp>
          <p:cxnSp>
            <p:nvCxnSpPr>
              <p:cNvPr id="291" name="Straight Connector 290"/>
              <p:cNvCxnSpPr/>
              <p:nvPr/>
            </p:nvCxnSpPr>
            <p:spPr>
              <a:xfrm rot="420000" flipH="1">
                <a:off x="3702994" y="5936461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Group 125"/>
            <p:cNvGrpSpPr/>
            <p:nvPr/>
          </p:nvGrpSpPr>
          <p:grpSpPr>
            <a:xfrm>
              <a:off x="5321919" y="3954219"/>
              <a:ext cx="582105" cy="478336"/>
              <a:chOff x="3594720" y="5698003"/>
              <a:chExt cx="582105" cy="478336"/>
            </a:xfrm>
          </p:grpSpPr>
          <p:sp>
            <p:nvSpPr>
              <p:cNvPr id="288" name="TextBox 287"/>
              <p:cNvSpPr txBox="1"/>
              <p:nvPr/>
            </p:nvSpPr>
            <p:spPr>
              <a:xfrm rot="420000">
                <a:off x="3594720" y="5698003"/>
                <a:ext cx="582105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C-Dn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+mn-lt"/>
                  </a:rPr>
                  <a:t>P</a:t>
                </a:r>
              </a:p>
            </p:txBody>
          </p:sp>
          <p:cxnSp>
            <p:nvCxnSpPr>
              <p:cNvPr id="289" name="Straight Connector 288"/>
              <p:cNvCxnSpPr/>
              <p:nvPr/>
            </p:nvCxnSpPr>
            <p:spPr>
              <a:xfrm rot="420000" flipH="1">
                <a:off x="3702994" y="5936461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Group 128"/>
            <p:cNvGrpSpPr/>
            <p:nvPr/>
          </p:nvGrpSpPr>
          <p:grpSpPr>
            <a:xfrm>
              <a:off x="3383054" y="4733153"/>
              <a:ext cx="582105" cy="478336"/>
              <a:chOff x="3594719" y="5698003"/>
              <a:chExt cx="582105" cy="478336"/>
            </a:xfrm>
          </p:grpSpPr>
          <p:sp>
            <p:nvSpPr>
              <p:cNvPr id="286" name="TextBox 285"/>
              <p:cNvSpPr txBox="1"/>
              <p:nvPr/>
            </p:nvSpPr>
            <p:spPr>
              <a:xfrm rot="420000">
                <a:off x="3594719" y="5698003"/>
                <a:ext cx="582105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C-Dn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+mn-lt"/>
                  </a:rPr>
                  <a:t>P</a:t>
                </a:r>
              </a:p>
            </p:txBody>
          </p:sp>
          <p:cxnSp>
            <p:nvCxnSpPr>
              <p:cNvPr id="287" name="Straight Connector 286"/>
              <p:cNvCxnSpPr/>
              <p:nvPr/>
            </p:nvCxnSpPr>
            <p:spPr>
              <a:xfrm rot="420000" flipH="1">
                <a:off x="3702994" y="5936461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7" name="TextBox 236"/>
            <p:cNvSpPr txBox="1"/>
            <p:nvPr/>
          </p:nvSpPr>
          <p:spPr>
            <a:xfrm rot="420000">
              <a:off x="3365994" y="1498882"/>
              <a:ext cx="608153" cy="4783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One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Cycle</a:t>
              </a:r>
              <a:endParaRPr lang="en-US" sz="1100" b="1" dirty="0">
                <a:latin typeface="+mn-lt"/>
              </a:endParaRPr>
            </a:p>
          </p:txBody>
        </p:sp>
        <p:grpSp>
          <p:nvGrpSpPr>
            <p:cNvPr id="25" name="Group 134"/>
            <p:cNvGrpSpPr/>
            <p:nvPr/>
          </p:nvGrpSpPr>
          <p:grpSpPr>
            <a:xfrm>
              <a:off x="2986346" y="3475824"/>
              <a:ext cx="565089" cy="495841"/>
              <a:chOff x="1750211" y="5461729"/>
              <a:chExt cx="565089" cy="495841"/>
            </a:xfrm>
          </p:grpSpPr>
          <p:sp>
            <p:nvSpPr>
              <p:cNvPr id="284" name="TextBox 283"/>
              <p:cNvSpPr txBox="1"/>
              <p:nvPr/>
            </p:nvSpPr>
            <p:spPr>
              <a:xfrm rot="420000">
                <a:off x="1750211" y="5461729"/>
                <a:ext cx="565089" cy="4958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Tp-C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Ob</a:t>
                </a:r>
                <a:endParaRPr lang="en-US" sz="1100" b="1" dirty="0">
                  <a:latin typeface="+mn-lt"/>
                </a:endParaRPr>
              </a:p>
            </p:txBody>
          </p:sp>
          <p:cxnSp>
            <p:nvCxnSpPr>
              <p:cNvPr id="285" name="Straight Connector 284"/>
              <p:cNvCxnSpPr/>
              <p:nvPr/>
            </p:nvCxnSpPr>
            <p:spPr>
              <a:xfrm rot="420000" flipH="1">
                <a:off x="1849979" y="5708939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Group 137"/>
            <p:cNvGrpSpPr/>
            <p:nvPr/>
          </p:nvGrpSpPr>
          <p:grpSpPr>
            <a:xfrm>
              <a:off x="6563198" y="1991331"/>
              <a:ext cx="668934" cy="478336"/>
              <a:chOff x="2431465" y="5560504"/>
              <a:chExt cx="668934" cy="478336"/>
            </a:xfrm>
          </p:grpSpPr>
          <p:sp>
            <p:nvSpPr>
              <p:cNvPr id="282" name="TextBox 281"/>
              <p:cNvSpPr txBox="1"/>
              <p:nvPr/>
            </p:nvSpPr>
            <p:spPr>
              <a:xfrm rot="420000">
                <a:off x="2431465" y="5560504"/>
                <a:ext cx="668934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Tp-Dn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Ob</a:t>
                </a:r>
                <a:endParaRPr lang="en-US" sz="1100" b="1" dirty="0">
                  <a:latin typeface="+mn-lt"/>
                </a:endParaRPr>
              </a:p>
            </p:txBody>
          </p:sp>
          <p:cxnSp>
            <p:nvCxnSpPr>
              <p:cNvPr id="283" name="Straight Connector 282"/>
              <p:cNvCxnSpPr/>
              <p:nvPr/>
            </p:nvCxnSpPr>
            <p:spPr>
              <a:xfrm rot="420000" flipH="1">
                <a:off x="2583154" y="5798962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Group 140"/>
            <p:cNvGrpSpPr/>
            <p:nvPr/>
          </p:nvGrpSpPr>
          <p:grpSpPr>
            <a:xfrm>
              <a:off x="3522082" y="2768888"/>
              <a:ext cx="583840" cy="478336"/>
              <a:chOff x="1083682" y="5389793"/>
              <a:chExt cx="583840" cy="478336"/>
            </a:xfrm>
          </p:grpSpPr>
          <p:sp>
            <p:nvSpPr>
              <p:cNvPr id="280" name="TextBox 279"/>
              <p:cNvSpPr txBox="1"/>
              <p:nvPr/>
            </p:nvSpPr>
            <p:spPr>
              <a:xfrm rot="420000">
                <a:off x="1083682" y="5389793"/>
                <a:ext cx="583840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C-On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+mn-lt"/>
                  </a:rPr>
                  <a:t>P</a:t>
                </a:r>
              </a:p>
            </p:txBody>
          </p:sp>
          <p:cxnSp>
            <p:nvCxnSpPr>
              <p:cNvPr id="281" name="Straight Connector 280"/>
              <p:cNvCxnSpPr/>
              <p:nvPr/>
            </p:nvCxnSpPr>
            <p:spPr>
              <a:xfrm rot="420000" flipH="1">
                <a:off x="1192825" y="5628251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Group 143"/>
            <p:cNvGrpSpPr/>
            <p:nvPr/>
          </p:nvGrpSpPr>
          <p:grpSpPr>
            <a:xfrm>
              <a:off x="4078545" y="2840822"/>
              <a:ext cx="565089" cy="495841"/>
              <a:chOff x="1750211" y="5461729"/>
              <a:chExt cx="565089" cy="495841"/>
            </a:xfrm>
          </p:grpSpPr>
          <p:sp>
            <p:nvSpPr>
              <p:cNvPr id="278" name="TextBox 277"/>
              <p:cNvSpPr txBox="1"/>
              <p:nvPr/>
            </p:nvSpPr>
            <p:spPr>
              <a:xfrm rot="420000">
                <a:off x="1750211" y="5461729"/>
                <a:ext cx="565089" cy="4958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Tp-C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Ob</a:t>
                </a:r>
                <a:endParaRPr lang="en-US" sz="1100" b="1" dirty="0">
                  <a:latin typeface="+mn-lt"/>
                </a:endParaRPr>
              </a:p>
            </p:txBody>
          </p:sp>
          <p:cxnSp>
            <p:nvCxnSpPr>
              <p:cNvPr id="279" name="Straight Connector 278"/>
              <p:cNvCxnSpPr/>
              <p:nvPr/>
            </p:nvCxnSpPr>
            <p:spPr>
              <a:xfrm rot="420000" flipH="1">
                <a:off x="1849979" y="5708939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Group 146"/>
            <p:cNvGrpSpPr/>
            <p:nvPr/>
          </p:nvGrpSpPr>
          <p:grpSpPr>
            <a:xfrm>
              <a:off x="6131398" y="2600930"/>
              <a:ext cx="668934" cy="478336"/>
              <a:chOff x="2431465" y="5560504"/>
              <a:chExt cx="668934" cy="478336"/>
            </a:xfrm>
          </p:grpSpPr>
          <p:sp>
            <p:nvSpPr>
              <p:cNvPr id="276" name="TextBox 275"/>
              <p:cNvSpPr txBox="1"/>
              <p:nvPr/>
            </p:nvSpPr>
            <p:spPr>
              <a:xfrm rot="420000">
                <a:off x="2431465" y="5560504"/>
                <a:ext cx="668934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Tp-Dn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Ob</a:t>
                </a:r>
                <a:endParaRPr lang="en-US" sz="1100" b="1" dirty="0">
                  <a:latin typeface="+mn-lt"/>
                </a:endParaRPr>
              </a:p>
            </p:txBody>
          </p:sp>
          <p:cxnSp>
            <p:nvCxnSpPr>
              <p:cNvPr id="277" name="Straight Connector 276"/>
              <p:cNvCxnSpPr/>
              <p:nvPr/>
            </p:nvCxnSpPr>
            <p:spPr>
              <a:xfrm rot="420000" flipH="1">
                <a:off x="2583154" y="5798962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" name="Group 149"/>
            <p:cNvGrpSpPr/>
            <p:nvPr/>
          </p:nvGrpSpPr>
          <p:grpSpPr>
            <a:xfrm>
              <a:off x="3894617" y="1964551"/>
              <a:ext cx="583840" cy="478336"/>
              <a:chOff x="1083683" y="5389793"/>
              <a:chExt cx="583840" cy="478336"/>
            </a:xfrm>
          </p:grpSpPr>
          <p:sp>
            <p:nvSpPr>
              <p:cNvPr id="274" name="TextBox 273"/>
              <p:cNvSpPr txBox="1"/>
              <p:nvPr/>
            </p:nvSpPr>
            <p:spPr>
              <a:xfrm rot="420000">
                <a:off x="1083683" y="5389793"/>
                <a:ext cx="583840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C-On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+mn-lt"/>
                  </a:rPr>
                  <a:t>P</a:t>
                </a:r>
              </a:p>
            </p:txBody>
          </p:sp>
          <p:cxnSp>
            <p:nvCxnSpPr>
              <p:cNvPr id="275" name="Straight Connector 274"/>
              <p:cNvCxnSpPr/>
              <p:nvPr/>
            </p:nvCxnSpPr>
            <p:spPr>
              <a:xfrm rot="420000" flipH="1">
                <a:off x="1192825" y="5628251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" name="Group 152"/>
            <p:cNvGrpSpPr/>
            <p:nvPr/>
          </p:nvGrpSpPr>
          <p:grpSpPr>
            <a:xfrm>
              <a:off x="4925214" y="2180422"/>
              <a:ext cx="565089" cy="495841"/>
              <a:chOff x="1750211" y="5461729"/>
              <a:chExt cx="565089" cy="495841"/>
            </a:xfrm>
          </p:grpSpPr>
          <p:sp>
            <p:nvSpPr>
              <p:cNvPr id="272" name="TextBox 271"/>
              <p:cNvSpPr txBox="1"/>
              <p:nvPr/>
            </p:nvSpPr>
            <p:spPr>
              <a:xfrm rot="420000">
                <a:off x="1750211" y="5461729"/>
                <a:ext cx="565089" cy="4958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Tp-C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Ob</a:t>
                </a:r>
                <a:endParaRPr lang="en-US" sz="1100" b="1" dirty="0">
                  <a:latin typeface="+mn-lt"/>
                </a:endParaRPr>
              </a:p>
            </p:txBody>
          </p:sp>
          <p:cxnSp>
            <p:nvCxnSpPr>
              <p:cNvPr id="273" name="Straight Connector 272"/>
              <p:cNvCxnSpPr/>
              <p:nvPr/>
            </p:nvCxnSpPr>
            <p:spPr>
              <a:xfrm rot="420000" flipH="1">
                <a:off x="1849979" y="5708939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8" name="Group 155"/>
            <p:cNvGrpSpPr/>
            <p:nvPr/>
          </p:nvGrpSpPr>
          <p:grpSpPr>
            <a:xfrm>
              <a:off x="5284732" y="3185130"/>
              <a:ext cx="668934" cy="478336"/>
              <a:chOff x="2431465" y="5560504"/>
              <a:chExt cx="668934" cy="478336"/>
            </a:xfrm>
          </p:grpSpPr>
          <p:sp>
            <p:nvSpPr>
              <p:cNvPr id="270" name="TextBox 269"/>
              <p:cNvSpPr txBox="1"/>
              <p:nvPr/>
            </p:nvSpPr>
            <p:spPr>
              <a:xfrm rot="420000">
                <a:off x="2431465" y="5560504"/>
                <a:ext cx="668934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Tp-Dn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Ob</a:t>
                </a:r>
                <a:endParaRPr lang="en-US" sz="1100" b="1" dirty="0">
                  <a:latin typeface="+mn-lt"/>
                </a:endParaRPr>
              </a:p>
            </p:txBody>
          </p:sp>
          <p:cxnSp>
            <p:nvCxnSpPr>
              <p:cNvPr id="271" name="Straight Connector 270"/>
              <p:cNvCxnSpPr/>
              <p:nvPr/>
            </p:nvCxnSpPr>
            <p:spPr>
              <a:xfrm rot="420000" flipH="1">
                <a:off x="2583154" y="5798962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9" name="Group 158"/>
            <p:cNvGrpSpPr/>
            <p:nvPr/>
          </p:nvGrpSpPr>
          <p:grpSpPr>
            <a:xfrm>
              <a:off x="4241747" y="1515822"/>
              <a:ext cx="583840" cy="478336"/>
              <a:chOff x="1083682" y="5389793"/>
              <a:chExt cx="583840" cy="478336"/>
            </a:xfrm>
          </p:grpSpPr>
          <p:sp>
            <p:nvSpPr>
              <p:cNvPr id="268" name="TextBox 267"/>
              <p:cNvSpPr txBox="1"/>
              <p:nvPr/>
            </p:nvSpPr>
            <p:spPr>
              <a:xfrm rot="420000">
                <a:off x="1083682" y="5389793"/>
                <a:ext cx="583840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C-On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+mn-lt"/>
                  </a:rPr>
                  <a:t>P</a:t>
                </a:r>
              </a:p>
            </p:txBody>
          </p:sp>
          <p:cxnSp>
            <p:nvCxnSpPr>
              <p:cNvPr id="269" name="Straight Connector 268"/>
              <p:cNvCxnSpPr/>
              <p:nvPr/>
            </p:nvCxnSpPr>
            <p:spPr>
              <a:xfrm rot="420000" flipH="1">
                <a:off x="1192825" y="5628251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0" name="Group 161"/>
            <p:cNvGrpSpPr/>
            <p:nvPr/>
          </p:nvGrpSpPr>
          <p:grpSpPr>
            <a:xfrm>
              <a:off x="5272344" y="1638554"/>
              <a:ext cx="565089" cy="495841"/>
              <a:chOff x="1750211" y="5461729"/>
              <a:chExt cx="565089" cy="495841"/>
            </a:xfrm>
          </p:grpSpPr>
          <p:sp>
            <p:nvSpPr>
              <p:cNvPr id="266" name="TextBox 265"/>
              <p:cNvSpPr txBox="1"/>
              <p:nvPr/>
            </p:nvSpPr>
            <p:spPr>
              <a:xfrm rot="420000">
                <a:off x="1750211" y="5461729"/>
                <a:ext cx="565089" cy="4958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Tp-C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Ob</a:t>
                </a:r>
                <a:endParaRPr lang="en-US" sz="1100" b="1" dirty="0">
                  <a:latin typeface="+mn-lt"/>
                </a:endParaRPr>
              </a:p>
            </p:txBody>
          </p:sp>
          <p:cxnSp>
            <p:nvCxnSpPr>
              <p:cNvPr id="267" name="Straight Connector 266"/>
              <p:cNvCxnSpPr/>
              <p:nvPr/>
            </p:nvCxnSpPr>
            <p:spPr>
              <a:xfrm rot="420000" flipH="1">
                <a:off x="1849979" y="5708939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1" name="Group 164"/>
            <p:cNvGrpSpPr/>
            <p:nvPr/>
          </p:nvGrpSpPr>
          <p:grpSpPr>
            <a:xfrm>
              <a:off x="3582939" y="3583065"/>
              <a:ext cx="668934" cy="478336"/>
              <a:chOff x="2482267" y="5577438"/>
              <a:chExt cx="668934" cy="478336"/>
            </a:xfrm>
          </p:grpSpPr>
          <p:sp>
            <p:nvSpPr>
              <p:cNvPr id="264" name="TextBox 263"/>
              <p:cNvSpPr txBox="1"/>
              <p:nvPr/>
            </p:nvSpPr>
            <p:spPr>
              <a:xfrm rot="420000">
                <a:off x="2482267" y="5577438"/>
                <a:ext cx="668934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Tp-Dn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Ob</a:t>
                </a:r>
                <a:endParaRPr lang="en-US" sz="1100" b="1" dirty="0">
                  <a:latin typeface="+mn-lt"/>
                </a:endParaRPr>
              </a:p>
            </p:txBody>
          </p:sp>
          <p:cxnSp>
            <p:nvCxnSpPr>
              <p:cNvPr id="265" name="Straight Connector 264"/>
              <p:cNvCxnSpPr/>
              <p:nvPr/>
            </p:nvCxnSpPr>
            <p:spPr>
              <a:xfrm rot="420000" flipH="1">
                <a:off x="2583154" y="5798962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2" name="Group 167"/>
            <p:cNvGrpSpPr/>
            <p:nvPr/>
          </p:nvGrpSpPr>
          <p:grpSpPr>
            <a:xfrm>
              <a:off x="1625551" y="4487618"/>
              <a:ext cx="583840" cy="478336"/>
              <a:chOff x="1083683" y="5389793"/>
              <a:chExt cx="583840" cy="478336"/>
            </a:xfrm>
          </p:grpSpPr>
          <p:sp>
            <p:nvSpPr>
              <p:cNvPr id="262" name="TextBox 261"/>
              <p:cNvSpPr txBox="1"/>
              <p:nvPr/>
            </p:nvSpPr>
            <p:spPr>
              <a:xfrm rot="420000">
                <a:off x="1083683" y="5389793"/>
                <a:ext cx="583840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C-On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+mn-lt"/>
                  </a:rPr>
                  <a:t>P</a:t>
                </a:r>
              </a:p>
            </p:txBody>
          </p:sp>
          <p:cxnSp>
            <p:nvCxnSpPr>
              <p:cNvPr id="263" name="Straight Connector 262"/>
              <p:cNvCxnSpPr/>
              <p:nvPr/>
            </p:nvCxnSpPr>
            <p:spPr>
              <a:xfrm rot="420000" flipH="1">
                <a:off x="1192825" y="5628251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3" name="Group 170"/>
            <p:cNvGrpSpPr/>
            <p:nvPr/>
          </p:nvGrpSpPr>
          <p:grpSpPr>
            <a:xfrm>
              <a:off x="2097338" y="4576488"/>
              <a:ext cx="618057" cy="495841"/>
              <a:chOff x="1589338" y="5461729"/>
              <a:chExt cx="618057" cy="495841"/>
            </a:xfrm>
          </p:grpSpPr>
          <p:sp>
            <p:nvSpPr>
              <p:cNvPr id="260" name="TextBox 259"/>
              <p:cNvSpPr txBox="1"/>
              <p:nvPr/>
            </p:nvSpPr>
            <p:spPr>
              <a:xfrm rot="420000">
                <a:off x="1589338" y="5461729"/>
                <a:ext cx="565089" cy="4958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Tp-C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Ob</a:t>
                </a:r>
                <a:endParaRPr lang="en-US" sz="1100" b="1" dirty="0">
                  <a:latin typeface="+mn-lt"/>
                </a:endParaRPr>
              </a:p>
            </p:txBody>
          </p:sp>
          <p:cxnSp>
            <p:nvCxnSpPr>
              <p:cNvPr id="261" name="Straight Connector 260"/>
              <p:cNvCxnSpPr/>
              <p:nvPr/>
            </p:nvCxnSpPr>
            <p:spPr>
              <a:xfrm rot="420000" flipH="1">
                <a:off x="1849979" y="5708939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4" name="Group 173"/>
            <p:cNvGrpSpPr/>
            <p:nvPr/>
          </p:nvGrpSpPr>
          <p:grpSpPr>
            <a:xfrm>
              <a:off x="2549998" y="4692196"/>
              <a:ext cx="668934" cy="478336"/>
              <a:chOff x="2431465" y="5560504"/>
              <a:chExt cx="668934" cy="478336"/>
            </a:xfrm>
          </p:grpSpPr>
          <p:sp>
            <p:nvSpPr>
              <p:cNvPr id="258" name="TextBox 257"/>
              <p:cNvSpPr txBox="1"/>
              <p:nvPr/>
            </p:nvSpPr>
            <p:spPr>
              <a:xfrm rot="420000">
                <a:off x="2431465" y="5560504"/>
                <a:ext cx="668934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Tp-Dn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Ob</a:t>
                </a:r>
                <a:endParaRPr lang="en-US" sz="1100" b="1" dirty="0">
                  <a:latin typeface="+mn-lt"/>
                </a:endParaRPr>
              </a:p>
            </p:txBody>
          </p:sp>
          <p:cxnSp>
            <p:nvCxnSpPr>
              <p:cNvPr id="259" name="Straight Connector 258"/>
              <p:cNvCxnSpPr/>
              <p:nvPr/>
            </p:nvCxnSpPr>
            <p:spPr>
              <a:xfrm rot="420000" flipH="1">
                <a:off x="2583154" y="5798962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2" name="TextBox 251"/>
            <p:cNvSpPr txBox="1"/>
            <p:nvPr/>
          </p:nvSpPr>
          <p:spPr>
            <a:xfrm rot="420000">
              <a:off x="3120460" y="2370948"/>
              <a:ext cx="608153" cy="4783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One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Cycle</a:t>
              </a:r>
              <a:endParaRPr lang="en-US" sz="1100" b="1" dirty="0">
                <a:latin typeface="+mn-lt"/>
              </a:endParaRPr>
            </a:p>
          </p:txBody>
        </p:sp>
        <p:sp>
          <p:nvSpPr>
            <p:cNvPr id="253" name="TextBox 252"/>
            <p:cNvSpPr txBox="1"/>
            <p:nvPr/>
          </p:nvSpPr>
          <p:spPr>
            <a:xfrm rot="420000">
              <a:off x="2197593" y="2946681"/>
              <a:ext cx="608153" cy="4783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One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Cycle</a:t>
              </a:r>
              <a:endParaRPr lang="en-US" sz="1100" b="1" dirty="0">
                <a:latin typeface="+mn-lt"/>
              </a:endParaRPr>
            </a:p>
          </p:txBody>
        </p:sp>
        <p:sp>
          <p:nvSpPr>
            <p:cNvPr id="254" name="TextBox 253"/>
            <p:cNvSpPr txBox="1"/>
            <p:nvPr/>
          </p:nvSpPr>
          <p:spPr>
            <a:xfrm rot="420000">
              <a:off x="1139261" y="4055815"/>
              <a:ext cx="608153" cy="4783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One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Cycle</a:t>
              </a:r>
              <a:endParaRPr lang="en-US" sz="1100" b="1" dirty="0">
                <a:latin typeface="+mn-lt"/>
              </a:endParaRPr>
            </a:p>
          </p:txBody>
        </p:sp>
        <p:sp>
          <p:nvSpPr>
            <p:cNvPr id="255" name="TextBox 254"/>
            <p:cNvSpPr txBox="1"/>
            <p:nvPr/>
          </p:nvSpPr>
          <p:spPr>
            <a:xfrm rot="420000">
              <a:off x="2466144" y="1392182"/>
              <a:ext cx="731451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Absent</a:t>
              </a:r>
              <a:endParaRPr lang="en-US" sz="1100" b="1" dirty="0">
                <a:latin typeface="+mn-lt"/>
              </a:endParaRPr>
            </a:p>
          </p:txBody>
        </p:sp>
        <p:sp>
          <p:nvSpPr>
            <p:cNvPr id="256" name="TextBox 255"/>
            <p:cNvSpPr txBox="1"/>
            <p:nvPr/>
          </p:nvSpPr>
          <p:spPr>
            <a:xfrm rot="420000">
              <a:off x="2262943" y="2374314"/>
              <a:ext cx="731451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Absent</a:t>
              </a:r>
              <a:endParaRPr lang="en-US" sz="1100" b="1" dirty="0">
                <a:latin typeface="+mn-lt"/>
              </a:endParaRPr>
            </a:p>
          </p:txBody>
        </p:sp>
        <p:sp>
          <p:nvSpPr>
            <p:cNvPr id="257" name="TextBox 256"/>
            <p:cNvSpPr txBox="1"/>
            <p:nvPr/>
          </p:nvSpPr>
          <p:spPr>
            <a:xfrm rot="420000">
              <a:off x="1162283" y="2806117"/>
              <a:ext cx="731451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Absent</a:t>
              </a:r>
              <a:endParaRPr lang="en-US" sz="1100" b="1" dirty="0">
                <a:latin typeface="+mn-lt"/>
              </a:endParaRPr>
            </a:p>
          </p:txBody>
        </p:sp>
      </p:grpSp>
      <p:sp>
        <p:nvSpPr>
          <p:cNvPr id="235" name="Title 23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Basemap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/>
          <p:nvPr/>
        </p:nvGrpSpPr>
        <p:grpSpPr>
          <a:xfrm>
            <a:off x="812800" y="1111238"/>
            <a:ext cx="7599680" cy="5228602"/>
            <a:chOff x="982133" y="1804988"/>
            <a:chExt cx="7044267" cy="4528079"/>
          </a:xfrm>
        </p:grpSpPr>
        <p:sp>
          <p:nvSpPr>
            <p:cNvPr id="89" name="Rectangle 88"/>
            <p:cNvSpPr/>
            <p:nvPr/>
          </p:nvSpPr>
          <p:spPr>
            <a:xfrm>
              <a:off x="990600" y="1811867"/>
              <a:ext cx="7035800" cy="45212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Freeform 5"/>
            <p:cNvSpPr/>
            <p:nvPr/>
          </p:nvSpPr>
          <p:spPr>
            <a:xfrm>
              <a:off x="982133" y="1828800"/>
              <a:ext cx="2074334" cy="2590800"/>
            </a:xfrm>
            <a:custGeom>
              <a:avLst/>
              <a:gdLst>
                <a:gd name="connsiteX0" fmla="*/ 1989667 w 2074334"/>
                <a:gd name="connsiteY0" fmla="*/ 0 h 2590800"/>
                <a:gd name="connsiteX1" fmla="*/ 0 w 2074334"/>
                <a:gd name="connsiteY1" fmla="*/ 0 h 2590800"/>
                <a:gd name="connsiteX2" fmla="*/ 0 w 2074334"/>
                <a:gd name="connsiteY2" fmla="*/ 2590800 h 2590800"/>
                <a:gd name="connsiteX3" fmla="*/ 160867 w 2074334"/>
                <a:gd name="connsiteY3" fmla="*/ 2277533 h 2590800"/>
                <a:gd name="connsiteX4" fmla="*/ 423334 w 2074334"/>
                <a:gd name="connsiteY4" fmla="*/ 1744133 h 2590800"/>
                <a:gd name="connsiteX5" fmla="*/ 812800 w 2074334"/>
                <a:gd name="connsiteY5" fmla="*/ 1540933 h 2590800"/>
                <a:gd name="connsiteX6" fmla="*/ 1176867 w 2074334"/>
                <a:gd name="connsiteY6" fmla="*/ 1413933 h 2590800"/>
                <a:gd name="connsiteX7" fmla="*/ 1371600 w 2074334"/>
                <a:gd name="connsiteY7" fmla="*/ 1405467 h 2590800"/>
                <a:gd name="connsiteX8" fmla="*/ 1727200 w 2074334"/>
                <a:gd name="connsiteY8" fmla="*/ 1286933 h 2590800"/>
                <a:gd name="connsiteX9" fmla="*/ 1888067 w 2074334"/>
                <a:gd name="connsiteY9" fmla="*/ 1159933 h 2590800"/>
                <a:gd name="connsiteX10" fmla="*/ 2048934 w 2074334"/>
                <a:gd name="connsiteY10" fmla="*/ 973667 h 2590800"/>
                <a:gd name="connsiteX11" fmla="*/ 2074334 w 2074334"/>
                <a:gd name="connsiteY11" fmla="*/ 753533 h 2590800"/>
                <a:gd name="connsiteX12" fmla="*/ 2074334 w 2074334"/>
                <a:gd name="connsiteY12" fmla="*/ 601133 h 2590800"/>
                <a:gd name="connsiteX13" fmla="*/ 2032000 w 2074334"/>
                <a:gd name="connsiteY13" fmla="*/ 406400 h 2590800"/>
                <a:gd name="connsiteX14" fmla="*/ 1964267 w 2074334"/>
                <a:gd name="connsiteY14" fmla="*/ 194733 h 2590800"/>
                <a:gd name="connsiteX15" fmla="*/ 1989667 w 2074334"/>
                <a:gd name="connsiteY15" fmla="*/ 0 h 259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74334" h="2590800">
                  <a:moveTo>
                    <a:pt x="1989667" y="0"/>
                  </a:moveTo>
                  <a:lnTo>
                    <a:pt x="0" y="0"/>
                  </a:lnTo>
                  <a:lnTo>
                    <a:pt x="0" y="2590800"/>
                  </a:lnTo>
                  <a:lnTo>
                    <a:pt x="160867" y="2277533"/>
                  </a:lnTo>
                  <a:lnTo>
                    <a:pt x="423334" y="1744133"/>
                  </a:lnTo>
                  <a:lnTo>
                    <a:pt x="812800" y="1540933"/>
                  </a:lnTo>
                  <a:lnTo>
                    <a:pt x="1176867" y="1413933"/>
                  </a:lnTo>
                  <a:lnTo>
                    <a:pt x="1371600" y="1405467"/>
                  </a:lnTo>
                  <a:lnTo>
                    <a:pt x="1727200" y="1286933"/>
                  </a:lnTo>
                  <a:lnTo>
                    <a:pt x="1888067" y="1159933"/>
                  </a:lnTo>
                  <a:lnTo>
                    <a:pt x="2048934" y="973667"/>
                  </a:lnTo>
                  <a:lnTo>
                    <a:pt x="2074334" y="753533"/>
                  </a:lnTo>
                  <a:lnTo>
                    <a:pt x="2074334" y="601133"/>
                  </a:lnTo>
                  <a:lnTo>
                    <a:pt x="2032000" y="406400"/>
                  </a:lnTo>
                  <a:lnTo>
                    <a:pt x="1964267" y="194733"/>
                  </a:lnTo>
                  <a:lnTo>
                    <a:pt x="1989667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TextBox 6"/>
            <p:cNvSpPr txBox="1"/>
            <p:nvPr/>
          </p:nvSpPr>
          <p:spPr>
            <a:xfrm rot="19020000">
              <a:off x="3255957" y="1910061"/>
              <a:ext cx="380675" cy="219897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400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 rot="19020000">
              <a:off x="4725188" y="2210092"/>
              <a:ext cx="380675" cy="219897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800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 rot="19020000">
              <a:off x="3741732" y="2012455"/>
              <a:ext cx="380675" cy="219897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600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10" name="Freeform 9"/>
            <p:cNvSpPr/>
            <p:nvPr/>
          </p:nvSpPr>
          <p:spPr>
            <a:xfrm>
              <a:off x="3183724" y="1826419"/>
              <a:ext cx="140501" cy="367324"/>
            </a:xfrm>
            <a:custGeom>
              <a:avLst/>
              <a:gdLst>
                <a:gd name="connsiteX0" fmla="*/ 111926 w 140501"/>
                <a:gd name="connsiteY0" fmla="*/ 0 h 367324"/>
                <a:gd name="connsiteX1" fmla="*/ 33345 w 140501"/>
                <a:gd name="connsiteY1" fmla="*/ 111919 h 367324"/>
                <a:gd name="connsiteX2" fmla="*/ 7 w 140501"/>
                <a:gd name="connsiteY2" fmla="*/ 295275 h 367324"/>
                <a:gd name="connsiteX3" fmla="*/ 35726 w 140501"/>
                <a:gd name="connsiteY3" fmla="*/ 366712 h 367324"/>
                <a:gd name="connsiteX4" fmla="*/ 140501 w 140501"/>
                <a:gd name="connsiteY4" fmla="*/ 323850 h 367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501" h="367324">
                  <a:moveTo>
                    <a:pt x="111926" y="0"/>
                  </a:moveTo>
                  <a:cubicBezTo>
                    <a:pt x="81962" y="31353"/>
                    <a:pt x="51998" y="62707"/>
                    <a:pt x="33345" y="111919"/>
                  </a:cubicBezTo>
                  <a:cubicBezTo>
                    <a:pt x="14692" y="161131"/>
                    <a:pt x="-390" y="252810"/>
                    <a:pt x="7" y="295275"/>
                  </a:cubicBezTo>
                  <a:cubicBezTo>
                    <a:pt x="404" y="337740"/>
                    <a:pt x="12310" y="361950"/>
                    <a:pt x="35726" y="366712"/>
                  </a:cubicBezTo>
                  <a:cubicBezTo>
                    <a:pt x="59142" y="371474"/>
                    <a:pt x="99821" y="347662"/>
                    <a:pt x="140501" y="32385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519488" y="1824038"/>
              <a:ext cx="72733" cy="142875"/>
            </a:xfrm>
            <a:custGeom>
              <a:avLst/>
              <a:gdLst>
                <a:gd name="connsiteX0" fmla="*/ 0 w 72733"/>
                <a:gd name="connsiteY0" fmla="*/ 0 h 142875"/>
                <a:gd name="connsiteX1" fmla="*/ 66675 w 72733"/>
                <a:gd name="connsiteY1" fmla="*/ 52387 h 142875"/>
                <a:gd name="connsiteX2" fmla="*/ 66675 w 72733"/>
                <a:gd name="connsiteY2" fmla="*/ 85725 h 142875"/>
                <a:gd name="connsiteX3" fmla="*/ 40481 w 72733"/>
                <a:gd name="connsiteY3" fmla="*/ 142875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733" h="142875">
                  <a:moveTo>
                    <a:pt x="0" y="0"/>
                  </a:moveTo>
                  <a:cubicBezTo>
                    <a:pt x="27781" y="19050"/>
                    <a:pt x="55563" y="38100"/>
                    <a:pt x="66675" y="52387"/>
                  </a:cubicBezTo>
                  <a:cubicBezTo>
                    <a:pt x="77788" y="66675"/>
                    <a:pt x="71041" y="70644"/>
                    <a:pt x="66675" y="85725"/>
                  </a:cubicBezTo>
                  <a:cubicBezTo>
                    <a:pt x="62309" y="100806"/>
                    <a:pt x="51395" y="121840"/>
                    <a:pt x="40481" y="142875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102083" y="1826419"/>
              <a:ext cx="774592" cy="598895"/>
            </a:xfrm>
            <a:custGeom>
              <a:avLst/>
              <a:gdLst>
                <a:gd name="connsiteX0" fmla="*/ 24498 w 774592"/>
                <a:gd name="connsiteY0" fmla="*/ 2381 h 598895"/>
                <a:gd name="connsiteX1" fmla="*/ 686 w 774592"/>
                <a:gd name="connsiteY1" fmla="*/ 142875 h 598895"/>
                <a:gd name="connsiteX2" fmla="*/ 10211 w 774592"/>
                <a:gd name="connsiteY2" fmla="*/ 335756 h 598895"/>
                <a:gd name="connsiteX3" fmla="*/ 48311 w 774592"/>
                <a:gd name="connsiteY3" fmla="*/ 476250 h 598895"/>
                <a:gd name="connsiteX4" fmla="*/ 150705 w 774592"/>
                <a:gd name="connsiteY4" fmla="*/ 597694 h 598895"/>
                <a:gd name="connsiteX5" fmla="*/ 284055 w 774592"/>
                <a:gd name="connsiteY5" fmla="*/ 528637 h 598895"/>
                <a:gd name="connsiteX6" fmla="*/ 500748 w 774592"/>
                <a:gd name="connsiteY6" fmla="*/ 373856 h 598895"/>
                <a:gd name="connsiteX7" fmla="*/ 674580 w 774592"/>
                <a:gd name="connsiteY7" fmla="*/ 164306 h 598895"/>
                <a:gd name="connsiteX8" fmla="*/ 774592 w 774592"/>
                <a:gd name="connsiteY8" fmla="*/ 0 h 598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4592" h="598895">
                  <a:moveTo>
                    <a:pt x="24498" y="2381"/>
                  </a:moveTo>
                  <a:cubicBezTo>
                    <a:pt x="13782" y="44847"/>
                    <a:pt x="3067" y="87313"/>
                    <a:pt x="686" y="142875"/>
                  </a:cubicBezTo>
                  <a:cubicBezTo>
                    <a:pt x="-1695" y="198437"/>
                    <a:pt x="2274" y="280194"/>
                    <a:pt x="10211" y="335756"/>
                  </a:cubicBezTo>
                  <a:cubicBezTo>
                    <a:pt x="18148" y="391318"/>
                    <a:pt x="24895" y="432594"/>
                    <a:pt x="48311" y="476250"/>
                  </a:cubicBezTo>
                  <a:cubicBezTo>
                    <a:pt x="71727" y="519906"/>
                    <a:pt x="111414" y="588963"/>
                    <a:pt x="150705" y="597694"/>
                  </a:cubicBezTo>
                  <a:cubicBezTo>
                    <a:pt x="189996" y="606425"/>
                    <a:pt x="225715" y="565943"/>
                    <a:pt x="284055" y="528637"/>
                  </a:cubicBezTo>
                  <a:cubicBezTo>
                    <a:pt x="342395" y="491331"/>
                    <a:pt x="435661" y="434578"/>
                    <a:pt x="500748" y="373856"/>
                  </a:cubicBezTo>
                  <a:cubicBezTo>
                    <a:pt x="565835" y="313134"/>
                    <a:pt x="628939" y="226615"/>
                    <a:pt x="674580" y="164306"/>
                  </a:cubicBezTo>
                  <a:cubicBezTo>
                    <a:pt x="720221" y="101997"/>
                    <a:pt x="747406" y="50998"/>
                    <a:pt x="774592" y="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034617" y="1835944"/>
              <a:ext cx="801577" cy="845349"/>
            </a:xfrm>
            <a:custGeom>
              <a:avLst/>
              <a:gdLst>
                <a:gd name="connsiteX0" fmla="*/ 18146 w 801577"/>
                <a:gd name="connsiteY0" fmla="*/ 0 h 845349"/>
                <a:gd name="connsiteX1" fmla="*/ 1477 w 801577"/>
                <a:gd name="connsiteY1" fmla="*/ 235744 h 845349"/>
                <a:gd name="connsiteX2" fmla="*/ 51483 w 801577"/>
                <a:gd name="connsiteY2" fmla="*/ 454819 h 845349"/>
                <a:gd name="connsiteX3" fmla="*/ 139589 w 801577"/>
                <a:gd name="connsiteY3" fmla="*/ 719137 h 845349"/>
                <a:gd name="connsiteX4" fmla="*/ 189596 w 801577"/>
                <a:gd name="connsiteY4" fmla="*/ 804862 h 845349"/>
                <a:gd name="connsiteX5" fmla="*/ 296752 w 801577"/>
                <a:gd name="connsiteY5" fmla="*/ 845344 h 845349"/>
                <a:gd name="connsiteX6" fmla="*/ 370571 w 801577"/>
                <a:gd name="connsiteY6" fmla="*/ 802481 h 845349"/>
                <a:gd name="connsiteX7" fmla="*/ 637271 w 801577"/>
                <a:gd name="connsiteY7" fmla="*/ 588169 h 845349"/>
                <a:gd name="connsiteX8" fmla="*/ 801577 w 801577"/>
                <a:gd name="connsiteY8" fmla="*/ 433387 h 845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1577" h="845349">
                  <a:moveTo>
                    <a:pt x="18146" y="0"/>
                  </a:moveTo>
                  <a:cubicBezTo>
                    <a:pt x="7033" y="79970"/>
                    <a:pt x="-4079" y="159941"/>
                    <a:pt x="1477" y="235744"/>
                  </a:cubicBezTo>
                  <a:cubicBezTo>
                    <a:pt x="7033" y="311547"/>
                    <a:pt x="28464" y="374254"/>
                    <a:pt x="51483" y="454819"/>
                  </a:cubicBezTo>
                  <a:cubicBezTo>
                    <a:pt x="74502" y="535385"/>
                    <a:pt x="116570" y="660797"/>
                    <a:pt x="139589" y="719137"/>
                  </a:cubicBezTo>
                  <a:cubicBezTo>
                    <a:pt x="162608" y="777477"/>
                    <a:pt x="163402" y="783828"/>
                    <a:pt x="189596" y="804862"/>
                  </a:cubicBezTo>
                  <a:cubicBezTo>
                    <a:pt x="215790" y="825896"/>
                    <a:pt x="266590" y="845741"/>
                    <a:pt x="296752" y="845344"/>
                  </a:cubicBezTo>
                  <a:cubicBezTo>
                    <a:pt x="326914" y="844947"/>
                    <a:pt x="313818" y="845343"/>
                    <a:pt x="370571" y="802481"/>
                  </a:cubicBezTo>
                  <a:cubicBezTo>
                    <a:pt x="427324" y="759619"/>
                    <a:pt x="565437" y="649685"/>
                    <a:pt x="637271" y="588169"/>
                  </a:cubicBezTo>
                  <a:cubicBezTo>
                    <a:pt x="709105" y="526653"/>
                    <a:pt x="755341" y="480020"/>
                    <a:pt x="801577" y="433387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019550" y="1828800"/>
              <a:ext cx="190500" cy="214313"/>
            </a:xfrm>
            <a:custGeom>
              <a:avLst/>
              <a:gdLst>
                <a:gd name="connsiteX0" fmla="*/ 0 w 190500"/>
                <a:gd name="connsiteY0" fmla="*/ 214313 h 214313"/>
                <a:gd name="connsiteX1" fmla="*/ 116681 w 190500"/>
                <a:gd name="connsiteY1" fmla="*/ 83344 h 214313"/>
                <a:gd name="connsiteX2" fmla="*/ 190500 w 190500"/>
                <a:gd name="connsiteY2" fmla="*/ 0 h 214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0" h="214313">
                  <a:moveTo>
                    <a:pt x="0" y="214313"/>
                  </a:moveTo>
                  <a:lnTo>
                    <a:pt x="116681" y="83344"/>
                  </a:lnTo>
                  <a:lnTo>
                    <a:pt x="190500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040731" y="1835944"/>
              <a:ext cx="2550319" cy="1828800"/>
            </a:xfrm>
            <a:custGeom>
              <a:avLst/>
              <a:gdLst>
                <a:gd name="connsiteX0" fmla="*/ 0 w 2531269"/>
                <a:gd name="connsiteY0" fmla="*/ 1814512 h 1814512"/>
                <a:gd name="connsiteX1" fmla="*/ 138113 w 2531269"/>
                <a:gd name="connsiteY1" fmla="*/ 1681162 h 1814512"/>
                <a:gd name="connsiteX2" fmla="*/ 421482 w 2531269"/>
                <a:gd name="connsiteY2" fmla="*/ 1497806 h 1814512"/>
                <a:gd name="connsiteX3" fmla="*/ 735807 w 2531269"/>
                <a:gd name="connsiteY3" fmla="*/ 1350169 h 1814512"/>
                <a:gd name="connsiteX4" fmla="*/ 1078707 w 2531269"/>
                <a:gd name="connsiteY4" fmla="*/ 1204912 h 1814512"/>
                <a:gd name="connsiteX5" fmla="*/ 1400175 w 2531269"/>
                <a:gd name="connsiteY5" fmla="*/ 1007269 h 1814512"/>
                <a:gd name="connsiteX6" fmla="*/ 1659732 w 2531269"/>
                <a:gd name="connsiteY6" fmla="*/ 845344 h 1814512"/>
                <a:gd name="connsiteX7" fmla="*/ 1928813 w 2531269"/>
                <a:gd name="connsiteY7" fmla="*/ 614362 h 1814512"/>
                <a:gd name="connsiteX8" fmla="*/ 2295525 w 2531269"/>
                <a:gd name="connsiteY8" fmla="*/ 261937 h 1814512"/>
                <a:gd name="connsiteX9" fmla="*/ 2531269 w 2531269"/>
                <a:gd name="connsiteY9" fmla="*/ 0 h 1814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31269" h="1814512">
                  <a:moveTo>
                    <a:pt x="0" y="1814512"/>
                  </a:moveTo>
                  <a:cubicBezTo>
                    <a:pt x="33933" y="1774229"/>
                    <a:pt x="67866" y="1733946"/>
                    <a:pt x="138113" y="1681162"/>
                  </a:cubicBezTo>
                  <a:cubicBezTo>
                    <a:pt x="208360" y="1628378"/>
                    <a:pt x="321866" y="1552971"/>
                    <a:pt x="421482" y="1497806"/>
                  </a:cubicBezTo>
                  <a:cubicBezTo>
                    <a:pt x="521098" y="1442641"/>
                    <a:pt x="626270" y="1398985"/>
                    <a:pt x="735807" y="1350169"/>
                  </a:cubicBezTo>
                  <a:cubicBezTo>
                    <a:pt x="845344" y="1301353"/>
                    <a:pt x="967979" y="1262062"/>
                    <a:pt x="1078707" y="1204912"/>
                  </a:cubicBezTo>
                  <a:cubicBezTo>
                    <a:pt x="1189435" y="1147762"/>
                    <a:pt x="1400175" y="1007269"/>
                    <a:pt x="1400175" y="1007269"/>
                  </a:cubicBezTo>
                  <a:cubicBezTo>
                    <a:pt x="1497012" y="947341"/>
                    <a:pt x="1571626" y="910828"/>
                    <a:pt x="1659732" y="845344"/>
                  </a:cubicBezTo>
                  <a:cubicBezTo>
                    <a:pt x="1747838" y="779860"/>
                    <a:pt x="1822848" y="711596"/>
                    <a:pt x="1928813" y="614362"/>
                  </a:cubicBezTo>
                  <a:cubicBezTo>
                    <a:pt x="2034779" y="517127"/>
                    <a:pt x="2195116" y="364331"/>
                    <a:pt x="2295525" y="261937"/>
                  </a:cubicBezTo>
                  <a:cubicBezTo>
                    <a:pt x="2395934" y="159543"/>
                    <a:pt x="2463601" y="79771"/>
                    <a:pt x="2531269" y="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683670" y="2428875"/>
              <a:ext cx="2119312" cy="1245394"/>
            </a:xfrm>
            <a:custGeom>
              <a:avLst/>
              <a:gdLst>
                <a:gd name="connsiteX0" fmla="*/ 0 w 2105025"/>
                <a:gd name="connsiteY0" fmla="*/ 1226344 h 1226344"/>
                <a:gd name="connsiteX1" fmla="*/ 326232 w 2105025"/>
                <a:gd name="connsiteY1" fmla="*/ 966788 h 1226344"/>
                <a:gd name="connsiteX2" fmla="*/ 812007 w 2105025"/>
                <a:gd name="connsiteY2" fmla="*/ 685800 h 1226344"/>
                <a:gd name="connsiteX3" fmla="*/ 1154907 w 2105025"/>
                <a:gd name="connsiteY3" fmla="*/ 514350 h 1226344"/>
                <a:gd name="connsiteX4" fmla="*/ 1509713 w 2105025"/>
                <a:gd name="connsiteY4" fmla="*/ 335756 h 1226344"/>
                <a:gd name="connsiteX5" fmla="*/ 1840707 w 2105025"/>
                <a:gd name="connsiteY5" fmla="*/ 176213 h 1226344"/>
                <a:gd name="connsiteX6" fmla="*/ 2105025 w 2105025"/>
                <a:gd name="connsiteY6" fmla="*/ 0 h 1226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05025" h="1226344">
                  <a:moveTo>
                    <a:pt x="0" y="1226344"/>
                  </a:moveTo>
                  <a:cubicBezTo>
                    <a:pt x="95449" y="1141611"/>
                    <a:pt x="190898" y="1056879"/>
                    <a:pt x="326232" y="966788"/>
                  </a:cubicBezTo>
                  <a:cubicBezTo>
                    <a:pt x="461566" y="876697"/>
                    <a:pt x="673894" y="761206"/>
                    <a:pt x="812007" y="685800"/>
                  </a:cubicBezTo>
                  <a:cubicBezTo>
                    <a:pt x="950120" y="610394"/>
                    <a:pt x="1154907" y="514350"/>
                    <a:pt x="1154907" y="514350"/>
                  </a:cubicBezTo>
                  <a:lnTo>
                    <a:pt x="1509713" y="335756"/>
                  </a:lnTo>
                  <a:cubicBezTo>
                    <a:pt x="1624013" y="279400"/>
                    <a:pt x="1741488" y="232172"/>
                    <a:pt x="1840707" y="176213"/>
                  </a:cubicBezTo>
                  <a:cubicBezTo>
                    <a:pt x="1939926" y="120254"/>
                    <a:pt x="2022475" y="60127"/>
                    <a:pt x="2105025" y="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050631" y="1824038"/>
              <a:ext cx="476250" cy="404812"/>
            </a:xfrm>
            <a:custGeom>
              <a:avLst/>
              <a:gdLst>
                <a:gd name="connsiteX0" fmla="*/ 0 w 476250"/>
                <a:gd name="connsiteY0" fmla="*/ 404812 h 404812"/>
                <a:gd name="connsiteX1" fmla="*/ 164307 w 476250"/>
                <a:gd name="connsiteY1" fmla="*/ 288131 h 404812"/>
                <a:gd name="connsiteX2" fmla="*/ 307182 w 476250"/>
                <a:gd name="connsiteY2" fmla="*/ 169068 h 404812"/>
                <a:gd name="connsiteX3" fmla="*/ 476250 w 476250"/>
                <a:gd name="connsiteY3" fmla="*/ 0 h 404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0" h="404812">
                  <a:moveTo>
                    <a:pt x="0" y="404812"/>
                  </a:moveTo>
                  <a:cubicBezTo>
                    <a:pt x="56555" y="366117"/>
                    <a:pt x="113110" y="327422"/>
                    <a:pt x="164307" y="288131"/>
                  </a:cubicBezTo>
                  <a:cubicBezTo>
                    <a:pt x="215504" y="248840"/>
                    <a:pt x="255192" y="217090"/>
                    <a:pt x="307182" y="169068"/>
                  </a:cubicBezTo>
                  <a:cubicBezTo>
                    <a:pt x="359173" y="121046"/>
                    <a:pt x="417711" y="60523"/>
                    <a:pt x="476250" y="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586163" y="1828800"/>
              <a:ext cx="2376487" cy="1633538"/>
            </a:xfrm>
            <a:custGeom>
              <a:avLst/>
              <a:gdLst>
                <a:gd name="connsiteX0" fmla="*/ 0 w 2376487"/>
                <a:gd name="connsiteY0" fmla="*/ 1633538 h 1633538"/>
                <a:gd name="connsiteX1" fmla="*/ 373856 w 2376487"/>
                <a:gd name="connsiteY1" fmla="*/ 1547813 h 1633538"/>
                <a:gd name="connsiteX2" fmla="*/ 869156 w 2376487"/>
                <a:gd name="connsiteY2" fmla="*/ 1388269 h 1633538"/>
                <a:gd name="connsiteX3" fmla="*/ 1397793 w 2376487"/>
                <a:gd name="connsiteY3" fmla="*/ 1057275 h 1633538"/>
                <a:gd name="connsiteX4" fmla="*/ 1704975 w 2376487"/>
                <a:gd name="connsiteY4" fmla="*/ 816769 h 1633538"/>
                <a:gd name="connsiteX5" fmla="*/ 1969293 w 2376487"/>
                <a:gd name="connsiteY5" fmla="*/ 519113 h 1633538"/>
                <a:gd name="connsiteX6" fmla="*/ 2164556 w 2376487"/>
                <a:gd name="connsiteY6" fmla="*/ 250031 h 1633538"/>
                <a:gd name="connsiteX7" fmla="*/ 2283618 w 2376487"/>
                <a:gd name="connsiteY7" fmla="*/ 92869 h 1633538"/>
                <a:gd name="connsiteX8" fmla="*/ 2376487 w 2376487"/>
                <a:gd name="connsiteY8" fmla="*/ 0 h 1633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76487" h="1633538">
                  <a:moveTo>
                    <a:pt x="0" y="1633538"/>
                  </a:moveTo>
                  <a:cubicBezTo>
                    <a:pt x="114498" y="1611114"/>
                    <a:pt x="228997" y="1588691"/>
                    <a:pt x="373856" y="1547813"/>
                  </a:cubicBezTo>
                  <a:cubicBezTo>
                    <a:pt x="518715" y="1506935"/>
                    <a:pt x="698500" y="1470025"/>
                    <a:pt x="869156" y="1388269"/>
                  </a:cubicBezTo>
                  <a:cubicBezTo>
                    <a:pt x="1039812" y="1306513"/>
                    <a:pt x="1258490" y="1152525"/>
                    <a:pt x="1397793" y="1057275"/>
                  </a:cubicBezTo>
                  <a:cubicBezTo>
                    <a:pt x="1537096" y="962025"/>
                    <a:pt x="1609725" y="906463"/>
                    <a:pt x="1704975" y="816769"/>
                  </a:cubicBezTo>
                  <a:cubicBezTo>
                    <a:pt x="1800225" y="727075"/>
                    <a:pt x="1892696" y="613569"/>
                    <a:pt x="1969293" y="519113"/>
                  </a:cubicBezTo>
                  <a:cubicBezTo>
                    <a:pt x="2045890" y="424657"/>
                    <a:pt x="2112169" y="321072"/>
                    <a:pt x="2164556" y="250031"/>
                  </a:cubicBezTo>
                  <a:cubicBezTo>
                    <a:pt x="2216944" y="178990"/>
                    <a:pt x="2248296" y="134541"/>
                    <a:pt x="2283618" y="92869"/>
                  </a:cubicBezTo>
                  <a:cubicBezTo>
                    <a:pt x="2318940" y="51197"/>
                    <a:pt x="2347713" y="25598"/>
                    <a:pt x="2376487" y="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TextBox 18"/>
            <p:cNvSpPr txBox="1"/>
            <p:nvPr/>
          </p:nvSpPr>
          <p:spPr>
            <a:xfrm rot="19020000">
              <a:off x="5709447" y="2193421"/>
              <a:ext cx="450509" cy="219897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1000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20" name="Freeform 19"/>
            <p:cNvSpPr/>
            <p:nvPr/>
          </p:nvSpPr>
          <p:spPr>
            <a:xfrm>
              <a:off x="5043488" y="2457450"/>
              <a:ext cx="750093" cy="1183481"/>
            </a:xfrm>
            <a:custGeom>
              <a:avLst/>
              <a:gdLst>
                <a:gd name="connsiteX0" fmla="*/ 0 w 750093"/>
                <a:gd name="connsiteY0" fmla="*/ 1183481 h 1183481"/>
                <a:gd name="connsiteX1" fmla="*/ 121443 w 750093"/>
                <a:gd name="connsiteY1" fmla="*/ 1012031 h 1183481"/>
                <a:gd name="connsiteX2" fmla="*/ 273843 w 750093"/>
                <a:gd name="connsiteY2" fmla="*/ 704850 h 1183481"/>
                <a:gd name="connsiteX3" fmla="*/ 423862 w 750093"/>
                <a:gd name="connsiteY3" fmla="*/ 373856 h 1183481"/>
                <a:gd name="connsiteX4" fmla="*/ 545306 w 750093"/>
                <a:gd name="connsiteY4" fmla="*/ 183356 h 1183481"/>
                <a:gd name="connsiteX5" fmla="*/ 707231 w 750093"/>
                <a:gd name="connsiteY5" fmla="*/ 38100 h 1183481"/>
                <a:gd name="connsiteX6" fmla="*/ 750093 w 750093"/>
                <a:gd name="connsiteY6" fmla="*/ 0 h 1183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0093" h="1183481">
                  <a:moveTo>
                    <a:pt x="0" y="1183481"/>
                  </a:moveTo>
                  <a:cubicBezTo>
                    <a:pt x="37901" y="1137642"/>
                    <a:pt x="75802" y="1091803"/>
                    <a:pt x="121443" y="1012031"/>
                  </a:cubicBezTo>
                  <a:cubicBezTo>
                    <a:pt x="167084" y="932259"/>
                    <a:pt x="223440" y="811212"/>
                    <a:pt x="273843" y="704850"/>
                  </a:cubicBezTo>
                  <a:cubicBezTo>
                    <a:pt x="324246" y="598488"/>
                    <a:pt x="378618" y="460772"/>
                    <a:pt x="423862" y="373856"/>
                  </a:cubicBezTo>
                  <a:cubicBezTo>
                    <a:pt x="469106" y="286940"/>
                    <a:pt x="498078" y="239315"/>
                    <a:pt x="545306" y="183356"/>
                  </a:cubicBezTo>
                  <a:cubicBezTo>
                    <a:pt x="592534" y="127397"/>
                    <a:pt x="707231" y="38100"/>
                    <a:pt x="707231" y="38100"/>
                  </a:cubicBezTo>
                  <a:lnTo>
                    <a:pt x="750093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069806" y="1838325"/>
              <a:ext cx="354807" cy="376238"/>
            </a:xfrm>
            <a:custGeom>
              <a:avLst/>
              <a:gdLst>
                <a:gd name="connsiteX0" fmla="*/ 0 w 354807"/>
                <a:gd name="connsiteY0" fmla="*/ 376238 h 376238"/>
                <a:gd name="connsiteX1" fmla="*/ 190500 w 354807"/>
                <a:gd name="connsiteY1" fmla="*/ 202406 h 376238"/>
                <a:gd name="connsiteX2" fmla="*/ 354807 w 354807"/>
                <a:gd name="connsiteY2" fmla="*/ 0 h 376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4807" h="376238">
                  <a:moveTo>
                    <a:pt x="0" y="376238"/>
                  </a:moveTo>
                  <a:cubicBezTo>
                    <a:pt x="65683" y="320675"/>
                    <a:pt x="131366" y="265112"/>
                    <a:pt x="190500" y="202406"/>
                  </a:cubicBezTo>
                  <a:cubicBezTo>
                    <a:pt x="249635" y="139700"/>
                    <a:pt x="302221" y="69850"/>
                    <a:pt x="354807" y="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295900" y="1843088"/>
              <a:ext cx="1438275" cy="1838325"/>
            </a:xfrm>
            <a:custGeom>
              <a:avLst/>
              <a:gdLst>
                <a:gd name="connsiteX0" fmla="*/ 1438275 w 1438275"/>
                <a:gd name="connsiteY0" fmla="*/ 0 h 1838325"/>
                <a:gd name="connsiteX1" fmla="*/ 1402556 w 1438275"/>
                <a:gd name="connsiteY1" fmla="*/ 211931 h 1838325"/>
                <a:gd name="connsiteX2" fmla="*/ 1266825 w 1438275"/>
                <a:gd name="connsiteY2" fmla="*/ 390525 h 1838325"/>
                <a:gd name="connsiteX3" fmla="*/ 976313 w 1438275"/>
                <a:gd name="connsiteY3" fmla="*/ 552450 h 1838325"/>
                <a:gd name="connsiteX4" fmla="*/ 711994 w 1438275"/>
                <a:gd name="connsiteY4" fmla="*/ 759618 h 1838325"/>
                <a:gd name="connsiteX5" fmla="*/ 400050 w 1438275"/>
                <a:gd name="connsiteY5" fmla="*/ 973931 h 1838325"/>
                <a:gd name="connsiteX6" fmla="*/ 250031 w 1438275"/>
                <a:gd name="connsiteY6" fmla="*/ 1207293 h 1838325"/>
                <a:gd name="connsiteX7" fmla="*/ 135731 w 1438275"/>
                <a:gd name="connsiteY7" fmla="*/ 1476375 h 1838325"/>
                <a:gd name="connsiteX8" fmla="*/ 45244 w 1438275"/>
                <a:gd name="connsiteY8" fmla="*/ 1738312 h 1838325"/>
                <a:gd name="connsiteX9" fmla="*/ 0 w 1438275"/>
                <a:gd name="connsiteY9" fmla="*/ 1838325 h 1838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38275" h="1838325">
                  <a:moveTo>
                    <a:pt x="1438275" y="0"/>
                  </a:moveTo>
                  <a:cubicBezTo>
                    <a:pt x="1434703" y="73422"/>
                    <a:pt x="1431131" y="146844"/>
                    <a:pt x="1402556" y="211931"/>
                  </a:cubicBezTo>
                  <a:cubicBezTo>
                    <a:pt x="1373981" y="277018"/>
                    <a:pt x="1337865" y="333772"/>
                    <a:pt x="1266825" y="390525"/>
                  </a:cubicBezTo>
                  <a:cubicBezTo>
                    <a:pt x="1195785" y="447278"/>
                    <a:pt x="1068785" y="490935"/>
                    <a:pt x="976313" y="552450"/>
                  </a:cubicBezTo>
                  <a:cubicBezTo>
                    <a:pt x="883841" y="613966"/>
                    <a:pt x="808038" y="689371"/>
                    <a:pt x="711994" y="759618"/>
                  </a:cubicBezTo>
                  <a:cubicBezTo>
                    <a:pt x="615950" y="829865"/>
                    <a:pt x="477044" y="899319"/>
                    <a:pt x="400050" y="973931"/>
                  </a:cubicBezTo>
                  <a:cubicBezTo>
                    <a:pt x="323056" y="1048544"/>
                    <a:pt x="294084" y="1123552"/>
                    <a:pt x="250031" y="1207293"/>
                  </a:cubicBezTo>
                  <a:cubicBezTo>
                    <a:pt x="205978" y="1291034"/>
                    <a:pt x="169862" y="1387872"/>
                    <a:pt x="135731" y="1476375"/>
                  </a:cubicBezTo>
                  <a:cubicBezTo>
                    <a:pt x="101600" y="1564878"/>
                    <a:pt x="67866" y="1677987"/>
                    <a:pt x="45244" y="1738312"/>
                  </a:cubicBezTo>
                  <a:cubicBezTo>
                    <a:pt x="22622" y="1798637"/>
                    <a:pt x="11311" y="1818481"/>
                    <a:pt x="0" y="1838325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TextBox 22"/>
            <p:cNvSpPr txBox="1"/>
            <p:nvPr/>
          </p:nvSpPr>
          <p:spPr>
            <a:xfrm rot="19020000">
              <a:off x="6330952" y="3584199"/>
              <a:ext cx="450509" cy="219897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1200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 rot="19020000">
              <a:off x="6078540" y="3291219"/>
              <a:ext cx="450509" cy="219897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1000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25" name="Freeform 24"/>
            <p:cNvSpPr/>
            <p:nvPr/>
          </p:nvSpPr>
          <p:spPr>
            <a:xfrm>
              <a:off x="5757325" y="2764574"/>
              <a:ext cx="888187" cy="913565"/>
            </a:xfrm>
            <a:custGeom>
              <a:avLst/>
              <a:gdLst>
                <a:gd name="connsiteX0" fmla="*/ 669669 w 888187"/>
                <a:gd name="connsiteY0" fmla="*/ 495357 h 913565"/>
                <a:gd name="connsiteX1" fmla="*/ 812544 w 888187"/>
                <a:gd name="connsiteY1" fmla="*/ 316764 h 913565"/>
                <a:gd name="connsiteX2" fmla="*/ 886363 w 888187"/>
                <a:gd name="connsiteY2" fmla="*/ 131026 h 913565"/>
                <a:gd name="connsiteX3" fmla="*/ 857788 w 888187"/>
                <a:gd name="connsiteY3" fmla="*/ 38157 h 913565"/>
                <a:gd name="connsiteX4" fmla="*/ 772063 w 888187"/>
                <a:gd name="connsiteY4" fmla="*/ 57 h 913565"/>
                <a:gd name="connsiteX5" fmla="*/ 612519 w 888187"/>
                <a:gd name="connsiteY5" fmla="*/ 45301 h 913565"/>
                <a:gd name="connsiteX6" fmla="*/ 393444 w 888187"/>
                <a:gd name="connsiteY6" fmla="*/ 142932 h 913565"/>
                <a:gd name="connsiteX7" fmla="*/ 238663 w 888187"/>
                <a:gd name="connsiteY7" fmla="*/ 231039 h 913565"/>
                <a:gd name="connsiteX8" fmla="*/ 76738 w 888187"/>
                <a:gd name="connsiteY8" fmla="*/ 462020 h 913565"/>
                <a:gd name="connsiteX9" fmla="*/ 5300 w 888187"/>
                <a:gd name="connsiteY9" fmla="*/ 669189 h 913565"/>
                <a:gd name="connsiteX10" fmla="*/ 12444 w 888187"/>
                <a:gd name="connsiteY10" fmla="*/ 888264 h 913565"/>
                <a:gd name="connsiteX11" fmla="*/ 69594 w 888187"/>
                <a:gd name="connsiteY11" fmla="*/ 907314 h 913565"/>
                <a:gd name="connsiteX12" fmla="*/ 193419 w 888187"/>
                <a:gd name="connsiteY12" fmla="*/ 873976 h 913565"/>
                <a:gd name="connsiteX13" fmla="*/ 395825 w 888187"/>
                <a:gd name="connsiteY13" fmla="*/ 754914 h 913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88187" h="913565">
                  <a:moveTo>
                    <a:pt x="669669" y="495357"/>
                  </a:moveTo>
                  <a:cubicBezTo>
                    <a:pt x="723048" y="436421"/>
                    <a:pt x="776428" y="377486"/>
                    <a:pt x="812544" y="316764"/>
                  </a:cubicBezTo>
                  <a:cubicBezTo>
                    <a:pt x="848660" y="256042"/>
                    <a:pt x="878822" y="177460"/>
                    <a:pt x="886363" y="131026"/>
                  </a:cubicBezTo>
                  <a:cubicBezTo>
                    <a:pt x="893904" y="84591"/>
                    <a:pt x="876838" y="59985"/>
                    <a:pt x="857788" y="38157"/>
                  </a:cubicBezTo>
                  <a:cubicBezTo>
                    <a:pt x="838738" y="16329"/>
                    <a:pt x="812941" y="-1134"/>
                    <a:pt x="772063" y="57"/>
                  </a:cubicBezTo>
                  <a:cubicBezTo>
                    <a:pt x="731185" y="1248"/>
                    <a:pt x="675622" y="21488"/>
                    <a:pt x="612519" y="45301"/>
                  </a:cubicBezTo>
                  <a:cubicBezTo>
                    <a:pt x="549416" y="69113"/>
                    <a:pt x="455753" y="111976"/>
                    <a:pt x="393444" y="142932"/>
                  </a:cubicBezTo>
                  <a:cubicBezTo>
                    <a:pt x="331135" y="173888"/>
                    <a:pt x="291447" y="177858"/>
                    <a:pt x="238663" y="231039"/>
                  </a:cubicBezTo>
                  <a:cubicBezTo>
                    <a:pt x="185879" y="284220"/>
                    <a:pt x="115632" y="388995"/>
                    <a:pt x="76738" y="462020"/>
                  </a:cubicBezTo>
                  <a:cubicBezTo>
                    <a:pt x="37844" y="535045"/>
                    <a:pt x="16016" y="598148"/>
                    <a:pt x="5300" y="669189"/>
                  </a:cubicBezTo>
                  <a:cubicBezTo>
                    <a:pt x="-5416" y="740230"/>
                    <a:pt x="1728" y="848577"/>
                    <a:pt x="12444" y="888264"/>
                  </a:cubicBezTo>
                  <a:cubicBezTo>
                    <a:pt x="23160" y="927951"/>
                    <a:pt x="39431" y="909695"/>
                    <a:pt x="69594" y="907314"/>
                  </a:cubicBezTo>
                  <a:cubicBezTo>
                    <a:pt x="99756" y="904933"/>
                    <a:pt x="139047" y="899376"/>
                    <a:pt x="193419" y="873976"/>
                  </a:cubicBezTo>
                  <a:cubicBezTo>
                    <a:pt x="247791" y="848576"/>
                    <a:pt x="321808" y="801745"/>
                    <a:pt x="395825" y="754914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696075" y="1847850"/>
              <a:ext cx="390607" cy="1695450"/>
            </a:xfrm>
            <a:custGeom>
              <a:avLst/>
              <a:gdLst>
                <a:gd name="connsiteX0" fmla="*/ 273844 w 390607"/>
                <a:gd name="connsiteY0" fmla="*/ 0 h 1695450"/>
                <a:gd name="connsiteX1" fmla="*/ 169069 w 390607"/>
                <a:gd name="connsiteY1" fmla="*/ 180975 h 1695450"/>
                <a:gd name="connsiteX2" fmla="*/ 178594 w 390607"/>
                <a:gd name="connsiteY2" fmla="*/ 323850 h 1695450"/>
                <a:gd name="connsiteX3" fmla="*/ 252413 w 390607"/>
                <a:gd name="connsiteY3" fmla="*/ 438150 h 1695450"/>
                <a:gd name="connsiteX4" fmla="*/ 328613 w 390607"/>
                <a:gd name="connsiteY4" fmla="*/ 516731 h 1695450"/>
                <a:gd name="connsiteX5" fmla="*/ 385763 w 390607"/>
                <a:gd name="connsiteY5" fmla="*/ 614363 h 1695450"/>
                <a:gd name="connsiteX6" fmla="*/ 381000 w 390607"/>
                <a:gd name="connsiteY6" fmla="*/ 769144 h 1695450"/>
                <a:gd name="connsiteX7" fmla="*/ 328613 w 390607"/>
                <a:gd name="connsiteY7" fmla="*/ 1097756 h 1695450"/>
                <a:gd name="connsiteX8" fmla="*/ 264319 w 390607"/>
                <a:gd name="connsiteY8" fmla="*/ 1300163 h 1695450"/>
                <a:gd name="connsiteX9" fmla="*/ 173831 w 390607"/>
                <a:gd name="connsiteY9" fmla="*/ 1509713 h 1695450"/>
                <a:gd name="connsiteX10" fmla="*/ 0 w 390607"/>
                <a:gd name="connsiteY10" fmla="*/ 169545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90607" h="1695450">
                  <a:moveTo>
                    <a:pt x="273844" y="0"/>
                  </a:moveTo>
                  <a:cubicBezTo>
                    <a:pt x="229394" y="63500"/>
                    <a:pt x="184944" y="127000"/>
                    <a:pt x="169069" y="180975"/>
                  </a:cubicBezTo>
                  <a:cubicBezTo>
                    <a:pt x="153194" y="234950"/>
                    <a:pt x="164703" y="280988"/>
                    <a:pt x="178594" y="323850"/>
                  </a:cubicBezTo>
                  <a:cubicBezTo>
                    <a:pt x="192485" y="366712"/>
                    <a:pt x="227410" y="406003"/>
                    <a:pt x="252413" y="438150"/>
                  </a:cubicBezTo>
                  <a:cubicBezTo>
                    <a:pt x="277416" y="470297"/>
                    <a:pt x="306388" y="487362"/>
                    <a:pt x="328613" y="516731"/>
                  </a:cubicBezTo>
                  <a:cubicBezTo>
                    <a:pt x="350838" y="546100"/>
                    <a:pt x="377032" y="572294"/>
                    <a:pt x="385763" y="614363"/>
                  </a:cubicBezTo>
                  <a:cubicBezTo>
                    <a:pt x="394494" y="656432"/>
                    <a:pt x="390525" y="688579"/>
                    <a:pt x="381000" y="769144"/>
                  </a:cubicBezTo>
                  <a:cubicBezTo>
                    <a:pt x="371475" y="849709"/>
                    <a:pt x="348060" y="1009253"/>
                    <a:pt x="328613" y="1097756"/>
                  </a:cubicBezTo>
                  <a:cubicBezTo>
                    <a:pt x="309166" y="1186259"/>
                    <a:pt x="290116" y="1231504"/>
                    <a:pt x="264319" y="1300163"/>
                  </a:cubicBezTo>
                  <a:cubicBezTo>
                    <a:pt x="238522" y="1368822"/>
                    <a:pt x="217884" y="1443832"/>
                    <a:pt x="173831" y="1509713"/>
                  </a:cubicBezTo>
                  <a:cubicBezTo>
                    <a:pt x="129778" y="1575594"/>
                    <a:pt x="64889" y="1635522"/>
                    <a:pt x="0" y="169545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998369" y="3040577"/>
              <a:ext cx="404859" cy="415822"/>
            </a:xfrm>
            <a:custGeom>
              <a:avLst/>
              <a:gdLst>
                <a:gd name="connsiteX0" fmla="*/ 176212 w 404859"/>
                <a:gd name="connsiteY0" fmla="*/ 78861 h 415822"/>
                <a:gd name="connsiteX1" fmla="*/ 40481 w 404859"/>
                <a:gd name="connsiteY1" fmla="*/ 226498 h 415822"/>
                <a:gd name="connsiteX2" fmla="*/ 0 w 404859"/>
                <a:gd name="connsiteY2" fmla="*/ 383661 h 415822"/>
                <a:gd name="connsiteX3" fmla="*/ 40481 w 404859"/>
                <a:gd name="connsiteY3" fmla="*/ 412236 h 415822"/>
                <a:gd name="connsiteX4" fmla="*/ 154781 w 404859"/>
                <a:gd name="connsiteY4" fmla="*/ 331273 h 415822"/>
                <a:gd name="connsiteX5" fmla="*/ 271462 w 404859"/>
                <a:gd name="connsiteY5" fmla="*/ 219354 h 415822"/>
                <a:gd name="connsiteX6" fmla="*/ 364331 w 404859"/>
                <a:gd name="connsiteY6" fmla="*/ 107436 h 415822"/>
                <a:gd name="connsiteX7" fmla="*/ 404812 w 404859"/>
                <a:gd name="connsiteY7" fmla="*/ 28854 h 415822"/>
                <a:gd name="connsiteX8" fmla="*/ 369094 w 404859"/>
                <a:gd name="connsiteY8" fmla="*/ 279 h 415822"/>
                <a:gd name="connsiteX9" fmla="*/ 240506 w 404859"/>
                <a:gd name="connsiteY9" fmla="*/ 43142 h 415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4859" h="415822">
                  <a:moveTo>
                    <a:pt x="176212" y="78861"/>
                  </a:moveTo>
                  <a:cubicBezTo>
                    <a:pt x="123031" y="127279"/>
                    <a:pt x="69850" y="175698"/>
                    <a:pt x="40481" y="226498"/>
                  </a:cubicBezTo>
                  <a:cubicBezTo>
                    <a:pt x="11112" y="277298"/>
                    <a:pt x="0" y="352705"/>
                    <a:pt x="0" y="383661"/>
                  </a:cubicBezTo>
                  <a:cubicBezTo>
                    <a:pt x="0" y="414617"/>
                    <a:pt x="14684" y="420967"/>
                    <a:pt x="40481" y="412236"/>
                  </a:cubicBezTo>
                  <a:cubicBezTo>
                    <a:pt x="66278" y="403505"/>
                    <a:pt x="116284" y="363420"/>
                    <a:pt x="154781" y="331273"/>
                  </a:cubicBezTo>
                  <a:cubicBezTo>
                    <a:pt x="193278" y="299126"/>
                    <a:pt x="236537" y="256660"/>
                    <a:pt x="271462" y="219354"/>
                  </a:cubicBezTo>
                  <a:cubicBezTo>
                    <a:pt x="306387" y="182048"/>
                    <a:pt x="342106" y="139186"/>
                    <a:pt x="364331" y="107436"/>
                  </a:cubicBezTo>
                  <a:cubicBezTo>
                    <a:pt x="386556" y="75686"/>
                    <a:pt x="404018" y="46713"/>
                    <a:pt x="404812" y="28854"/>
                  </a:cubicBezTo>
                  <a:cubicBezTo>
                    <a:pt x="405606" y="10994"/>
                    <a:pt x="396478" y="-2102"/>
                    <a:pt x="369094" y="279"/>
                  </a:cubicBezTo>
                  <a:cubicBezTo>
                    <a:pt x="341710" y="2660"/>
                    <a:pt x="291108" y="22901"/>
                    <a:pt x="240506" y="43142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431631" y="2425787"/>
              <a:ext cx="1561275" cy="1234194"/>
            </a:xfrm>
            <a:custGeom>
              <a:avLst/>
              <a:gdLst>
                <a:gd name="connsiteX0" fmla="*/ 0 w 1561275"/>
                <a:gd name="connsiteY0" fmla="*/ 1229432 h 1234194"/>
                <a:gd name="connsiteX1" fmla="*/ 97632 w 1561275"/>
                <a:gd name="connsiteY1" fmla="*/ 948444 h 1234194"/>
                <a:gd name="connsiteX2" fmla="*/ 247650 w 1561275"/>
                <a:gd name="connsiteY2" fmla="*/ 719844 h 1234194"/>
                <a:gd name="connsiteX3" fmla="*/ 516732 w 1561275"/>
                <a:gd name="connsiteY3" fmla="*/ 453144 h 1234194"/>
                <a:gd name="connsiteX4" fmla="*/ 719138 w 1561275"/>
                <a:gd name="connsiteY4" fmla="*/ 310269 h 1234194"/>
                <a:gd name="connsiteX5" fmla="*/ 947738 w 1561275"/>
                <a:gd name="connsiteY5" fmla="*/ 176919 h 1234194"/>
                <a:gd name="connsiteX6" fmla="*/ 1171575 w 1561275"/>
                <a:gd name="connsiteY6" fmla="*/ 50713 h 1234194"/>
                <a:gd name="connsiteX7" fmla="*/ 1312069 w 1561275"/>
                <a:gd name="connsiteY7" fmla="*/ 3088 h 1234194"/>
                <a:gd name="connsiteX8" fmla="*/ 1423988 w 1561275"/>
                <a:gd name="connsiteY8" fmla="*/ 12613 h 1234194"/>
                <a:gd name="connsiteX9" fmla="*/ 1500188 w 1561275"/>
                <a:gd name="connsiteY9" fmla="*/ 76907 h 1234194"/>
                <a:gd name="connsiteX10" fmla="*/ 1545432 w 1561275"/>
                <a:gd name="connsiteY10" fmla="*/ 198351 h 1234194"/>
                <a:gd name="connsiteX11" fmla="*/ 1554957 w 1561275"/>
                <a:gd name="connsiteY11" fmla="*/ 355513 h 1234194"/>
                <a:gd name="connsiteX12" fmla="*/ 1454944 w 1561275"/>
                <a:gd name="connsiteY12" fmla="*/ 605544 h 1234194"/>
                <a:gd name="connsiteX13" fmla="*/ 1357313 w 1561275"/>
                <a:gd name="connsiteY13" fmla="*/ 855576 h 1234194"/>
                <a:gd name="connsiteX14" fmla="*/ 1238250 w 1561275"/>
                <a:gd name="connsiteY14" fmla="*/ 984163 h 1234194"/>
                <a:gd name="connsiteX15" fmla="*/ 1002507 w 1561275"/>
                <a:gd name="connsiteY15" fmla="*/ 1160376 h 1234194"/>
                <a:gd name="connsiteX16" fmla="*/ 890588 w 1561275"/>
                <a:gd name="connsiteY16" fmla="*/ 1234194 h 1234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561275" h="1234194">
                  <a:moveTo>
                    <a:pt x="0" y="1229432"/>
                  </a:moveTo>
                  <a:cubicBezTo>
                    <a:pt x="28178" y="1131403"/>
                    <a:pt x="56357" y="1033375"/>
                    <a:pt x="97632" y="948444"/>
                  </a:cubicBezTo>
                  <a:cubicBezTo>
                    <a:pt x="138907" y="863513"/>
                    <a:pt x="177800" y="802394"/>
                    <a:pt x="247650" y="719844"/>
                  </a:cubicBezTo>
                  <a:cubicBezTo>
                    <a:pt x="317500" y="637294"/>
                    <a:pt x="438151" y="521406"/>
                    <a:pt x="516732" y="453144"/>
                  </a:cubicBezTo>
                  <a:cubicBezTo>
                    <a:pt x="595313" y="384881"/>
                    <a:pt x="647304" y="356306"/>
                    <a:pt x="719138" y="310269"/>
                  </a:cubicBezTo>
                  <a:cubicBezTo>
                    <a:pt x="790972" y="264232"/>
                    <a:pt x="947738" y="176919"/>
                    <a:pt x="947738" y="176919"/>
                  </a:cubicBezTo>
                  <a:cubicBezTo>
                    <a:pt x="1023144" y="133660"/>
                    <a:pt x="1110853" y="79685"/>
                    <a:pt x="1171575" y="50713"/>
                  </a:cubicBezTo>
                  <a:cubicBezTo>
                    <a:pt x="1232297" y="21741"/>
                    <a:pt x="1270000" y="9438"/>
                    <a:pt x="1312069" y="3088"/>
                  </a:cubicBezTo>
                  <a:cubicBezTo>
                    <a:pt x="1354138" y="-3262"/>
                    <a:pt x="1392635" y="310"/>
                    <a:pt x="1423988" y="12613"/>
                  </a:cubicBezTo>
                  <a:cubicBezTo>
                    <a:pt x="1455341" y="24916"/>
                    <a:pt x="1479947" y="45951"/>
                    <a:pt x="1500188" y="76907"/>
                  </a:cubicBezTo>
                  <a:cubicBezTo>
                    <a:pt x="1520429" y="107863"/>
                    <a:pt x="1536304" y="151917"/>
                    <a:pt x="1545432" y="198351"/>
                  </a:cubicBezTo>
                  <a:cubicBezTo>
                    <a:pt x="1554560" y="244785"/>
                    <a:pt x="1570038" y="287647"/>
                    <a:pt x="1554957" y="355513"/>
                  </a:cubicBezTo>
                  <a:cubicBezTo>
                    <a:pt x="1539876" y="423378"/>
                    <a:pt x="1487885" y="522200"/>
                    <a:pt x="1454944" y="605544"/>
                  </a:cubicBezTo>
                  <a:cubicBezTo>
                    <a:pt x="1422003" y="688888"/>
                    <a:pt x="1393429" y="792473"/>
                    <a:pt x="1357313" y="855576"/>
                  </a:cubicBezTo>
                  <a:cubicBezTo>
                    <a:pt x="1321197" y="918679"/>
                    <a:pt x="1297384" y="933363"/>
                    <a:pt x="1238250" y="984163"/>
                  </a:cubicBezTo>
                  <a:cubicBezTo>
                    <a:pt x="1179116" y="1034963"/>
                    <a:pt x="1060451" y="1118704"/>
                    <a:pt x="1002507" y="1160376"/>
                  </a:cubicBezTo>
                  <a:cubicBezTo>
                    <a:pt x="944563" y="1202048"/>
                    <a:pt x="917575" y="1218121"/>
                    <a:pt x="890588" y="1234194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807994" y="1804988"/>
              <a:ext cx="391320" cy="1874043"/>
            </a:xfrm>
            <a:custGeom>
              <a:avLst/>
              <a:gdLst>
                <a:gd name="connsiteX0" fmla="*/ 340519 w 391320"/>
                <a:gd name="connsiteY0" fmla="*/ 0 h 1874043"/>
                <a:gd name="connsiteX1" fmla="*/ 257175 w 391320"/>
                <a:gd name="connsiteY1" fmla="*/ 192881 h 1874043"/>
                <a:gd name="connsiteX2" fmla="*/ 252412 w 391320"/>
                <a:gd name="connsiteY2" fmla="*/ 397668 h 1874043"/>
                <a:gd name="connsiteX3" fmla="*/ 342900 w 391320"/>
                <a:gd name="connsiteY3" fmla="*/ 557212 h 1874043"/>
                <a:gd name="connsiteX4" fmla="*/ 388144 w 391320"/>
                <a:gd name="connsiteY4" fmla="*/ 721518 h 1874043"/>
                <a:gd name="connsiteX5" fmla="*/ 385762 w 391320"/>
                <a:gd name="connsiteY5" fmla="*/ 902493 h 1874043"/>
                <a:gd name="connsiteX6" fmla="*/ 371475 w 391320"/>
                <a:gd name="connsiteY6" fmla="*/ 1135856 h 1874043"/>
                <a:gd name="connsiteX7" fmla="*/ 326231 w 391320"/>
                <a:gd name="connsiteY7" fmla="*/ 1343025 h 1874043"/>
                <a:gd name="connsiteX8" fmla="*/ 147637 w 391320"/>
                <a:gd name="connsiteY8" fmla="*/ 1678781 h 1874043"/>
                <a:gd name="connsiteX9" fmla="*/ 0 w 391320"/>
                <a:gd name="connsiteY9" fmla="*/ 1874043 h 1874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1320" h="1874043">
                  <a:moveTo>
                    <a:pt x="340519" y="0"/>
                  </a:moveTo>
                  <a:cubicBezTo>
                    <a:pt x="306189" y="63301"/>
                    <a:pt x="271859" y="126603"/>
                    <a:pt x="257175" y="192881"/>
                  </a:cubicBezTo>
                  <a:cubicBezTo>
                    <a:pt x="242490" y="259159"/>
                    <a:pt x="238125" y="336946"/>
                    <a:pt x="252412" y="397668"/>
                  </a:cubicBezTo>
                  <a:cubicBezTo>
                    <a:pt x="266699" y="458390"/>
                    <a:pt x="320278" y="503237"/>
                    <a:pt x="342900" y="557212"/>
                  </a:cubicBezTo>
                  <a:cubicBezTo>
                    <a:pt x="365522" y="611187"/>
                    <a:pt x="381000" y="663971"/>
                    <a:pt x="388144" y="721518"/>
                  </a:cubicBezTo>
                  <a:cubicBezTo>
                    <a:pt x="395288" y="779065"/>
                    <a:pt x="388540" y="833437"/>
                    <a:pt x="385762" y="902493"/>
                  </a:cubicBezTo>
                  <a:cubicBezTo>
                    <a:pt x="382984" y="971549"/>
                    <a:pt x="381397" y="1062434"/>
                    <a:pt x="371475" y="1135856"/>
                  </a:cubicBezTo>
                  <a:cubicBezTo>
                    <a:pt x="361553" y="1209278"/>
                    <a:pt x="363537" y="1252537"/>
                    <a:pt x="326231" y="1343025"/>
                  </a:cubicBezTo>
                  <a:cubicBezTo>
                    <a:pt x="288925" y="1433513"/>
                    <a:pt x="202009" y="1590278"/>
                    <a:pt x="147637" y="1678781"/>
                  </a:cubicBezTo>
                  <a:cubicBezTo>
                    <a:pt x="93265" y="1767284"/>
                    <a:pt x="46632" y="1820663"/>
                    <a:pt x="0" y="1874043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955631" y="1838325"/>
              <a:ext cx="395288" cy="1843088"/>
            </a:xfrm>
            <a:custGeom>
              <a:avLst/>
              <a:gdLst>
                <a:gd name="connsiteX0" fmla="*/ 395288 w 395288"/>
                <a:gd name="connsiteY0" fmla="*/ 0 h 1843088"/>
                <a:gd name="connsiteX1" fmla="*/ 302419 w 395288"/>
                <a:gd name="connsiteY1" fmla="*/ 121444 h 1843088"/>
                <a:gd name="connsiteX2" fmla="*/ 271463 w 395288"/>
                <a:gd name="connsiteY2" fmla="*/ 326231 h 1843088"/>
                <a:gd name="connsiteX3" fmla="*/ 335757 w 395288"/>
                <a:gd name="connsiteY3" fmla="*/ 569119 h 1843088"/>
                <a:gd name="connsiteX4" fmla="*/ 369094 w 395288"/>
                <a:gd name="connsiteY4" fmla="*/ 881063 h 1843088"/>
                <a:gd name="connsiteX5" fmla="*/ 371475 w 395288"/>
                <a:gd name="connsiteY5" fmla="*/ 1116806 h 1843088"/>
                <a:gd name="connsiteX6" fmla="*/ 278607 w 395288"/>
                <a:gd name="connsiteY6" fmla="*/ 1383506 h 1843088"/>
                <a:gd name="connsiteX7" fmla="*/ 138113 w 395288"/>
                <a:gd name="connsiteY7" fmla="*/ 1654969 h 1843088"/>
                <a:gd name="connsiteX8" fmla="*/ 0 w 395288"/>
                <a:gd name="connsiteY8" fmla="*/ 1843088 h 1843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5288" h="1843088">
                  <a:moveTo>
                    <a:pt x="395288" y="0"/>
                  </a:moveTo>
                  <a:cubicBezTo>
                    <a:pt x="359172" y="33536"/>
                    <a:pt x="323056" y="67072"/>
                    <a:pt x="302419" y="121444"/>
                  </a:cubicBezTo>
                  <a:cubicBezTo>
                    <a:pt x="281782" y="175816"/>
                    <a:pt x="265907" y="251619"/>
                    <a:pt x="271463" y="326231"/>
                  </a:cubicBezTo>
                  <a:cubicBezTo>
                    <a:pt x="277019" y="400843"/>
                    <a:pt x="319485" y="476647"/>
                    <a:pt x="335757" y="569119"/>
                  </a:cubicBezTo>
                  <a:cubicBezTo>
                    <a:pt x="352029" y="661591"/>
                    <a:pt x="363141" y="789782"/>
                    <a:pt x="369094" y="881063"/>
                  </a:cubicBezTo>
                  <a:cubicBezTo>
                    <a:pt x="375047" y="972344"/>
                    <a:pt x="386556" y="1033066"/>
                    <a:pt x="371475" y="1116806"/>
                  </a:cubicBezTo>
                  <a:cubicBezTo>
                    <a:pt x="356394" y="1200547"/>
                    <a:pt x="317501" y="1293812"/>
                    <a:pt x="278607" y="1383506"/>
                  </a:cubicBezTo>
                  <a:cubicBezTo>
                    <a:pt x="239713" y="1473200"/>
                    <a:pt x="184547" y="1578372"/>
                    <a:pt x="138113" y="1654969"/>
                  </a:cubicBezTo>
                  <a:cubicBezTo>
                    <a:pt x="91679" y="1731566"/>
                    <a:pt x="45839" y="1787327"/>
                    <a:pt x="0" y="1843088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100888" y="1857375"/>
              <a:ext cx="478631" cy="1812131"/>
            </a:xfrm>
            <a:custGeom>
              <a:avLst/>
              <a:gdLst>
                <a:gd name="connsiteX0" fmla="*/ 478631 w 478631"/>
                <a:gd name="connsiteY0" fmla="*/ 0 h 1812131"/>
                <a:gd name="connsiteX1" fmla="*/ 359568 w 478631"/>
                <a:gd name="connsiteY1" fmla="*/ 169069 h 1812131"/>
                <a:gd name="connsiteX2" fmla="*/ 311943 w 478631"/>
                <a:gd name="connsiteY2" fmla="*/ 330994 h 1812131"/>
                <a:gd name="connsiteX3" fmla="*/ 383381 w 478631"/>
                <a:gd name="connsiteY3" fmla="*/ 640556 h 1812131"/>
                <a:gd name="connsiteX4" fmla="*/ 397668 w 478631"/>
                <a:gd name="connsiteY4" fmla="*/ 881063 h 1812131"/>
                <a:gd name="connsiteX5" fmla="*/ 328612 w 478631"/>
                <a:gd name="connsiteY5" fmla="*/ 1216819 h 1812131"/>
                <a:gd name="connsiteX6" fmla="*/ 180975 w 478631"/>
                <a:gd name="connsiteY6" fmla="*/ 1531144 h 1812131"/>
                <a:gd name="connsiteX7" fmla="*/ 0 w 478631"/>
                <a:gd name="connsiteY7" fmla="*/ 1812131 h 1812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8631" h="1812131">
                  <a:moveTo>
                    <a:pt x="478631" y="0"/>
                  </a:moveTo>
                  <a:cubicBezTo>
                    <a:pt x="432990" y="56951"/>
                    <a:pt x="387349" y="113903"/>
                    <a:pt x="359568" y="169069"/>
                  </a:cubicBezTo>
                  <a:cubicBezTo>
                    <a:pt x="331787" y="224235"/>
                    <a:pt x="307974" y="252413"/>
                    <a:pt x="311943" y="330994"/>
                  </a:cubicBezTo>
                  <a:cubicBezTo>
                    <a:pt x="315912" y="409575"/>
                    <a:pt x="369093" y="548878"/>
                    <a:pt x="383381" y="640556"/>
                  </a:cubicBezTo>
                  <a:cubicBezTo>
                    <a:pt x="397668" y="732234"/>
                    <a:pt x="406796" y="785019"/>
                    <a:pt x="397668" y="881063"/>
                  </a:cubicBezTo>
                  <a:cubicBezTo>
                    <a:pt x="388540" y="977107"/>
                    <a:pt x="364727" y="1108472"/>
                    <a:pt x="328612" y="1216819"/>
                  </a:cubicBezTo>
                  <a:cubicBezTo>
                    <a:pt x="292497" y="1325166"/>
                    <a:pt x="235744" y="1431925"/>
                    <a:pt x="180975" y="1531144"/>
                  </a:cubicBezTo>
                  <a:cubicBezTo>
                    <a:pt x="126206" y="1630363"/>
                    <a:pt x="63103" y="1721247"/>
                    <a:pt x="0" y="1812131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312819" y="1895475"/>
              <a:ext cx="471487" cy="1783556"/>
            </a:xfrm>
            <a:custGeom>
              <a:avLst/>
              <a:gdLst>
                <a:gd name="connsiteX0" fmla="*/ 471487 w 471487"/>
                <a:gd name="connsiteY0" fmla="*/ 0 h 1783556"/>
                <a:gd name="connsiteX1" fmla="*/ 359569 w 471487"/>
                <a:gd name="connsiteY1" fmla="*/ 242888 h 1783556"/>
                <a:gd name="connsiteX2" fmla="*/ 328612 w 471487"/>
                <a:gd name="connsiteY2" fmla="*/ 635794 h 1783556"/>
                <a:gd name="connsiteX3" fmla="*/ 321469 w 471487"/>
                <a:gd name="connsiteY3" fmla="*/ 921544 h 1783556"/>
                <a:gd name="connsiteX4" fmla="*/ 276225 w 471487"/>
                <a:gd name="connsiteY4" fmla="*/ 1231106 h 1783556"/>
                <a:gd name="connsiteX5" fmla="*/ 188119 w 471487"/>
                <a:gd name="connsiteY5" fmla="*/ 1493044 h 1783556"/>
                <a:gd name="connsiteX6" fmla="*/ 0 w 471487"/>
                <a:gd name="connsiteY6" fmla="*/ 1783556 h 1783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1487" h="1783556">
                  <a:moveTo>
                    <a:pt x="471487" y="0"/>
                  </a:moveTo>
                  <a:cubicBezTo>
                    <a:pt x="427434" y="68461"/>
                    <a:pt x="383381" y="136922"/>
                    <a:pt x="359569" y="242888"/>
                  </a:cubicBezTo>
                  <a:cubicBezTo>
                    <a:pt x="335757" y="348854"/>
                    <a:pt x="334962" y="522685"/>
                    <a:pt x="328612" y="635794"/>
                  </a:cubicBezTo>
                  <a:cubicBezTo>
                    <a:pt x="322262" y="748903"/>
                    <a:pt x="330200" y="822325"/>
                    <a:pt x="321469" y="921544"/>
                  </a:cubicBezTo>
                  <a:cubicBezTo>
                    <a:pt x="312738" y="1020763"/>
                    <a:pt x="298450" y="1135856"/>
                    <a:pt x="276225" y="1231106"/>
                  </a:cubicBezTo>
                  <a:cubicBezTo>
                    <a:pt x="254000" y="1326356"/>
                    <a:pt x="234156" y="1400969"/>
                    <a:pt x="188119" y="1493044"/>
                  </a:cubicBezTo>
                  <a:cubicBezTo>
                    <a:pt x="142082" y="1585119"/>
                    <a:pt x="71041" y="1684337"/>
                    <a:pt x="0" y="1783556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TextBox 32"/>
            <p:cNvSpPr txBox="1"/>
            <p:nvPr/>
          </p:nvSpPr>
          <p:spPr>
            <a:xfrm rot="19020000">
              <a:off x="6557170" y="3772233"/>
              <a:ext cx="450509" cy="219897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1400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 rot="19020000">
              <a:off x="6811965" y="3924631"/>
              <a:ext cx="450509" cy="219897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1600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 rot="19020000">
              <a:off x="7290594" y="4279435"/>
              <a:ext cx="450509" cy="219897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1800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36" name="Freeform 35"/>
            <p:cNvSpPr/>
            <p:nvPr/>
          </p:nvSpPr>
          <p:spPr>
            <a:xfrm>
              <a:off x="5432717" y="3657600"/>
              <a:ext cx="884739" cy="281961"/>
            </a:xfrm>
            <a:custGeom>
              <a:avLst/>
              <a:gdLst>
                <a:gd name="connsiteX0" fmla="*/ 884739 w 884739"/>
                <a:gd name="connsiteY0" fmla="*/ 0 h 281961"/>
                <a:gd name="connsiteX1" fmla="*/ 637089 w 884739"/>
                <a:gd name="connsiteY1" fmla="*/ 164306 h 281961"/>
                <a:gd name="connsiteX2" fmla="*/ 408489 w 884739"/>
                <a:gd name="connsiteY2" fmla="*/ 266700 h 281961"/>
                <a:gd name="connsiteX3" fmla="*/ 232277 w 884739"/>
                <a:gd name="connsiteY3" fmla="*/ 278606 h 281961"/>
                <a:gd name="connsiteX4" fmla="*/ 122739 w 884739"/>
                <a:gd name="connsiteY4" fmla="*/ 238125 h 281961"/>
                <a:gd name="connsiteX5" fmla="*/ 48921 w 884739"/>
                <a:gd name="connsiteY5" fmla="*/ 180975 h 281961"/>
                <a:gd name="connsiteX6" fmla="*/ 6058 w 884739"/>
                <a:gd name="connsiteY6" fmla="*/ 100013 h 281961"/>
                <a:gd name="connsiteX7" fmla="*/ 1296 w 884739"/>
                <a:gd name="connsiteY7" fmla="*/ 2381 h 281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4739" h="281961">
                  <a:moveTo>
                    <a:pt x="884739" y="0"/>
                  </a:moveTo>
                  <a:cubicBezTo>
                    <a:pt x="800601" y="59928"/>
                    <a:pt x="716464" y="119856"/>
                    <a:pt x="637089" y="164306"/>
                  </a:cubicBezTo>
                  <a:cubicBezTo>
                    <a:pt x="557714" y="208756"/>
                    <a:pt x="475958" y="247650"/>
                    <a:pt x="408489" y="266700"/>
                  </a:cubicBezTo>
                  <a:cubicBezTo>
                    <a:pt x="341020" y="285750"/>
                    <a:pt x="279902" y="283368"/>
                    <a:pt x="232277" y="278606"/>
                  </a:cubicBezTo>
                  <a:cubicBezTo>
                    <a:pt x="184652" y="273844"/>
                    <a:pt x="153298" y="254397"/>
                    <a:pt x="122739" y="238125"/>
                  </a:cubicBezTo>
                  <a:cubicBezTo>
                    <a:pt x="92180" y="221853"/>
                    <a:pt x="68368" y="203994"/>
                    <a:pt x="48921" y="180975"/>
                  </a:cubicBezTo>
                  <a:cubicBezTo>
                    <a:pt x="29474" y="157956"/>
                    <a:pt x="13995" y="129779"/>
                    <a:pt x="6058" y="100013"/>
                  </a:cubicBezTo>
                  <a:cubicBezTo>
                    <a:pt x="-1880" y="70247"/>
                    <a:pt x="-292" y="36314"/>
                    <a:pt x="1296" y="2381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862513" y="3681413"/>
              <a:ext cx="1952625" cy="588168"/>
            </a:xfrm>
            <a:custGeom>
              <a:avLst/>
              <a:gdLst>
                <a:gd name="connsiteX0" fmla="*/ 0 w 1952625"/>
                <a:gd name="connsiteY0" fmla="*/ 588168 h 588168"/>
                <a:gd name="connsiteX1" fmla="*/ 488156 w 1952625"/>
                <a:gd name="connsiteY1" fmla="*/ 533400 h 588168"/>
                <a:gd name="connsiteX2" fmla="*/ 1012031 w 1952625"/>
                <a:gd name="connsiteY2" fmla="*/ 445293 h 588168"/>
                <a:gd name="connsiteX3" fmla="*/ 1426368 w 1952625"/>
                <a:gd name="connsiteY3" fmla="*/ 338137 h 588168"/>
                <a:gd name="connsiteX4" fmla="*/ 1821656 w 1952625"/>
                <a:gd name="connsiteY4" fmla="*/ 114300 h 588168"/>
                <a:gd name="connsiteX5" fmla="*/ 1952625 w 1952625"/>
                <a:gd name="connsiteY5" fmla="*/ 0 h 588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52625" h="588168">
                  <a:moveTo>
                    <a:pt x="0" y="588168"/>
                  </a:moveTo>
                  <a:cubicBezTo>
                    <a:pt x="159742" y="572690"/>
                    <a:pt x="319484" y="557212"/>
                    <a:pt x="488156" y="533400"/>
                  </a:cubicBezTo>
                  <a:cubicBezTo>
                    <a:pt x="656828" y="509587"/>
                    <a:pt x="855662" y="477837"/>
                    <a:pt x="1012031" y="445293"/>
                  </a:cubicBezTo>
                  <a:cubicBezTo>
                    <a:pt x="1168400" y="412749"/>
                    <a:pt x="1291430" y="393303"/>
                    <a:pt x="1426368" y="338137"/>
                  </a:cubicBezTo>
                  <a:cubicBezTo>
                    <a:pt x="1561306" y="282971"/>
                    <a:pt x="1733947" y="170656"/>
                    <a:pt x="1821656" y="114300"/>
                  </a:cubicBezTo>
                  <a:cubicBezTo>
                    <a:pt x="1909365" y="57944"/>
                    <a:pt x="1930995" y="28972"/>
                    <a:pt x="1952625" y="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862513" y="3819525"/>
              <a:ext cx="1566862" cy="326231"/>
            </a:xfrm>
            <a:custGeom>
              <a:avLst/>
              <a:gdLst>
                <a:gd name="connsiteX0" fmla="*/ 0 w 1566862"/>
                <a:gd name="connsiteY0" fmla="*/ 326231 h 326231"/>
                <a:gd name="connsiteX1" fmla="*/ 164306 w 1566862"/>
                <a:gd name="connsiteY1" fmla="*/ 302419 h 326231"/>
                <a:gd name="connsiteX2" fmla="*/ 528637 w 1566862"/>
                <a:gd name="connsiteY2" fmla="*/ 250031 h 326231"/>
                <a:gd name="connsiteX3" fmla="*/ 735806 w 1566862"/>
                <a:gd name="connsiteY3" fmla="*/ 245269 h 326231"/>
                <a:gd name="connsiteX4" fmla="*/ 954881 w 1566862"/>
                <a:gd name="connsiteY4" fmla="*/ 226219 h 326231"/>
                <a:gd name="connsiteX5" fmla="*/ 1226343 w 1566862"/>
                <a:gd name="connsiteY5" fmla="*/ 147638 h 326231"/>
                <a:gd name="connsiteX6" fmla="*/ 1566862 w 1566862"/>
                <a:gd name="connsiteY6" fmla="*/ 0 h 326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6862" h="326231">
                  <a:moveTo>
                    <a:pt x="0" y="326231"/>
                  </a:moveTo>
                  <a:lnTo>
                    <a:pt x="164306" y="302419"/>
                  </a:lnTo>
                  <a:cubicBezTo>
                    <a:pt x="252412" y="289719"/>
                    <a:pt x="433387" y="259556"/>
                    <a:pt x="528637" y="250031"/>
                  </a:cubicBezTo>
                  <a:cubicBezTo>
                    <a:pt x="623887" y="240506"/>
                    <a:pt x="664765" y="249238"/>
                    <a:pt x="735806" y="245269"/>
                  </a:cubicBezTo>
                  <a:cubicBezTo>
                    <a:pt x="806847" y="241300"/>
                    <a:pt x="873125" y="242491"/>
                    <a:pt x="954881" y="226219"/>
                  </a:cubicBezTo>
                  <a:cubicBezTo>
                    <a:pt x="1036637" y="209947"/>
                    <a:pt x="1124346" y="185341"/>
                    <a:pt x="1226343" y="147638"/>
                  </a:cubicBezTo>
                  <a:cubicBezTo>
                    <a:pt x="1328340" y="109935"/>
                    <a:pt x="1447601" y="54967"/>
                    <a:pt x="1566862" y="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924425" y="3995738"/>
              <a:ext cx="1721644" cy="469106"/>
            </a:xfrm>
            <a:custGeom>
              <a:avLst/>
              <a:gdLst>
                <a:gd name="connsiteX0" fmla="*/ 1721644 w 1721644"/>
                <a:gd name="connsiteY0" fmla="*/ 0 h 469106"/>
                <a:gd name="connsiteX1" fmla="*/ 1483519 w 1721644"/>
                <a:gd name="connsiteY1" fmla="*/ 133350 h 469106"/>
                <a:gd name="connsiteX2" fmla="*/ 940594 w 1721644"/>
                <a:gd name="connsiteY2" fmla="*/ 314325 h 469106"/>
                <a:gd name="connsiteX3" fmla="*/ 0 w 1721644"/>
                <a:gd name="connsiteY3" fmla="*/ 469106 h 469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1644" h="469106">
                  <a:moveTo>
                    <a:pt x="1721644" y="0"/>
                  </a:moveTo>
                  <a:cubicBezTo>
                    <a:pt x="1667669" y="40481"/>
                    <a:pt x="1613694" y="80963"/>
                    <a:pt x="1483519" y="133350"/>
                  </a:cubicBezTo>
                  <a:cubicBezTo>
                    <a:pt x="1353344" y="185738"/>
                    <a:pt x="1187847" y="258366"/>
                    <a:pt x="940594" y="314325"/>
                  </a:cubicBezTo>
                  <a:cubicBezTo>
                    <a:pt x="693341" y="370284"/>
                    <a:pt x="346670" y="419695"/>
                    <a:pt x="0" y="469106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591175" y="3700463"/>
              <a:ext cx="1495425" cy="821531"/>
            </a:xfrm>
            <a:custGeom>
              <a:avLst/>
              <a:gdLst>
                <a:gd name="connsiteX0" fmla="*/ 1488281 w 1488281"/>
                <a:gd name="connsiteY0" fmla="*/ 0 h 809625"/>
                <a:gd name="connsiteX1" fmla="*/ 1273969 w 1488281"/>
                <a:gd name="connsiteY1" fmla="*/ 250031 h 809625"/>
                <a:gd name="connsiteX2" fmla="*/ 1071562 w 1488281"/>
                <a:gd name="connsiteY2" fmla="*/ 402431 h 809625"/>
                <a:gd name="connsiteX3" fmla="*/ 564356 w 1488281"/>
                <a:gd name="connsiteY3" fmla="*/ 671512 h 809625"/>
                <a:gd name="connsiteX4" fmla="*/ 0 w 1488281"/>
                <a:gd name="connsiteY4" fmla="*/ 809625 h 809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8281" h="809625">
                  <a:moveTo>
                    <a:pt x="1488281" y="0"/>
                  </a:moveTo>
                  <a:cubicBezTo>
                    <a:pt x="1415851" y="91479"/>
                    <a:pt x="1343422" y="182959"/>
                    <a:pt x="1273969" y="250031"/>
                  </a:cubicBezTo>
                  <a:cubicBezTo>
                    <a:pt x="1204516" y="317103"/>
                    <a:pt x="1189831" y="332184"/>
                    <a:pt x="1071562" y="402431"/>
                  </a:cubicBezTo>
                  <a:cubicBezTo>
                    <a:pt x="953293" y="472678"/>
                    <a:pt x="742950" y="603646"/>
                    <a:pt x="564356" y="671512"/>
                  </a:cubicBezTo>
                  <a:cubicBezTo>
                    <a:pt x="385762" y="739378"/>
                    <a:pt x="192881" y="774501"/>
                    <a:pt x="0" y="809625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198519" y="3676650"/>
              <a:ext cx="126206" cy="200025"/>
            </a:xfrm>
            <a:custGeom>
              <a:avLst/>
              <a:gdLst>
                <a:gd name="connsiteX0" fmla="*/ 126206 w 126206"/>
                <a:gd name="connsiteY0" fmla="*/ 0 h 200025"/>
                <a:gd name="connsiteX1" fmla="*/ 102394 w 126206"/>
                <a:gd name="connsiteY1" fmla="*/ 54769 h 200025"/>
                <a:gd name="connsiteX2" fmla="*/ 0 w 126206"/>
                <a:gd name="connsiteY2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206" h="200025">
                  <a:moveTo>
                    <a:pt x="126206" y="0"/>
                  </a:moveTo>
                  <a:cubicBezTo>
                    <a:pt x="124817" y="10716"/>
                    <a:pt x="123428" y="21432"/>
                    <a:pt x="102394" y="54769"/>
                  </a:cubicBezTo>
                  <a:cubicBezTo>
                    <a:pt x="81360" y="88106"/>
                    <a:pt x="40680" y="144065"/>
                    <a:pt x="0" y="200025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184106" y="4152902"/>
              <a:ext cx="728663" cy="345280"/>
            </a:xfrm>
            <a:custGeom>
              <a:avLst/>
              <a:gdLst>
                <a:gd name="connsiteX0" fmla="*/ 0 w 747713"/>
                <a:gd name="connsiteY0" fmla="*/ 352425 h 352425"/>
                <a:gd name="connsiteX1" fmla="*/ 471488 w 747713"/>
                <a:gd name="connsiteY1" fmla="*/ 150018 h 352425"/>
                <a:gd name="connsiteX2" fmla="*/ 747713 w 747713"/>
                <a:gd name="connsiteY2" fmla="*/ 0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7713" h="352425">
                  <a:moveTo>
                    <a:pt x="0" y="352425"/>
                  </a:moveTo>
                  <a:cubicBezTo>
                    <a:pt x="173434" y="280590"/>
                    <a:pt x="346869" y="208755"/>
                    <a:pt x="471488" y="150018"/>
                  </a:cubicBezTo>
                  <a:cubicBezTo>
                    <a:pt x="596107" y="91281"/>
                    <a:pt x="671910" y="45640"/>
                    <a:pt x="747713" y="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008019" y="2967038"/>
              <a:ext cx="985837" cy="1543050"/>
            </a:xfrm>
            <a:custGeom>
              <a:avLst/>
              <a:gdLst>
                <a:gd name="connsiteX0" fmla="*/ 0 w 973931"/>
                <a:gd name="connsiteY0" fmla="*/ 1531143 h 1531143"/>
                <a:gd name="connsiteX1" fmla="*/ 257175 w 973931"/>
                <a:gd name="connsiteY1" fmla="*/ 1366837 h 1531143"/>
                <a:gd name="connsiteX2" fmla="*/ 547688 w 973931"/>
                <a:gd name="connsiteY2" fmla="*/ 1081087 h 1531143"/>
                <a:gd name="connsiteX3" fmla="*/ 745331 w 973931"/>
                <a:gd name="connsiteY3" fmla="*/ 692943 h 1531143"/>
                <a:gd name="connsiteX4" fmla="*/ 973931 w 973931"/>
                <a:gd name="connsiteY4" fmla="*/ 0 h 1531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3931" h="1531143">
                  <a:moveTo>
                    <a:pt x="0" y="1531143"/>
                  </a:moveTo>
                  <a:cubicBezTo>
                    <a:pt x="82947" y="1486494"/>
                    <a:pt x="165894" y="1441846"/>
                    <a:pt x="257175" y="1366837"/>
                  </a:cubicBezTo>
                  <a:cubicBezTo>
                    <a:pt x="348456" y="1291828"/>
                    <a:pt x="466329" y="1193403"/>
                    <a:pt x="547688" y="1081087"/>
                  </a:cubicBezTo>
                  <a:cubicBezTo>
                    <a:pt x="629047" y="968771"/>
                    <a:pt x="674291" y="873124"/>
                    <a:pt x="745331" y="692943"/>
                  </a:cubicBezTo>
                  <a:cubicBezTo>
                    <a:pt x="816372" y="512762"/>
                    <a:pt x="895151" y="256381"/>
                    <a:pt x="973931" y="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TextBox 43"/>
            <p:cNvSpPr txBox="1"/>
            <p:nvPr/>
          </p:nvSpPr>
          <p:spPr>
            <a:xfrm rot="19920000">
              <a:off x="4629411" y="3624554"/>
              <a:ext cx="450509" cy="219897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1000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45" name="Freeform 44"/>
            <p:cNvSpPr/>
            <p:nvPr/>
          </p:nvSpPr>
          <p:spPr>
            <a:xfrm>
              <a:off x="2997993" y="3812381"/>
              <a:ext cx="1726407" cy="426246"/>
            </a:xfrm>
            <a:custGeom>
              <a:avLst/>
              <a:gdLst>
                <a:gd name="connsiteX0" fmla="*/ 0 w 1674019"/>
                <a:gd name="connsiteY0" fmla="*/ 326231 h 326231"/>
                <a:gd name="connsiteX1" fmla="*/ 295275 w 1674019"/>
                <a:gd name="connsiteY1" fmla="*/ 119062 h 326231"/>
                <a:gd name="connsiteX2" fmla="*/ 478632 w 1674019"/>
                <a:gd name="connsiteY2" fmla="*/ 54768 h 326231"/>
                <a:gd name="connsiteX3" fmla="*/ 652463 w 1674019"/>
                <a:gd name="connsiteY3" fmla="*/ 73818 h 326231"/>
                <a:gd name="connsiteX4" fmla="*/ 923925 w 1674019"/>
                <a:gd name="connsiteY4" fmla="*/ 138112 h 326231"/>
                <a:gd name="connsiteX5" fmla="*/ 1164432 w 1674019"/>
                <a:gd name="connsiteY5" fmla="*/ 161925 h 326231"/>
                <a:gd name="connsiteX6" fmla="*/ 1354932 w 1674019"/>
                <a:gd name="connsiteY6" fmla="*/ 119062 h 326231"/>
                <a:gd name="connsiteX7" fmla="*/ 1674019 w 1674019"/>
                <a:gd name="connsiteY7" fmla="*/ 0 h 326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74019" h="326231">
                  <a:moveTo>
                    <a:pt x="0" y="326231"/>
                  </a:moveTo>
                  <a:cubicBezTo>
                    <a:pt x="107751" y="245268"/>
                    <a:pt x="215503" y="164306"/>
                    <a:pt x="295275" y="119062"/>
                  </a:cubicBezTo>
                  <a:cubicBezTo>
                    <a:pt x="375047" y="73818"/>
                    <a:pt x="419101" y="62309"/>
                    <a:pt x="478632" y="54768"/>
                  </a:cubicBezTo>
                  <a:cubicBezTo>
                    <a:pt x="538163" y="47227"/>
                    <a:pt x="578248" y="59927"/>
                    <a:pt x="652463" y="73818"/>
                  </a:cubicBezTo>
                  <a:cubicBezTo>
                    <a:pt x="726678" y="87709"/>
                    <a:pt x="838597" y="123427"/>
                    <a:pt x="923925" y="138112"/>
                  </a:cubicBezTo>
                  <a:cubicBezTo>
                    <a:pt x="1009253" y="152797"/>
                    <a:pt x="1092598" y="165100"/>
                    <a:pt x="1164432" y="161925"/>
                  </a:cubicBezTo>
                  <a:cubicBezTo>
                    <a:pt x="1236266" y="158750"/>
                    <a:pt x="1270001" y="146049"/>
                    <a:pt x="1354932" y="119062"/>
                  </a:cubicBezTo>
                  <a:cubicBezTo>
                    <a:pt x="1439863" y="92074"/>
                    <a:pt x="1556941" y="46037"/>
                    <a:pt x="1674019" y="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052198" y="4017603"/>
              <a:ext cx="561567" cy="450683"/>
            </a:xfrm>
            <a:custGeom>
              <a:avLst/>
              <a:gdLst>
                <a:gd name="connsiteX0" fmla="*/ 148202 w 561567"/>
                <a:gd name="connsiteY0" fmla="*/ 166253 h 450683"/>
                <a:gd name="connsiteX1" fmla="*/ 26758 w 561567"/>
                <a:gd name="connsiteY1" fmla="*/ 349610 h 450683"/>
                <a:gd name="connsiteX2" fmla="*/ 12471 w 561567"/>
                <a:gd name="connsiteY2" fmla="*/ 449622 h 450683"/>
                <a:gd name="connsiteX3" fmla="*/ 176777 w 561567"/>
                <a:gd name="connsiteY3" fmla="*/ 394853 h 450683"/>
                <a:gd name="connsiteX4" fmla="*/ 386327 w 561567"/>
                <a:gd name="connsiteY4" fmla="*/ 280553 h 450683"/>
                <a:gd name="connsiteX5" fmla="*/ 514915 w 561567"/>
                <a:gd name="connsiteY5" fmla="*/ 168635 h 450683"/>
                <a:gd name="connsiteX6" fmla="*/ 560158 w 561567"/>
                <a:gd name="connsiteY6" fmla="*/ 73385 h 450683"/>
                <a:gd name="connsiteX7" fmla="*/ 469671 w 561567"/>
                <a:gd name="connsiteY7" fmla="*/ 11472 h 450683"/>
                <a:gd name="connsiteX8" fmla="*/ 391090 w 561567"/>
                <a:gd name="connsiteY8" fmla="*/ 1947 h 450683"/>
                <a:gd name="connsiteX9" fmla="*/ 305365 w 561567"/>
                <a:gd name="connsiteY9" fmla="*/ 35285 h 450683"/>
                <a:gd name="connsiteX10" fmla="*/ 148202 w 561567"/>
                <a:gd name="connsiteY10" fmla="*/ 166253 h 450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61567" h="450683">
                  <a:moveTo>
                    <a:pt x="148202" y="166253"/>
                  </a:moveTo>
                  <a:cubicBezTo>
                    <a:pt x="101768" y="218640"/>
                    <a:pt x="49380" y="302382"/>
                    <a:pt x="26758" y="349610"/>
                  </a:cubicBezTo>
                  <a:cubicBezTo>
                    <a:pt x="4136" y="396838"/>
                    <a:pt x="-12532" y="442082"/>
                    <a:pt x="12471" y="449622"/>
                  </a:cubicBezTo>
                  <a:cubicBezTo>
                    <a:pt x="37474" y="457162"/>
                    <a:pt x="114468" y="423031"/>
                    <a:pt x="176777" y="394853"/>
                  </a:cubicBezTo>
                  <a:cubicBezTo>
                    <a:pt x="239086" y="366675"/>
                    <a:pt x="329971" y="318256"/>
                    <a:pt x="386327" y="280553"/>
                  </a:cubicBezTo>
                  <a:cubicBezTo>
                    <a:pt x="442683" y="242850"/>
                    <a:pt x="485943" y="203163"/>
                    <a:pt x="514915" y="168635"/>
                  </a:cubicBezTo>
                  <a:cubicBezTo>
                    <a:pt x="543887" y="134107"/>
                    <a:pt x="567699" y="99579"/>
                    <a:pt x="560158" y="73385"/>
                  </a:cubicBezTo>
                  <a:cubicBezTo>
                    <a:pt x="552617" y="47191"/>
                    <a:pt x="497849" y="23378"/>
                    <a:pt x="469671" y="11472"/>
                  </a:cubicBezTo>
                  <a:cubicBezTo>
                    <a:pt x="441493" y="-434"/>
                    <a:pt x="418474" y="-2022"/>
                    <a:pt x="391090" y="1947"/>
                  </a:cubicBezTo>
                  <a:cubicBezTo>
                    <a:pt x="363706" y="5916"/>
                    <a:pt x="341481" y="10679"/>
                    <a:pt x="305365" y="35285"/>
                  </a:cubicBezTo>
                  <a:cubicBezTo>
                    <a:pt x="269249" y="59891"/>
                    <a:pt x="194636" y="113866"/>
                    <a:pt x="148202" y="166253"/>
                  </a:cubicBezTo>
                  <a:close/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233738" y="3695700"/>
              <a:ext cx="2064543" cy="885825"/>
            </a:xfrm>
            <a:custGeom>
              <a:avLst/>
              <a:gdLst>
                <a:gd name="connsiteX0" fmla="*/ 2064543 w 2064543"/>
                <a:gd name="connsiteY0" fmla="*/ 0 h 885825"/>
                <a:gd name="connsiteX1" fmla="*/ 1962150 w 2064543"/>
                <a:gd name="connsiteY1" fmla="*/ 190500 h 885825"/>
                <a:gd name="connsiteX2" fmla="*/ 1847850 w 2064543"/>
                <a:gd name="connsiteY2" fmla="*/ 292894 h 885825"/>
                <a:gd name="connsiteX3" fmla="*/ 1654968 w 2064543"/>
                <a:gd name="connsiteY3" fmla="*/ 350044 h 885825"/>
                <a:gd name="connsiteX4" fmla="*/ 1300162 w 2064543"/>
                <a:gd name="connsiteY4" fmla="*/ 402431 h 885825"/>
                <a:gd name="connsiteX5" fmla="*/ 950118 w 2064543"/>
                <a:gd name="connsiteY5" fmla="*/ 471488 h 885825"/>
                <a:gd name="connsiteX6" fmla="*/ 669131 w 2064543"/>
                <a:gd name="connsiteY6" fmla="*/ 526256 h 885825"/>
                <a:gd name="connsiteX7" fmla="*/ 369093 w 2064543"/>
                <a:gd name="connsiteY7" fmla="*/ 642938 h 885825"/>
                <a:gd name="connsiteX8" fmla="*/ 192881 w 2064543"/>
                <a:gd name="connsiteY8" fmla="*/ 740569 h 885825"/>
                <a:gd name="connsiteX9" fmla="*/ 0 w 2064543"/>
                <a:gd name="connsiteY9" fmla="*/ 885825 h 885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64543" h="885825">
                  <a:moveTo>
                    <a:pt x="2064543" y="0"/>
                  </a:moveTo>
                  <a:cubicBezTo>
                    <a:pt x="2031404" y="70842"/>
                    <a:pt x="1998265" y="141684"/>
                    <a:pt x="1962150" y="190500"/>
                  </a:cubicBezTo>
                  <a:cubicBezTo>
                    <a:pt x="1926034" y="239316"/>
                    <a:pt x="1899047" y="266303"/>
                    <a:pt x="1847850" y="292894"/>
                  </a:cubicBezTo>
                  <a:cubicBezTo>
                    <a:pt x="1796653" y="319485"/>
                    <a:pt x="1746249" y="331788"/>
                    <a:pt x="1654968" y="350044"/>
                  </a:cubicBezTo>
                  <a:cubicBezTo>
                    <a:pt x="1563687" y="368300"/>
                    <a:pt x="1417637" y="382190"/>
                    <a:pt x="1300162" y="402431"/>
                  </a:cubicBezTo>
                  <a:cubicBezTo>
                    <a:pt x="1182687" y="422672"/>
                    <a:pt x="950118" y="471488"/>
                    <a:pt x="950118" y="471488"/>
                  </a:cubicBezTo>
                  <a:cubicBezTo>
                    <a:pt x="844946" y="492125"/>
                    <a:pt x="765968" y="497681"/>
                    <a:pt x="669131" y="526256"/>
                  </a:cubicBezTo>
                  <a:cubicBezTo>
                    <a:pt x="572294" y="554831"/>
                    <a:pt x="448468" y="607219"/>
                    <a:pt x="369093" y="642938"/>
                  </a:cubicBezTo>
                  <a:cubicBezTo>
                    <a:pt x="289718" y="678657"/>
                    <a:pt x="254396" y="700088"/>
                    <a:pt x="192881" y="740569"/>
                  </a:cubicBezTo>
                  <a:cubicBezTo>
                    <a:pt x="131366" y="781050"/>
                    <a:pt x="65683" y="833437"/>
                    <a:pt x="0" y="885825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512344" y="4145756"/>
              <a:ext cx="1359694" cy="352425"/>
            </a:xfrm>
            <a:custGeom>
              <a:avLst/>
              <a:gdLst>
                <a:gd name="connsiteX0" fmla="*/ 1359694 w 1359694"/>
                <a:gd name="connsiteY0" fmla="*/ 0 h 340518"/>
                <a:gd name="connsiteX1" fmla="*/ 966787 w 1359694"/>
                <a:gd name="connsiteY1" fmla="*/ 38100 h 340518"/>
                <a:gd name="connsiteX2" fmla="*/ 557212 w 1359694"/>
                <a:gd name="connsiteY2" fmla="*/ 145256 h 340518"/>
                <a:gd name="connsiteX3" fmla="*/ 233362 w 1359694"/>
                <a:gd name="connsiteY3" fmla="*/ 235743 h 340518"/>
                <a:gd name="connsiteX4" fmla="*/ 0 w 1359694"/>
                <a:gd name="connsiteY4" fmla="*/ 340518 h 340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9694" h="340518">
                  <a:moveTo>
                    <a:pt x="1359694" y="0"/>
                  </a:moveTo>
                  <a:cubicBezTo>
                    <a:pt x="1230114" y="6945"/>
                    <a:pt x="1100534" y="13891"/>
                    <a:pt x="966787" y="38100"/>
                  </a:cubicBezTo>
                  <a:cubicBezTo>
                    <a:pt x="833040" y="62309"/>
                    <a:pt x="557212" y="145256"/>
                    <a:pt x="557212" y="145256"/>
                  </a:cubicBezTo>
                  <a:cubicBezTo>
                    <a:pt x="434975" y="178196"/>
                    <a:pt x="326231" y="203199"/>
                    <a:pt x="233362" y="235743"/>
                  </a:cubicBezTo>
                  <a:cubicBezTo>
                    <a:pt x="140493" y="268287"/>
                    <a:pt x="70246" y="304402"/>
                    <a:pt x="0" y="340518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650456" y="4269581"/>
              <a:ext cx="1223963" cy="302419"/>
            </a:xfrm>
            <a:custGeom>
              <a:avLst/>
              <a:gdLst>
                <a:gd name="connsiteX0" fmla="*/ 0 w 1223963"/>
                <a:gd name="connsiteY0" fmla="*/ 302419 h 302419"/>
                <a:gd name="connsiteX1" fmla="*/ 323850 w 1223963"/>
                <a:gd name="connsiteY1" fmla="*/ 171450 h 302419"/>
                <a:gd name="connsiteX2" fmla="*/ 654844 w 1223963"/>
                <a:gd name="connsiteY2" fmla="*/ 73819 h 302419"/>
                <a:gd name="connsiteX3" fmla="*/ 945357 w 1223963"/>
                <a:gd name="connsiteY3" fmla="*/ 14288 h 302419"/>
                <a:gd name="connsiteX4" fmla="*/ 1223963 w 1223963"/>
                <a:gd name="connsiteY4" fmla="*/ 0 h 302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3963" h="302419">
                  <a:moveTo>
                    <a:pt x="0" y="302419"/>
                  </a:moveTo>
                  <a:cubicBezTo>
                    <a:pt x="107354" y="255984"/>
                    <a:pt x="214709" y="209550"/>
                    <a:pt x="323850" y="171450"/>
                  </a:cubicBezTo>
                  <a:cubicBezTo>
                    <a:pt x="432991" y="133350"/>
                    <a:pt x="551260" y="100013"/>
                    <a:pt x="654844" y="73819"/>
                  </a:cubicBezTo>
                  <a:cubicBezTo>
                    <a:pt x="758428" y="47625"/>
                    <a:pt x="850504" y="26591"/>
                    <a:pt x="945357" y="14288"/>
                  </a:cubicBezTo>
                  <a:cubicBezTo>
                    <a:pt x="1040210" y="1985"/>
                    <a:pt x="1132086" y="992"/>
                    <a:pt x="1223963" y="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TextBox 49"/>
            <p:cNvSpPr txBox="1"/>
            <p:nvPr/>
          </p:nvSpPr>
          <p:spPr>
            <a:xfrm rot="18300000">
              <a:off x="1973769" y="5479002"/>
              <a:ext cx="420912" cy="235359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1000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 rot="18300000">
              <a:off x="1302954" y="4832876"/>
              <a:ext cx="355666" cy="235359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800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 rot="18300000">
              <a:off x="1243071" y="3534403"/>
              <a:ext cx="355666" cy="235359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600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 rot="19920000">
              <a:off x="3211508" y="4515183"/>
              <a:ext cx="450509" cy="219897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1200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 rot="19920000">
              <a:off x="3511547" y="5339097"/>
              <a:ext cx="450509" cy="219897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1200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 rot="19920000">
              <a:off x="3668710" y="5624847"/>
              <a:ext cx="450509" cy="219897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1400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 rot="19920000">
              <a:off x="4176976" y="5810580"/>
              <a:ext cx="450509" cy="219897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1600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 rot="21000000">
              <a:off x="6362964" y="5477204"/>
              <a:ext cx="450509" cy="219897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1600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 rot="21000000">
              <a:off x="6443926" y="5843917"/>
              <a:ext cx="450509" cy="219897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1800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59" name="Freeform 58"/>
            <p:cNvSpPr/>
            <p:nvPr/>
          </p:nvSpPr>
          <p:spPr>
            <a:xfrm>
              <a:off x="6420083" y="5231879"/>
              <a:ext cx="432730" cy="217834"/>
            </a:xfrm>
            <a:custGeom>
              <a:avLst/>
              <a:gdLst>
                <a:gd name="connsiteX0" fmla="*/ 190267 w 432730"/>
                <a:gd name="connsiteY0" fmla="*/ 14015 h 217834"/>
                <a:gd name="connsiteX1" fmla="*/ 25961 w 432730"/>
                <a:gd name="connsiteY1" fmla="*/ 109265 h 217834"/>
                <a:gd name="connsiteX2" fmla="*/ 4530 w 432730"/>
                <a:gd name="connsiteY2" fmla="*/ 199752 h 217834"/>
                <a:gd name="connsiteX3" fmla="*/ 68823 w 432730"/>
                <a:gd name="connsiteY3" fmla="*/ 216421 h 217834"/>
                <a:gd name="connsiteX4" fmla="*/ 173598 w 432730"/>
                <a:gd name="connsiteY4" fmla="*/ 178321 h 217834"/>
                <a:gd name="connsiteX5" fmla="*/ 323617 w 432730"/>
                <a:gd name="connsiteY5" fmla="*/ 116409 h 217834"/>
                <a:gd name="connsiteX6" fmla="*/ 426011 w 432730"/>
                <a:gd name="connsiteY6" fmla="*/ 47352 h 217834"/>
                <a:gd name="connsiteX7" fmla="*/ 414105 w 432730"/>
                <a:gd name="connsiteY7" fmla="*/ 4490 h 217834"/>
                <a:gd name="connsiteX8" fmla="*/ 342667 w 432730"/>
                <a:gd name="connsiteY8" fmla="*/ 2109 h 217834"/>
                <a:gd name="connsiteX9" fmla="*/ 190267 w 432730"/>
                <a:gd name="connsiteY9" fmla="*/ 14015 h 217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2730" h="217834">
                  <a:moveTo>
                    <a:pt x="190267" y="14015"/>
                  </a:moveTo>
                  <a:cubicBezTo>
                    <a:pt x="137483" y="31874"/>
                    <a:pt x="56917" y="78309"/>
                    <a:pt x="25961" y="109265"/>
                  </a:cubicBezTo>
                  <a:cubicBezTo>
                    <a:pt x="-4995" y="140221"/>
                    <a:pt x="-2614" y="181893"/>
                    <a:pt x="4530" y="199752"/>
                  </a:cubicBezTo>
                  <a:cubicBezTo>
                    <a:pt x="11674" y="217611"/>
                    <a:pt x="40645" y="219993"/>
                    <a:pt x="68823" y="216421"/>
                  </a:cubicBezTo>
                  <a:cubicBezTo>
                    <a:pt x="97001" y="212849"/>
                    <a:pt x="131132" y="194990"/>
                    <a:pt x="173598" y="178321"/>
                  </a:cubicBezTo>
                  <a:cubicBezTo>
                    <a:pt x="216064" y="161652"/>
                    <a:pt x="281548" y="138237"/>
                    <a:pt x="323617" y="116409"/>
                  </a:cubicBezTo>
                  <a:cubicBezTo>
                    <a:pt x="365686" y="94581"/>
                    <a:pt x="410930" y="66005"/>
                    <a:pt x="426011" y="47352"/>
                  </a:cubicBezTo>
                  <a:cubicBezTo>
                    <a:pt x="441092" y="28699"/>
                    <a:pt x="427996" y="12030"/>
                    <a:pt x="414105" y="4490"/>
                  </a:cubicBezTo>
                  <a:cubicBezTo>
                    <a:pt x="400214" y="-3050"/>
                    <a:pt x="377592" y="918"/>
                    <a:pt x="342667" y="2109"/>
                  </a:cubicBezTo>
                  <a:cubicBezTo>
                    <a:pt x="307742" y="3300"/>
                    <a:pt x="243051" y="-3844"/>
                    <a:pt x="190267" y="14015"/>
                  </a:cubicBezTo>
                  <a:close/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249819" y="5133369"/>
              <a:ext cx="765120" cy="384865"/>
            </a:xfrm>
            <a:custGeom>
              <a:avLst/>
              <a:gdLst>
                <a:gd name="connsiteX0" fmla="*/ 234325 w 765120"/>
                <a:gd name="connsiteY0" fmla="*/ 57756 h 384865"/>
                <a:gd name="connsiteX1" fmla="*/ 79544 w 765120"/>
                <a:gd name="connsiteY1" fmla="*/ 183962 h 384865"/>
                <a:gd name="connsiteX2" fmla="*/ 8106 w 765120"/>
                <a:gd name="connsiteY2" fmla="*/ 343506 h 384865"/>
                <a:gd name="connsiteX3" fmla="*/ 15250 w 765120"/>
                <a:gd name="connsiteY3" fmla="*/ 374462 h 384865"/>
                <a:gd name="connsiteX4" fmla="*/ 129550 w 765120"/>
                <a:gd name="connsiteY4" fmla="*/ 383987 h 384865"/>
                <a:gd name="connsiteX5" fmla="*/ 365294 w 765120"/>
                <a:gd name="connsiteY5" fmla="*/ 355412 h 384865"/>
                <a:gd name="connsiteX6" fmla="*/ 517694 w 765120"/>
                <a:gd name="connsiteY6" fmla="*/ 293500 h 384865"/>
                <a:gd name="connsiteX7" fmla="*/ 684381 w 765120"/>
                <a:gd name="connsiteY7" fmla="*/ 186344 h 384865"/>
                <a:gd name="connsiteX8" fmla="*/ 743912 w 765120"/>
                <a:gd name="connsiteY8" fmla="*/ 86331 h 384865"/>
                <a:gd name="connsiteX9" fmla="*/ 760581 w 765120"/>
                <a:gd name="connsiteY9" fmla="*/ 26800 h 384865"/>
                <a:gd name="connsiteX10" fmla="*/ 667712 w 765120"/>
                <a:gd name="connsiteY10" fmla="*/ 606 h 384865"/>
                <a:gd name="connsiteX11" fmla="*/ 536744 w 765120"/>
                <a:gd name="connsiteY11" fmla="*/ 7750 h 384865"/>
                <a:gd name="connsiteX12" fmla="*/ 405775 w 765120"/>
                <a:gd name="connsiteY12" fmla="*/ 17275 h 384865"/>
                <a:gd name="connsiteX13" fmla="*/ 234325 w 765120"/>
                <a:gd name="connsiteY13" fmla="*/ 57756 h 384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65120" h="384865">
                  <a:moveTo>
                    <a:pt x="234325" y="57756"/>
                  </a:moveTo>
                  <a:cubicBezTo>
                    <a:pt x="179953" y="85537"/>
                    <a:pt x="117247" y="136337"/>
                    <a:pt x="79544" y="183962"/>
                  </a:cubicBezTo>
                  <a:cubicBezTo>
                    <a:pt x="41841" y="231587"/>
                    <a:pt x="18822" y="311756"/>
                    <a:pt x="8106" y="343506"/>
                  </a:cubicBezTo>
                  <a:cubicBezTo>
                    <a:pt x="-2610" y="375256"/>
                    <a:pt x="-4991" y="367715"/>
                    <a:pt x="15250" y="374462"/>
                  </a:cubicBezTo>
                  <a:cubicBezTo>
                    <a:pt x="35491" y="381209"/>
                    <a:pt x="71209" y="387162"/>
                    <a:pt x="129550" y="383987"/>
                  </a:cubicBezTo>
                  <a:cubicBezTo>
                    <a:pt x="187891" y="380812"/>
                    <a:pt x="300603" y="370493"/>
                    <a:pt x="365294" y="355412"/>
                  </a:cubicBezTo>
                  <a:cubicBezTo>
                    <a:pt x="429985" y="340331"/>
                    <a:pt x="464513" y="321678"/>
                    <a:pt x="517694" y="293500"/>
                  </a:cubicBezTo>
                  <a:cubicBezTo>
                    <a:pt x="570875" y="265322"/>
                    <a:pt x="646678" y="220872"/>
                    <a:pt x="684381" y="186344"/>
                  </a:cubicBezTo>
                  <a:cubicBezTo>
                    <a:pt x="722084" y="151816"/>
                    <a:pt x="731212" y="112922"/>
                    <a:pt x="743912" y="86331"/>
                  </a:cubicBezTo>
                  <a:cubicBezTo>
                    <a:pt x="756612" y="59740"/>
                    <a:pt x="773281" y="41087"/>
                    <a:pt x="760581" y="26800"/>
                  </a:cubicBezTo>
                  <a:cubicBezTo>
                    <a:pt x="747881" y="12512"/>
                    <a:pt x="705018" y="3781"/>
                    <a:pt x="667712" y="606"/>
                  </a:cubicBezTo>
                  <a:cubicBezTo>
                    <a:pt x="630406" y="-2569"/>
                    <a:pt x="536744" y="7750"/>
                    <a:pt x="536744" y="7750"/>
                  </a:cubicBezTo>
                  <a:cubicBezTo>
                    <a:pt x="493088" y="10528"/>
                    <a:pt x="451812" y="10131"/>
                    <a:pt x="405775" y="17275"/>
                  </a:cubicBezTo>
                  <a:cubicBezTo>
                    <a:pt x="359738" y="24419"/>
                    <a:pt x="288697" y="29975"/>
                    <a:pt x="234325" y="57756"/>
                  </a:cubicBezTo>
                  <a:close/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082194" y="4997644"/>
              <a:ext cx="1163629" cy="624256"/>
            </a:xfrm>
            <a:custGeom>
              <a:avLst/>
              <a:gdLst>
                <a:gd name="connsiteX0" fmla="*/ 309081 w 1163629"/>
                <a:gd name="connsiteY0" fmla="*/ 617344 h 624256"/>
                <a:gd name="connsiteX1" fmla="*/ 132869 w 1163629"/>
                <a:gd name="connsiteY1" fmla="*/ 614962 h 624256"/>
                <a:gd name="connsiteX2" fmla="*/ 16187 w 1163629"/>
                <a:gd name="connsiteY2" fmla="*/ 526856 h 624256"/>
                <a:gd name="connsiteX3" fmla="*/ 9044 w 1163629"/>
                <a:gd name="connsiteY3" fmla="*/ 360169 h 624256"/>
                <a:gd name="connsiteX4" fmla="*/ 92387 w 1163629"/>
                <a:gd name="connsiteY4" fmla="*/ 229200 h 624256"/>
                <a:gd name="connsiteX5" fmla="*/ 263837 w 1163629"/>
                <a:gd name="connsiteY5" fmla="*/ 117281 h 624256"/>
                <a:gd name="connsiteX6" fmla="*/ 547206 w 1163629"/>
                <a:gd name="connsiteY6" fmla="*/ 22031 h 624256"/>
                <a:gd name="connsiteX7" fmla="*/ 811525 w 1163629"/>
                <a:gd name="connsiteY7" fmla="*/ 2981 h 624256"/>
                <a:gd name="connsiteX8" fmla="*/ 1032981 w 1163629"/>
                <a:gd name="connsiteY8" fmla="*/ 5362 h 624256"/>
                <a:gd name="connsiteX9" fmla="*/ 1142519 w 1163629"/>
                <a:gd name="connsiteY9" fmla="*/ 52987 h 624256"/>
                <a:gd name="connsiteX10" fmla="*/ 1161569 w 1163629"/>
                <a:gd name="connsiteY10" fmla="*/ 148237 h 624256"/>
                <a:gd name="connsiteX11" fmla="*/ 1113944 w 1163629"/>
                <a:gd name="connsiteY11" fmla="*/ 305400 h 624256"/>
                <a:gd name="connsiteX12" fmla="*/ 1002025 w 1163629"/>
                <a:gd name="connsiteY12" fmla="*/ 419700 h 624256"/>
                <a:gd name="connsiteX13" fmla="*/ 671031 w 1163629"/>
                <a:gd name="connsiteY13" fmla="*/ 555431 h 624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63629" h="624256">
                  <a:moveTo>
                    <a:pt x="309081" y="617344"/>
                  </a:moveTo>
                  <a:cubicBezTo>
                    <a:pt x="245383" y="623693"/>
                    <a:pt x="181685" y="630043"/>
                    <a:pt x="132869" y="614962"/>
                  </a:cubicBezTo>
                  <a:cubicBezTo>
                    <a:pt x="84053" y="599881"/>
                    <a:pt x="36824" y="569321"/>
                    <a:pt x="16187" y="526856"/>
                  </a:cubicBezTo>
                  <a:cubicBezTo>
                    <a:pt x="-4451" y="484390"/>
                    <a:pt x="-3656" y="409778"/>
                    <a:pt x="9044" y="360169"/>
                  </a:cubicBezTo>
                  <a:cubicBezTo>
                    <a:pt x="21744" y="310560"/>
                    <a:pt x="49922" y="269681"/>
                    <a:pt x="92387" y="229200"/>
                  </a:cubicBezTo>
                  <a:cubicBezTo>
                    <a:pt x="134852" y="188719"/>
                    <a:pt x="188034" y="151809"/>
                    <a:pt x="263837" y="117281"/>
                  </a:cubicBezTo>
                  <a:cubicBezTo>
                    <a:pt x="339640" y="82753"/>
                    <a:pt x="455925" y="41081"/>
                    <a:pt x="547206" y="22031"/>
                  </a:cubicBezTo>
                  <a:cubicBezTo>
                    <a:pt x="638487" y="2981"/>
                    <a:pt x="730563" y="5759"/>
                    <a:pt x="811525" y="2981"/>
                  </a:cubicBezTo>
                  <a:cubicBezTo>
                    <a:pt x="892487" y="203"/>
                    <a:pt x="977815" y="-2972"/>
                    <a:pt x="1032981" y="5362"/>
                  </a:cubicBezTo>
                  <a:cubicBezTo>
                    <a:pt x="1088147" y="13696"/>
                    <a:pt x="1121088" y="29175"/>
                    <a:pt x="1142519" y="52987"/>
                  </a:cubicBezTo>
                  <a:cubicBezTo>
                    <a:pt x="1163950" y="76799"/>
                    <a:pt x="1166331" y="106168"/>
                    <a:pt x="1161569" y="148237"/>
                  </a:cubicBezTo>
                  <a:cubicBezTo>
                    <a:pt x="1156807" y="190306"/>
                    <a:pt x="1140535" y="260156"/>
                    <a:pt x="1113944" y="305400"/>
                  </a:cubicBezTo>
                  <a:cubicBezTo>
                    <a:pt x="1087353" y="350644"/>
                    <a:pt x="1075844" y="378028"/>
                    <a:pt x="1002025" y="419700"/>
                  </a:cubicBezTo>
                  <a:cubicBezTo>
                    <a:pt x="928206" y="461372"/>
                    <a:pt x="799618" y="508401"/>
                    <a:pt x="671031" y="555431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838552" y="4850432"/>
              <a:ext cx="1554187" cy="911939"/>
            </a:xfrm>
            <a:custGeom>
              <a:avLst/>
              <a:gdLst>
                <a:gd name="connsiteX0" fmla="*/ 169342 w 1554187"/>
                <a:gd name="connsiteY0" fmla="*/ 352599 h 911939"/>
                <a:gd name="connsiteX1" fmla="*/ 374129 w 1554187"/>
                <a:gd name="connsiteY1" fmla="*/ 176387 h 911939"/>
                <a:gd name="connsiteX2" fmla="*/ 659879 w 1554187"/>
                <a:gd name="connsiteY2" fmla="*/ 52562 h 911939"/>
                <a:gd name="connsiteX3" fmla="*/ 959917 w 1554187"/>
                <a:gd name="connsiteY3" fmla="*/ 16843 h 911939"/>
                <a:gd name="connsiteX4" fmla="*/ 1198042 w 1554187"/>
                <a:gd name="connsiteY4" fmla="*/ 174 h 911939"/>
                <a:gd name="connsiteX5" fmla="*/ 1417117 w 1554187"/>
                <a:gd name="connsiteY5" fmla="*/ 26368 h 911939"/>
                <a:gd name="connsiteX6" fmla="*/ 1519511 w 1554187"/>
                <a:gd name="connsiteY6" fmla="*/ 114474 h 911939"/>
                <a:gd name="connsiteX7" fmla="*/ 1552848 w 1554187"/>
                <a:gd name="connsiteY7" fmla="*/ 245443 h 911939"/>
                <a:gd name="connsiteX8" fmla="*/ 1481411 w 1554187"/>
                <a:gd name="connsiteY8" fmla="*/ 545481 h 911939"/>
                <a:gd name="connsiteX9" fmla="*/ 1326629 w 1554187"/>
                <a:gd name="connsiteY9" fmla="*/ 693118 h 911939"/>
                <a:gd name="connsiteX10" fmla="*/ 1019448 w 1554187"/>
                <a:gd name="connsiteY10" fmla="*/ 835993 h 911939"/>
                <a:gd name="connsiteX11" fmla="*/ 617017 w 1554187"/>
                <a:gd name="connsiteY11" fmla="*/ 902668 h 911939"/>
                <a:gd name="connsiteX12" fmla="*/ 271736 w 1554187"/>
                <a:gd name="connsiteY12" fmla="*/ 905049 h 911939"/>
                <a:gd name="connsiteX13" fmla="*/ 66948 w 1554187"/>
                <a:gd name="connsiteY13" fmla="*/ 843137 h 911939"/>
                <a:gd name="connsiteX14" fmla="*/ 273 w 1554187"/>
                <a:gd name="connsiteY14" fmla="*/ 681212 h 911939"/>
                <a:gd name="connsiteX15" fmla="*/ 85998 w 1554187"/>
                <a:gd name="connsiteY15" fmla="*/ 440706 h 911939"/>
                <a:gd name="connsiteX16" fmla="*/ 169342 w 1554187"/>
                <a:gd name="connsiteY16" fmla="*/ 352599 h 911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554187" h="911939">
                  <a:moveTo>
                    <a:pt x="169342" y="352599"/>
                  </a:moveTo>
                  <a:cubicBezTo>
                    <a:pt x="217364" y="308546"/>
                    <a:pt x="292373" y="226393"/>
                    <a:pt x="374129" y="176387"/>
                  </a:cubicBezTo>
                  <a:cubicBezTo>
                    <a:pt x="455885" y="126381"/>
                    <a:pt x="562248" y="79153"/>
                    <a:pt x="659879" y="52562"/>
                  </a:cubicBezTo>
                  <a:cubicBezTo>
                    <a:pt x="757510" y="25971"/>
                    <a:pt x="870223" y="25574"/>
                    <a:pt x="959917" y="16843"/>
                  </a:cubicBezTo>
                  <a:cubicBezTo>
                    <a:pt x="1049611" y="8112"/>
                    <a:pt x="1121842" y="-1413"/>
                    <a:pt x="1198042" y="174"/>
                  </a:cubicBezTo>
                  <a:cubicBezTo>
                    <a:pt x="1274242" y="1761"/>
                    <a:pt x="1363539" y="7318"/>
                    <a:pt x="1417117" y="26368"/>
                  </a:cubicBezTo>
                  <a:cubicBezTo>
                    <a:pt x="1470695" y="45418"/>
                    <a:pt x="1496889" y="77962"/>
                    <a:pt x="1519511" y="114474"/>
                  </a:cubicBezTo>
                  <a:cubicBezTo>
                    <a:pt x="1542133" y="150986"/>
                    <a:pt x="1559198" y="173609"/>
                    <a:pt x="1552848" y="245443"/>
                  </a:cubicBezTo>
                  <a:cubicBezTo>
                    <a:pt x="1546498" y="317277"/>
                    <a:pt x="1519114" y="470869"/>
                    <a:pt x="1481411" y="545481"/>
                  </a:cubicBezTo>
                  <a:cubicBezTo>
                    <a:pt x="1443708" y="620094"/>
                    <a:pt x="1403623" y="644699"/>
                    <a:pt x="1326629" y="693118"/>
                  </a:cubicBezTo>
                  <a:cubicBezTo>
                    <a:pt x="1249635" y="741537"/>
                    <a:pt x="1137717" y="801068"/>
                    <a:pt x="1019448" y="835993"/>
                  </a:cubicBezTo>
                  <a:cubicBezTo>
                    <a:pt x="901179" y="870918"/>
                    <a:pt x="741636" y="891159"/>
                    <a:pt x="617017" y="902668"/>
                  </a:cubicBezTo>
                  <a:cubicBezTo>
                    <a:pt x="492398" y="914177"/>
                    <a:pt x="363414" y="914971"/>
                    <a:pt x="271736" y="905049"/>
                  </a:cubicBezTo>
                  <a:cubicBezTo>
                    <a:pt x="180058" y="895127"/>
                    <a:pt x="112192" y="880443"/>
                    <a:pt x="66948" y="843137"/>
                  </a:cubicBezTo>
                  <a:cubicBezTo>
                    <a:pt x="21704" y="805831"/>
                    <a:pt x="-2902" y="748284"/>
                    <a:pt x="273" y="681212"/>
                  </a:cubicBezTo>
                  <a:cubicBezTo>
                    <a:pt x="3448" y="614140"/>
                    <a:pt x="57820" y="493887"/>
                    <a:pt x="85998" y="440706"/>
                  </a:cubicBezTo>
                  <a:cubicBezTo>
                    <a:pt x="114176" y="387525"/>
                    <a:pt x="121320" y="396652"/>
                    <a:pt x="169342" y="352599"/>
                  </a:cubicBezTo>
                  <a:close/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260181" y="5781134"/>
              <a:ext cx="1221582" cy="457741"/>
            </a:xfrm>
            <a:custGeom>
              <a:avLst/>
              <a:gdLst>
                <a:gd name="connsiteX0" fmla="*/ 0 w 1221582"/>
                <a:gd name="connsiteY0" fmla="*/ 457741 h 457741"/>
                <a:gd name="connsiteX1" fmla="*/ 257175 w 1221582"/>
                <a:gd name="connsiteY1" fmla="*/ 336297 h 457741"/>
                <a:gd name="connsiteX2" fmla="*/ 366713 w 1221582"/>
                <a:gd name="connsiteY2" fmla="*/ 150560 h 457741"/>
                <a:gd name="connsiteX3" fmla="*/ 435769 w 1221582"/>
                <a:gd name="connsiteY3" fmla="*/ 38641 h 457741"/>
                <a:gd name="connsiteX4" fmla="*/ 535782 w 1221582"/>
                <a:gd name="connsiteY4" fmla="*/ 5304 h 457741"/>
                <a:gd name="connsiteX5" fmla="*/ 733425 w 1221582"/>
                <a:gd name="connsiteY5" fmla="*/ 138654 h 457741"/>
                <a:gd name="connsiteX6" fmla="*/ 750094 w 1221582"/>
                <a:gd name="connsiteY6" fmla="*/ 143416 h 457741"/>
                <a:gd name="connsiteX7" fmla="*/ 964407 w 1221582"/>
                <a:gd name="connsiteY7" fmla="*/ 193422 h 457741"/>
                <a:gd name="connsiteX8" fmla="*/ 1221582 w 1221582"/>
                <a:gd name="connsiteY8" fmla="*/ 214854 h 457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1582" h="457741">
                  <a:moveTo>
                    <a:pt x="0" y="457741"/>
                  </a:moveTo>
                  <a:cubicBezTo>
                    <a:pt x="98028" y="422617"/>
                    <a:pt x="196056" y="387494"/>
                    <a:pt x="257175" y="336297"/>
                  </a:cubicBezTo>
                  <a:cubicBezTo>
                    <a:pt x="318294" y="285100"/>
                    <a:pt x="336947" y="200169"/>
                    <a:pt x="366713" y="150560"/>
                  </a:cubicBezTo>
                  <a:cubicBezTo>
                    <a:pt x="396479" y="100951"/>
                    <a:pt x="407591" y="62850"/>
                    <a:pt x="435769" y="38641"/>
                  </a:cubicBezTo>
                  <a:cubicBezTo>
                    <a:pt x="463947" y="14432"/>
                    <a:pt x="486173" y="-11365"/>
                    <a:pt x="535782" y="5304"/>
                  </a:cubicBezTo>
                  <a:cubicBezTo>
                    <a:pt x="585391" y="21973"/>
                    <a:pt x="697706" y="115635"/>
                    <a:pt x="733425" y="138654"/>
                  </a:cubicBezTo>
                  <a:cubicBezTo>
                    <a:pt x="769144" y="161673"/>
                    <a:pt x="750094" y="143416"/>
                    <a:pt x="750094" y="143416"/>
                  </a:cubicBezTo>
                  <a:cubicBezTo>
                    <a:pt x="788591" y="152544"/>
                    <a:pt x="885826" y="181516"/>
                    <a:pt x="964407" y="193422"/>
                  </a:cubicBezTo>
                  <a:cubicBezTo>
                    <a:pt x="1042988" y="205328"/>
                    <a:pt x="1132285" y="210091"/>
                    <a:pt x="1221582" y="214854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855619" y="4519613"/>
              <a:ext cx="751945" cy="1412081"/>
            </a:xfrm>
            <a:custGeom>
              <a:avLst/>
              <a:gdLst>
                <a:gd name="connsiteX0" fmla="*/ 528637 w 751945"/>
                <a:gd name="connsiteY0" fmla="*/ 0 h 1412081"/>
                <a:gd name="connsiteX1" fmla="*/ 402431 w 751945"/>
                <a:gd name="connsiteY1" fmla="*/ 123825 h 1412081"/>
                <a:gd name="connsiteX2" fmla="*/ 373856 w 751945"/>
                <a:gd name="connsiteY2" fmla="*/ 204787 h 1412081"/>
                <a:gd name="connsiteX3" fmla="*/ 466725 w 751945"/>
                <a:gd name="connsiteY3" fmla="*/ 271462 h 1412081"/>
                <a:gd name="connsiteX4" fmla="*/ 552450 w 751945"/>
                <a:gd name="connsiteY4" fmla="*/ 323850 h 1412081"/>
                <a:gd name="connsiteX5" fmla="*/ 707231 w 751945"/>
                <a:gd name="connsiteY5" fmla="*/ 411956 h 1412081"/>
                <a:gd name="connsiteX6" fmla="*/ 747712 w 751945"/>
                <a:gd name="connsiteY6" fmla="*/ 519112 h 1412081"/>
                <a:gd name="connsiteX7" fmla="*/ 745331 w 751945"/>
                <a:gd name="connsiteY7" fmla="*/ 709612 h 1412081"/>
                <a:gd name="connsiteX8" fmla="*/ 700087 w 751945"/>
                <a:gd name="connsiteY8" fmla="*/ 921543 h 1412081"/>
                <a:gd name="connsiteX9" fmla="*/ 504825 w 751945"/>
                <a:gd name="connsiteY9" fmla="*/ 1188243 h 1412081"/>
                <a:gd name="connsiteX10" fmla="*/ 392906 w 751945"/>
                <a:gd name="connsiteY10" fmla="*/ 1290637 h 1412081"/>
                <a:gd name="connsiteX11" fmla="*/ 188119 w 751945"/>
                <a:gd name="connsiteY11" fmla="*/ 1383506 h 1412081"/>
                <a:gd name="connsiteX12" fmla="*/ 0 w 751945"/>
                <a:gd name="connsiteY12" fmla="*/ 1412081 h 1412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51945" h="1412081">
                  <a:moveTo>
                    <a:pt x="528637" y="0"/>
                  </a:moveTo>
                  <a:cubicBezTo>
                    <a:pt x="478432" y="44847"/>
                    <a:pt x="428228" y="89694"/>
                    <a:pt x="402431" y="123825"/>
                  </a:cubicBezTo>
                  <a:cubicBezTo>
                    <a:pt x="376634" y="157956"/>
                    <a:pt x="363140" y="180181"/>
                    <a:pt x="373856" y="204787"/>
                  </a:cubicBezTo>
                  <a:cubicBezTo>
                    <a:pt x="384572" y="229393"/>
                    <a:pt x="436959" y="251618"/>
                    <a:pt x="466725" y="271462"/>
                  </a:cubicBezTo>
                  <a:cubicBezTo>
                    <a:pt x="496491" y="291306"/>
                    <a:pt x="512366" y="300434"/>
                    <a:pt x="552450" y="323850"/>
                  </a:cubicBezTo>
                  <a:cubicBezTo>
                    <a:pt x="592534" y="347266"/>
                    <a:pt x="674687" y="379412"/>
                    <a:pt x="707231" y="411956"/>
                  </a:cubicBezTo>
                  <a:cubicBezTo>
                    <a:pt x="739775" y="444500"/>
                    <a:pt x="741362" y="469503"/>
                    <a:pt x="747712" y="519112"/>
                  </a:cubicBezTo>
                  <a:cubicBezTo>
                    <a:pt x="754062" y="568721"/>
                    <a:pt x="753269" y="642540"/>
                    <a:pt x="745331" y="709612"/>
                  </a:cubicBezTo>
                  <a:cubicBezTo>
                    <a:pt x="737394" y="776684"/>
                    <a:pt x="740171" y="841771"/>
                    <a:pt x="700087" y="921543"/>
                  </a:cubicBezTo>
                  <a:cubicBezTo>
                    <a:pt x="660003" y="1001315"/>
                    <a:pt x="556022" y="1126727"/>
                    <a:pt x="504825" y="1188243"/>
                  </a:cubicBezTo>
                  <a:cubicBezTo>
                    <a:pt x="453628" y="1249759"/>
                    <a:pt x="445690" y="1258093"/>
                    <a:pt x="392906" y="1290637"/>
                  </a:cubicBezTo>
                  <a:cubicBezTo>
                    <a:pt x="340122" y="1323181"/>
                    <a:pt x="253603" y="1363265"/>
                    <a:pt x="188119" y="1383506"/>
                  </a:cubicBezTo>
                  <a:cubicBezTo>
                    <a:pt x="122635" y="1403747"/>
                    <a:pt x="61317" y="1407914"/>
                    <a:pt x="0" y="1412081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974431" y="4505325"/>
              <a:ext cx="2035969" cy="1559719"/>
            </a:xfrm>
            <a:custGeom>
              <a:avLst/>
              <a:gdLst>
                <a:gd name="connsiteX0" fmla="*/ 0 w 2035969"/>
                <a:gd name="connsiteY0" fmla="*/ 1559719 h 1559719"/>
                <a:gd name="connsiteX1" fmla="*/ 264319 w 2035969"/>
                <a:gd name="connsiteY1" fmla="*/ 1412081 h 1559719"/>
                <a:gd name="connsiteX2" fmla="*/ 457200 w 2035969"/>
                <a:gd name="connsiteY2" fmla="*/ 1278731 h 1559719"/>
                <a:gd name="connsiteX3" fmla="*/ 588169 w 2035969"/>
                <a:gd name="connsiteY3" fmla="*/ 1171575 h 1559719"/>
                <a:gd name="connsiteX4" fmla="*/ 661988 w 2035969"/>
                <a:gd name="connsiteY4" fmla="*/ 1031081 h 1559719"/>
                <a:gd name="connsiteX5" fmla="*/ 673894 w 2035969"/>
                <a:gd name="connsiteY5" fmla="*/ 912019 h 1559719"/>
                <a:gd name="connsiteX6" fmla="*/ 671513 w 2035969"/>
                <a:gd name="connsiteY6" fmla="*/ 776288 h 1559719"/>
                <a:gd name="connsiteX7" fmla="*/ 690563 w 2035969"/>
                <a:gd name="connsiteY7" fmla="*/ 652463 h 1559719"/>
                <a:gd name="connsiteX8" fmla="*/ 723900 w 2035969"/>
                <a:gd name="connsiteY8" fmla="*/ 538163 h 1559719"/>
                <a:gd name="connsiteX9" fmla="*/ 890588 w 2035969"/>
                <a:gd name="connsiteY9" fmla="*/ 409575 h 1559719"/>
                <a:gd name="connsiteX10" fmla="*/ 1254919 w 2035969"/>
                <a:gd name="connsiteY10" fmla="*/ 283369 h 1559719"/>
                <a:gd name="connsiteX11" fmla="*/ 1745457 w 2035969"/>
                <a:gd name="connsiteY11" fmla="*/ 135731 h 1559719"/>
                <a:gd name="connsiteX12" fmla="*/ 2035969 w 2035969"/>
                <a:gd name="connsiteY12" fmla="*/ 0 h 1559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35969" h="1559719">
                  <a:moveTo>
                    <a:pt x="0" y="1559719"/>
                  </a:moveTo>
                  <a:cubicBezTo>
                    <a:pt x="94059" y="1509315"/>
                    <a:pt x="188119" y="1458912"/>
                    <a:pt x="264319" y="1412081"/>
                  </a:cubicBezTo>
                  <a:cubicBezTo>
                    <a:pt x="340519" y="1365250"/>
                    <a:pt x="403225" y="1318815"/>
                    <a:pt x="457200" y="1278731"/>
                  </a:cubicBezTo>
                  <a:cubicBezTo>
                    <a:pt x="511175" y="1238647"/>
                    <a:pt x="554038" y="1212850"/>
                    <a:pt x="588169" y="1171575"/>
                  </a:cubicBezTo>
                  <a:cubicBezTo>
                    <a:pt x="622300" y="1130300"/>
                    <a:pt x="647700" y="1074340"/>
                    <a:pt x="661988" y="1031081"/>
                  </a:cubicBezTo>
                  <a:cubicBezTo>
                    <a:pt x="676276" y="987822"/>
                    <a:pt x="672307" y="954484"/>
                    <a:pt x="673894" y="912019"/>
                  </a:cubicBezTo>
                  <a:cubicBezTo>
                    <a:pt x="675481" y="869554"/>
                    <a:pt x="668735" y="819547"/>
                    <a:pt x="671513" y="776288"/>
                  </a:cubicBezTo>
                  <a:cubicBezTo>
                    <a:pt x="674291" y="733029"/>
                    <a:pt x="681832" y="692151"/>
                    <a:pt x="690563" y="652463"/>
                  </a:cubicBezTo>
                  <a:cubicBezTo>
                    <a:pt x="699294" y="612775"/>
                    <a:pt x="690563" y="578644"/>
                    <a:pt x="723900" y="538163"/>
                  </a:cubicBezTo>
                  <a:cubicBezTo>
                    <a:pt x="757238" y="497682"/>
                    <a:pt x="802085" y="452041"/>
                    <a:pt x="890588" y="409575"/>
                  </a:cubicBezTo>
                  <a:cubicBezTo>
                    <a:pt x="979091" y="367109"/>
                    <a:pt x="1112441" y="329010"/>
                    <a:pt x="1254919" y="283369"/>
                  </a:cubicBezTo>
                  <a:cubicBezTo>
                    <a:pt x="1397397" y="237728"/>
                    <a:pt x="1615282" y="182959"/>
                    <a:pt x="1745457" y="135731"/>
                  </a:cubicBezTo>
                  <a:cubicBezTo>
                    <a:pt x="1875632" y="88503"/>
                    <a:pt x="1955800" y="44251"/>
                    <a:pt x="2035969" y="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572250" y="4264819"/>
              <a:ext cx="1426369" cy="1955006"/>
            </a:xfrm>
            <a:custGeom>
              <a:avLst/>
              <a:gdLst>
                <a:gd name="connsiteX0" fmla="*/ 1426369 w 1426369"/>
                <a:gd name="connsiteY0" fmla="*/ 0 h 1955006"/>
                <a:gd name="connsiteX1" fmla="*/ 1228725 w 1426369"/>
                <a:gd name="connsiteY1" fmla="*/ 197644 h 1955006"/>
                <a:gd name="connsiteX2" fmla="*/ 1119188 w 1426369"/>
                <a:gd name="connsiteY2" fmla="*/ 366712 h 1955006"/>
                <a:gd name="connsiteX3" fmla="*/ 1140619 w 1426369"/>
                <a:gd name="connsiteY3" fmla="*/ 492919 h 1955006"/>
                <a:gd name="connsiteX4" fmla="*/ 1252538 w 1426369"/>
                <a:gd name="connsiteY4" fmla="*/ 573881 h 1955006"/>
                <a:gd name="connsiteX5" fmla="*/ 1333500 w 1426369"/>
                <a:gd name="connsiteY5" fmla="*/ 731044 h 1955006"/>
                <a:gd name="connsiteX6" fmla="*/ 1376363 w 1426369"/>
                <a:gd name="connsiteY6" fmla="*/ 921544 h 1955006"/>
                <a:gd name="connsiteX7" fmla="*/ 1354931 w 1426369"/>
                <a:gd name="connsiteY7" fmla="*/ 1145381 h 1955006"/>
                <a:gd name="connsiteX8" fmla="*/ 1281113 w 1426369"/>
                <a:gd name="connsiteY8" fmla="*/ 1373981 h 1955006"/>
                <a:gd name="connsiteX9" fmla="*/ 1126331 w 1426369"/>
                <a:gd name="connsiteY9" fmla="*/ 1535906 h 1955006"/>
                <a:gd name="connsiteX10" fmla="*/ 842963 w 1426369"/>
                <a:gd name="connsiteY10" fmla="*/ 1678781 h 1955006"/>
                <a:gd name="connsiteX11" fmla="*/ 588169 w 1426369"/>
                <a:gd name="connsiteY11" fmla="*/ 1788319 h 1955006"/>
                <a:gd name="connsiteX12" fmla="*/ 304800 w 1426369"/>
                <a:gd name="connsiteY12" fmla="*/ 1874044 h 1955006"/>
                <a:gd name="connsiteX13" fmla="*/ 0 w 1426369"/>
                <a:gd name="connsiteY13" fmla="*/ 1955006 h 1955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26369" h="1955006">
                  <a:moveTo>
                    <a:pt x="1426369" y="0"/>
                  </a:moveTo>
                  <a:cubicBezTo>
                    <a:pt x="1353145" y="68262"/>
                    <a:pt x="1279922" y="136525"/>
                    <a:pt x="1228725" y="197644"/>
                  </a:cubicBezTo>
                  <a:cubicBezTo>
                    <a:pt x="1177528" y="258763"/>
                    <a:pt x="1133872" y="317500"/>
                    <a:pt x="1119188" y="366712"/>
                  </a:cubicBezTo>
                  <a:cubicBezTo>
                    <a:pt x="1104504" y="415924"/>
                    <a:pt x="1118394" y="458391"/>
                    <a:pt x="1140619" y="492919"/>
                  </a:cubicBezTo>
                  <a:cubicBezTo>
                    <a:pt x="1162844" y="527447"/>
                    <a:pt x="1220391" y="534194"/>
                    <a:pt x="1252538" y="573881"/>
                  </a:cubicBezTo>
                  <a:cubicBezTo>
                    <a:pt x="1284685" y="613569"/>
                    <a:pt x="1312862" y="673100"/>
                    <a:pt x="1333500" y="731044"/>
                  </a:cubicBezTo>
                  <a:cubicBezTo>
                    <a:pt x="1354137" y="788988"/>
                    <a:pt x="1372791" y="852488"/>
                    <a:pt x="1376363" y="921544"/>
                  </a:cubicBezTo>
                  <a:cubicBezTo>
                    <a:pt x="1379935" y="990600"/>
                    <a:pt x="1370806" y="1069975"/>
                    <a:pt x="1354931" y="1145381"/>
                  </a:cubicBezTo>
                  <a:cubicBezTo>
                    <a:pt x="1339056" y="1220787"/>
                    <a:pt x="1319213" y="1308894"/>
                    <a:pt x="1281113" y="1373981"/>
                  </a:cubicBezTo>
                  <a:cubicBezTo>
                    <a:pt x="1243013" y="1439068"/>
                    <a:pt x="1199356" y="1485106"/>
                    <a:pt x="1126331" y="1535906"/>
                  </a:cubicBezTo>
                  <a:cubicBezTo>
                    <a:pt x="1053306" y="1586706"/>
                    <a:pt x="932657" y="1636712"/>
                    <a:pt x="842963" y="1678781"/>
                  </a:cubicBezTo>
                  <a:cubicBezTo>
                    <a:pt x="753269" y="1720850"/>
                    <a:pt x="677863" y="1755775"/>
                    <a:pt x="588169" y="1788319"/>
                  </a:cubicBezTo>
                  <a:cubicBezTo>
                    <a:pt x="498475" y="1820863"/>
                    <a:pt x="402828" y="1846263"/>
                    <a:pt x="304800" y="1874044"/>
                  </a:cubicBezTo>
                  <a:cubicBezTo>
                    <a:pt x="206772" y="1901825"/>
                    <a:pt x="103386" y="1928415"/>
                    <a:pt x="0" y="1955006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524375" y="6074569"/>
              <a:ext cx="440531" cy="190500"/>
            </a:xfrm>
            <a:custGeom>
              <a:avLst/>
              <a:gdLst>
                <a:gd name="connsiteX0" fmla="*/ 0 w 440531"/>
                <a:gd name="connsiteY0" fmla="*/ 190500 h 190500"/>
                <a:gd name="connsiteX1" fmla="*/ 190500 w 440531"/>
                <a:gd name="connsiteY1" fmla="*/ 109537 h 190500"/>
                <a:gd name="connsiteX2" fmla="*/ 440531 w 440531"/>
                <a:gd name="connsiteY2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0531" h="190500">
                  <a:moveTo>
                    <a:pt x="0" y="190500"/>
                  </a:moveTo>
                  <a:lnTo>
                    <a:pt x="190500" y="109537"/>
                  </a:lnTo>
                  <a:lnTo>
                    <a:pt x="440531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574381" y="4505324"/>
              <a:ext cx="1601770" cy="1319213"/>
            </a:xfrm>
            <a:custGeom>
              <a:avLst/>
              <a:gdLst>
                <a:gd name="connsiteX0" fmla="*/ 1585913 w 1601770"/>
                <a:gd name="connsiteY0" fmla="*/ 12602 h 1327052"/>
                <a:gd name="connsiteX1" fmla="*/ 1535907 w 1601770"/>
                <a:gd name="connsiteY1" fmla="*/ 12602 h 1327052"/>
                <a:gd name="connsiteX2" fmla="*/ 1059657 w 1601770"/>
                <a:gd name="connsiteY2" fmla="*/ 143570 h 1327052"/>
                <a:gd name="connsiteX3" fmla="*/ 709613 w 1601770"/>
                <a:gd name="connsiteY3" fmla="*/ 210245 h 1327052"/>
                <a:gd name="connsiteX4" fmla="*/ 447675 w 1601770"/>
                <a:gd name="connsiteY4" fmla="*/ 272158 h 1327052"/>
                <a:gd name="connsiteX5" fmla="*/ 304800 w 1601770"/>
                <a:gd name="connsiteY5" fmla="*/ 348358 h 1327052"/>
                <a:gd name="connsiteX6" fmla="*/ 285750 w 1601770"/>
                <a:gd name="connsiteY6" fmla="*/ 491233 h 1327052"/>
                <a:gd name="connsiteX7" fmla="*/ 352425 w 1601770"/>
                <a:gd name="connsiteY7" fmla="*/ 572195 h 1327052"/>
                <a:gd name="connsiteX8" fmla="*/ 457200 w 1601770"/>
                <a:gd name="connsiteY8" fmla="*/ 700783 h 1327052"/>
                <a:gd name="connsiteX9" fmla="*/ 469107 w 1601770"/>
                <a:gd name="connsiteY9" fmla="*/ 881758 h 1327052"/>
                <a:gd name="connsiteX10" fmla="*/ 407194 w 1601770"/>
                <a:gd name="connsiteY10" fmla="*/ 1038920 h 1327052"/>
                <a:gd name="connsiteX11" fmla="*/ 302419 w 1601770"/>
                <a:gd name="connsiteY11" fmla="*/ 1143695 h 1327052"/>
                <a:gd name="connsiteX12" fmla="*/ 0 w 1601770"/>
                <a:gd name="connsiteY12" fmla="*/ 1327052 h 132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01770" h="1327052">
                  <a:moveTo>
                    <a:pt x="1585913" y="12602"/>
                  </a:moveTo>
                  <a:cubicBezTo>
                    <a:pt x="1604764" y="1688"/>
                    <a:pt x="1623616" y="-9226"/>
                    <a:pt x="1535907" y="12602"/>
                  </a:cubicBezTo>
                  <a:cubicBezTo>
                    <a:pt x="1448198" y="34430"/>
                    <a:pt x="1197373" y="110630"/>
                    <a:pt x="1059657" y="143570"/>
                  </a:cubicBezTo>
                  <a:cubicBezTo>
                    <a:pt x="921941" y="176510"/>
                    <a:pt x="811610" y="188814"/>
                    <a:pt x="709613" y="210245"/>
                  </a:cubicBezTo>
                  <a:cubicBezTo>
                    <a:pt x="607616" y="231676"/>
                    <a:pt x="515144" y="249139"/>
                    <a:pt x="447675" y="272158"/>
                  </a:cubicBezTo>
                  <a:cubicBezTo>
                    <a:pt x="380206" y="295177"/>
                    <a:pt x="331788" y="311845"/>
                    <a:pt x="304800" y="348358"/>
                  </a:cubicBezTo>
                  <a:cubicBezTo>
                    <a:pt x="277812" y="384871"/>
                    <a:pt x="277812" y="453927"/>
                    <a:pt x="285750" y="491233"/>
                  </a:cubicBezTo>
                  <a:cubicBezTo>
                    <a:pt x="293688" y="528539"/>
                    <a:pt x="352425" y="572195"/>
                    <a:pt x="352425" y="572195"/>
                  </a:cubicBezTo>
                  <a:cubicBezTo>
                    <a:pt x="381000" y="607120"/>
                    <a:pt x="437753" y="649189"/>
                    <a:pt x="457200" y="700783"/>
                  </a:cubicBezTo>
                  <a:cubicBezTo>
                    <a:pt x="476647" y="752377"/>
                    <a:pt x="477441" y="825402"/>
                    <a:pt x="469107" y="881758"/>
                  </a:cubicBezTo>
                  <a:cubicBezTo>
                    <a:pt x="460773" y="938114"/>
                    <a:pt x="434975" y="995264"/>
                    <a:pt x="407194" y="1038920"/>
                  </a:cubicBezTo>
                  <a:cubicBezTo>
                    <a:pt x="379413" y="1082576"/>
                    <a:pt x="370285" y="1095673"/>
                    <a:pt x="302419" y="1143695"/>
                  </a:cubicBezTo>
                  <a:cubicBezTo>
                    <a:pt x="234553" y="1191717"/>
                    <a:pt x="117276" y="1259384"/>
                    <a:pt x="0" y="1327052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745706" y="6024563"/>
              <a:ext cx="519113" cy="276225"/>
            </a:xfrm>
            <a:custGeom>
              <a:avLst/>
              <a:gdLst>
                <a:gd name="connsiteX0" fmla="*/ 0 w 519113"/>
                <a:gd name="connsiteY0" fmla="*/ 276225 h 276225"/>
                <a:gd name="connsiteX1" fmla="*/ 216694 w 519113"/>
                <a:gd name="connsiteY1" fmla="*/ 154781 h 276225"/>
                <a:gd name="connsiteX2" fmla="*/ 519113 w 519113"/>
                <a:gd name="connsiteY2" fmla="*/ 0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9113" h="276225">
                  <a:moveTo>
                    <a:pt x="0" y="276225"/>
                  </a:moveTo>
                  <a:cubicBezTo>
                    <a:pt x="65087" y="238521"/>
                    <a:pt x="130175" y="200818"/>
                    <a:pt x="216694" y="154781"/>
                  </a:cubicBezTo>
                  <a:cubicBezTo>
                    <a:pt x="303213" y="108744"/>
                    <a:pt x="411163" y="54372"/>
                    <a:pt x="519113" y="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909888" y="4519613"/>
              <a:ext cx="2678906" cy="1783556"/>
            </a:xfrm>
            <a:custGeom>
              <a:avLst/>
              <a:gdLst>
                <a:gd name="connsiteX0" fmla="*/ 2678906 w 2678906"/>
                <a:gd name="connsiteY0" fmla="*/ 0 h 1783556"/>
                <a:gd name="connsiteX1" fmla="*/ 2352675 w 2678906"/>
                <a:gd name="connsiteY1" fmla="*/ 64293 h 1783556"/>
                <a:gd name="connsiteX2" fmla="*/ 2066925 w 2678906"/>
                <a:gd name="connsiteY2" fmla="*/ 76200 h 1783556"/>
                <a:gd name="connsiteX3" fmla="*/ 1788318 w 2678906"/>
                <a:gd name="connsiteY3" fmla="*/ 130968 h 1783556"/>
                <a:gd name="connsiteX4" fmla="*/ 1581150 w 2678906"/>
                <a:gd name="connsiteY4" fmla="*/ 195262 h 1783556"/>
                <a:gd name="connsiteX5" fmla="*/ 1495425 w 2678906"/>
                <a:gd name="connsiteY5" fmla="*/ 273843 h 1783556"/>
                <a:gd name="connsiteX6" fmla="*/ 1564481 w 2678906"/>
                <a:gd name="connsiteY6" fmla="*/ 381000 h 1783556"/>
                <a:gd name="connsiteX7" fmla="*/ 1650206 w 2678906"/>
                <a:gd name="connsiteY7" fmla="*/ 492918 h 1783556"/>
                <a:gd name="connsiteX8" fmla="*/ 1774031 w 2678906"/>
                <a:gd name="connsiteY8" fmla="*/ 642937 h 1783556"/>
                <a:gd name="connsiteX9" fmla="*/ 1809750 w 2678906"/>
                <a:gd name="connsiteY9" fmla="*/ 828675 h 1783556"/>
                <a:gd name="connsiteX10" fmla="*/ 1645443 w 2678906"/>
                <a:gd name="connsiteY10" fmla="*/ 1035843 h 1783556"/>
                <a:gd name="connsiteX11" fmla="*/ 1228725 w 2678906"/>
                <a:gd name="connsiteY11" fmla="*/ 1304925 h 1783556"/>
                <a:gd name="connsiteX12" fmla="*/ 666750 w 2678906"/>
                <a:gd name="connsiteY12" fmla="*/ 1545431 h 1783556"/>
                <a:gd name="connsiteX13" fmla="*/ 321468 w 2678906"/>
                <a:gd name="connsiteY13" fmla="*/ 1590675 h 1783556"/>
                <a:gd name="connsiteX14" fmla="*/ 173831 w 2678906"/>
                <a:gd name="connsiteY14" fmla="*/ 1643062 h 1783556"/>
                <a:gd name="connsiteX15" fmla="*/ 0 w 2678906"/>
                <a:gd name="connsiteY15" fmla="*/ 1783556 h 1783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78906" h="1783556">
                  <a:moveTo>
                    <a:pt x="2678906" y="0"/>
                  </a:moveTo>
                  <a:cubicBezTo>
                    <a:pt x="2566789" y="25796"/>
                    <a:pt x="2454672" y="51593"/>
                    <a:pt x="2352675" y="64293"/>
                  </a:cubicBezTo>
                  <a:cubicBezTo>
                    <a:pt x="2250678" y="76993"/>
                    <a:pt x="2160984" y="65088"/>
                    <a:pt x="2066925" y="76200"/>
                  </a:cubicBezTo>
                  <a:cubicBezTo>
                    <a:pt x="1972866" y="87312"/>
                    <a:pt x="1869280" y="111124"/>
                    <a:pt x="1788318" y="130968"/>
                  </a:cubicBezTo>
                  <a:cubicBezTo>
                    <a:pt x="1707356" y="150812"/>
                    <a:pt x="1629965" y="171450"/>
                    <a:pt x="1581150" y="195262"/>
                  </a:cubicBezTo>
                  <a:cubicBezTo>
                    <a:pt x="1532335" y="219074"/>
                    <a:pt x="1498203" y="242887"/>
                    <a:pt x="1495425" y="273843"/>
                  </a:cubicBezTo>
                  <a:cubicBezTo>
                    <a:pt x="1492647" y="304799"/>
                    <a:pt x="1538684" y="344488"/>
                    <a:pt x="1564481" y="381000"/>
                  </a:cubicBezTo>
                  <a:cubicBezTo>
                    <a:pt x="1590278" y="417512"/>
                    <a:pt x="1615281" y="449262"/>
                    <a:pt x="1650206" y="492918"/>
                  </a:cubicBezTo>
                  <a:cubicBezTo>
                    <a:pt x="1685131" y="536574"/>
                    <a:pt x="1747440" y="586978"/>
                    <a:pt x="1774031" y="642937"/>
                  </a:cubicBezTo>
                  <a:cubicBezTo>
                    <a:pt x="1800622" y="698896"/>
                    <a:pt x="1831181" y="763191"/>
                    <a:pt x="1809750" y="828675"/>
                  </a:cubicBezTo>
                  <a:cubicBezTo>
                    <a:pt x="1788319" y="894159"/>
                    <a:pt x="1742281" y="956468"/>
                    <a:pt x="1645443" y="1035843"/>
                  </a:cubicBezTo>
                  <a:cubicBezTo>
                    <a:pt x="1548605" y="1115218"/>
                    <a:pt x="1391841" y="1219994"/>
                    <a:pt x="1228725" y="1304925"/>
                  </a:cubicBezTo>
                  <a:cubicBezTo>
                    <a:pt x="1065609" y="1389856"/>
                    <a:pt x="817959" y="1497806"/>
                    <a:pt x="666750" y="1545431"/>
                  </a:cubicBezTo>
                  <a:cubicBezTo>
                    <a:pt x="515541" y="1593056"/>
                    <a:pt x="403621" y="1574403"/>
                    <a:pt x="321468" y="1590675"/>
                  </a:cubicBezTo>
                  <a:cubicBezTo>
                    <a:pt x="239315" y="1606947"/>
                    <a:pt x="227409" y="1610915"/>
                    <a:pt x="173831" y="1643062"/>
                  </a:cubicBezTo>
                  <a:cubicBezTo>
                    <a:pt x="120253" y="1675209"/>
                    <a:pt x="60126" y="1729382"/>
                    <a:pt x="0" y="1783556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420108" y="5185417"/>
              <a:ext cx="371064" cy="267891"/>
            </a:xfrm>
            <a:custGeom>
              <a:avLst/>
              <a:gdLst>
                <a:gd name="connsiteX0" fmla="*/ 130336 w 371064"/>
                <a:gd name="connsiteY0" fmla="*/ 89052 h 267891"/>
                <a:gd name="connsiteX1" fmla="*/ 6511 w 371064"/>
                <a:gd name="connsiteY1" fmla="*/ 200971 h 267891"/>
                <a:gd name="connsiteX2" fmla="*/ 32705 w 371064"/>
                <a:gd name="connsiteY2" fmla="*/ 267646 h 267891"/>
                <a:gd name="connsiteX3" fmla="*/ 163673 w 371064"/>
                <a:gd name="connsiteY3" fmla="*/ 217639 h 267891"/>
                <a:gd name="connsiteX4" fmla="*/ 323217 w 371064"/>
                <a:gd name="connsiteY4" fmla="*/ 77146 h 267891"/>
                <a:gd name="connsiteX5" fmla="*/ 368461 w 371064"/>
                <a:gd name="connsiteY5" fmla="*/ 10471 h 267891"/>
                <a:gd name="connsiteX6" fmla="*/ 261305 w 371064"/>
                <a:gd name="connsiteY6" fmla="*/ 5708 h 267891"/>
                <a:gd name="connsiteX7" fmla="*/ 130336 w 371064"/>
                <a:gd name="connsiteY7" fmla="*/ 89052 h 267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1064" h="267891">
                  <a:moveTo>
                    <a:pt x="130336" y="89052"/>
                  </a:moveTo>
                  <a:cubicBezTo>
                    <a:pt x="87870" y="121596"/>
                    <a:pt x="22783" y="171205"/>
                    <a:pt x="6511" y="200971"/>
                  </a:cubicBezTo>
                  <a:cubicBezTo>
                    <a:pt x="-9761" y="230737"/>
                    <a:pt x="6511" y="264868"/>
                    <a:pt x="32705" y="267646"/>
                  </a:cubicBezTo>
                  <a:cubicBezTo>
                    <a:pt x="58899" y="270424"/>
                    <a:pt x="115254" y="249389"/>
                    <a:pt x="163673" y="217639"/>
                  </a:cubicBezTo>
                  <a:cubicBezTo>
                    <a:pt x="212092" y="185889"/>
                    <a:pt x="289086" y="111674"/>
                    <a:pt x="323217" y="77146"/>
                  </a:cubicBezTo>
                  <a:cubicBezTo>
                    <a:pt x="357348" y="42618"/>
                    <a:pt x="378780" y="22377"/>
                    <a:pt x="368461" y="10471"/>
                  </a:cubicBezTo>
                  <a:cubicBezTo>
                    <a:pt x="358142" y="-1435"/>
                    <a:pt x="296627" y="-3420"/>
                    <a:pt x="261305" y="5708"/>
                  </a:cubicBezTo>
                  <a:cubicBezTo>
                    <a:pt x="225983" y="14836"/>
                    <a:pt x="172802" y="56508"/>
                    <a:pt x="130336" y="89052"/>
                  </a:cubicBezTo>
                  <a:close/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296584" y="5074984"/>
              <a:ext cx="604386" cy="511535"/>
            </a:xfrm>
            <a:custGeom>
              <a:avLst/>
              <a:gdLst>
                <a:gd name="connsiteX0" fmla="*/ 518179 w 604386"/>
                <a:gd name="connsiteY0" fmla="*/ 273304 h 511535"/>
                <a:gd name="connsiteX1" fmla="*/ 594379 w 604386"/>
                <a:gd name="connsiteY1" fmla="*/ 154241 h 511535"/>
                <a:gd name="connsiteX2" fmla="*/ 599141 w 604386"/>
                <a:gd name="connsiteY2" fmla="*/ 80422 h 511535"/>
                <a:gd name="connsiteX3" fmla="*/ 553897 w 604386"/>
                <a:gd name="connsiteY3" fmla="*/ 13747 h 511535"/>
                <a:gd name="connsiteX4" fmla="*/ 456266 w 604386"/>
                <a:gd name="connsiteY4" fmla="*/ 1841 h 511535"/>
                <a:gd name="connsiteX5" fmla="*/ 313391 w 604386"/>
                <a:gd name="connsiteY5" fmla="*/ 39941 h 511535"/>
                <a:gd name="connsiteX6" fmla="*/ 203854 w 604386"/>
                <a:gd name="connsiteY6" fmla="*/ 108997 h 511535"/>
                <a:gd name="connsiteX7" fmla="*/ 101460 w 604386"/>
                <a:gd name="connsiteY7" fmla="*/ 209010 h 511535"/>
                <a:gd name="connsiteX8" fmla="*/ 6210 w 604386"/>
                <a:gd name="connsiteY8" fmla="*/ 370935 h 511535"/>
                <a:gd name="connsiteX9" fmla="*/ 13354 w 604386"/>
                <a:gd name="connsiteY9" fmla="*/ 480472 h 511535"/>
                <a:gd name="connsiteX10" fmla="*/ 46691 w 604386"/>
                <a:gd name="connsiteY10" fmla="*/ 511429 h 511535"/>
                <a:gd name="connsiteX11" fmla="*/ 234810 w 604386"/>
                <a:gd name="connsiteY11" fmla="*/ 473329 h 511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04386" h="511535">
                  <a:moveTo>
                    <a:pt x="518179" y="273304"/>
                  </a:moveTo>
                  <a:cubicBezTo>
                    <a:pt x="549532" y="229846"/>
                    <a:pt x="580885" y="186388"/>
                    <a:pt x="594379" y="154241"/>
                  </a:cubicBezTo>
                  <a:cubicBezTo>
                    <a:pt x="607873" y="122094"/>
                    <a:pt x="605888" y="103838"/>
                    <a:pt x="599141" y="80422"/>
                  </a:cubicBezTo>
                  <a:cubicBezTo>
                    <a:pt x="592394" y="57006"/>
                    <a:pt x="577710" y="26844"/>
                    <a:pt x="553897" y="13747"/>
                  </a:cubicBezTo>
                  <a:cubicBezTo>
                    <a:pt x="530084" y="650"/>
                    <a:pt x="496350" y="-2525"/>
                    <a:pt x="456266" y="1841"/>
                  </a:cubicBezTo>
                  <a:cubicBezTo>
                    <a:pt x="416182" y="6207"/>
                    <a:pt x="355460" y="22082"/>
                    <a:pt x="313391" y="39941"/>
                  </a:cubicBezTo>
                  <a:cubicBezTo>
                    <a:pt x="271322" y="57800"/>
                    <a:pt x="239176" y="80819"/>
                    <a:pt x="203854" y="108997"/>
                  </a:cubicBezTo>
                  <a:cubicBezTo>
                    <a:pt x="168532" y="137175"/>
                    <a:pt x="134401" y="165354"/>
                    <a:pt x="101460" y="209010"/>
                  </a:cubicBezTo>
                  <a:cubicBezTo>
                    <a:pt x="68519" y="252666"/>
                    <a:pt x="20894" y="325691"/>
                    <a:pt x="6210" y="370935"/>
                  </a:cubicBezTo>
                  <a:cubicBezTo>
                    <a:pt x="-8474" y="416179"/>
                    <a:pt x="6607" y="457056"/>
                    <a:pt x="13354" y="480472"/>
                  </a:cubicBezTo>
                  <a:cubicBezTo>
                    <a:pt x="20101" y="503888"/>
                    <a:pt x="9782" y="512619"/>
                    <a:pt x="46691" y="511429"/>
                  </a:cubicBezTo>
                  <a:cubicBezTo>
                    <a:pt x="83600" y="510239"/>
                    <a:pt x="159205" y="491784"/>
                    <a:pt x="234810" y="473329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132282" y="4891442"/>
              <a:ext cx="1051051" cy="883130"/>
            </a:xfrm>
            <a:custGeom>
              <a:avLst/>
              <a:gdLst>
                <a:gd name="connsiteX0" fmla="*/ 306243 w 1051051"/>
                <a:gd name="connsiteY0" fmla="*/ 185383 h 883130"/>
                <a:gd name="connsiteX1" fmla="*/ 87168 w 1051051"/>
                <a:gd name="connsiteY1" fmla="*/ 368739 h 883130"/>
                <a:gd name="connsiteX2" fmla="*/ 8587 w 1051051"/>
                <a:gd name="connsiteY2" fmla="*/ 609246 h 883130"/>
                <a:gd name="connsiteX3" fmla="*/ 15731 w 1051051"/>
                <a:gd name="connsiteY3" fmla="*/ 825939 h 883130"/>
                <a:gd name="connsiteX4" fmla="*/ 130031 w 1051051"/>
                <a:gd name="connsiteY4" fmla="*/ 871183 h 883130"/>
                <a:gd name="connsiteX5" fmla="*/ 337199 w 1051051"/>
                <a:gd name="connsiteY5" fmla="*/ 871183 h 883130"/>
                <a:gd name="connsiteX6" fmla="*/ 608662 w 1051051"/>
                <a:gd name="connsiteY6" fmla="*/ 735452 h 883130"/>
                <a:gd name="connsiteX7" fmla="*/ 853931 w 1051051"/>
                <a:gd name="connsiteY7" fmla="*/ 561621 h 883130"/>
                <a:gd name="connsiteX8" fmla="*/ 989662 w 1051051"/>
                <a:gd name="connsiteY8" fmla="*/ 328258 h 883130"/>
                <a:gd name="connsiteX9" fmla="*/ 1049193 w 1051051"/>
                <a:gd name="connsiteY9" fmla="*/ 135377 h 883130"/>
                <a:gd name="connsiteX10" fmla="*/ 925368 w 1051051"/>
                <a:gd name="connsiteY10" fmla="*/ 11552 h 883130"/>
                <a:gd name="connsiteX11" fmla="*/ 806306 w 1051051"/>
                <a:gd name="connsiteY11" fmla="*/ 11552 h 883130"/>
                <a:gd name="connsiteX12" fmla="*/ 544368 w 1051051"/>
                <a:gd name="connsiteY12" fmla="*/ 66321 h 883130"/>
                <a:gd name="connsiteX13" fmla="*/ 306243 w 1051051"/>
                <a:gd name="connsiteY13" fmla="*/ 185383 h 883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51051" h="883130">
                  <a:moveTo>
                    <a:pt x="306243" y="185383"/>
                  </a:moveTo>
                  <a:cubicBezTo>
                    <a:pt x="230043" y="235786"/>
                    <a:pt x="136777" y="298095"/>
                    <a:pt x="87168" y="368739"/>
                  </a:cubicBezTo>
                  <a:cubicBezTo>
                    <a:pt x="37559" y="439383"/>
                    <a:pt x="20493" y="533046"/>
                    <a:pt x="8587" y="609246"/>
                  </a:cubicBezTo>
                  <a:cubicBezTo>
                    <a:pt x="-3319" y="685446"/>
                    <a:pt x="-4510" y="782283"/>
                    <a:pt x="15731" y="825939"/>
                  </a:cubicBezTo>
                  <a:cubicBezTo>
                    <a:pt x="35972" y="869595"/>
                    <a:pt x="76453" y="863642"/>
                    <a:pt x="130031" y="871183"/>
                  </a:cubicBezTo>
                  <a:cubicBezTo>
                    <a:pt x="183609" y="878724"/>
                    <a:pt x="257427" y="893805"/>
                    <a:pt x="337199" y="871183"/>
                  </a:cubicBezTo>
                  <a:cubicBezTo>
                    <a:pt x="416971" y="848561"/>
                    <a:pt x="522540" y="787046"/>
                    <a:pt x="608662" y="735452"/>
                  </a:cubicBezTo>
                  <a:cubicBezTo>
                    <a:pt x="694784" y="683858"/>
                    <a:pt x="790431" y="629487"/>
                    <a:pt x="853931" y="561621"/>
                  </a:cubicBezTo>
                  <a:cubicBezTo>
                    <a:pt x="917431" y="493755"/>
                    <a:pt x="957118" y="399299"/>
                    <a:pt x="989662" y="328258"/>
                  </a:cubicBezTo>
                  <a:cubicBezTo>
                    <a:pt x="1022206" y="257217"/>
                    <a:pt x="1059909" y="188161"/>
                    <a:pt x="1049193" y="135377"/>
                  </a:cubicBezTo>
                  <a:cubicBezTo>
                    <a:pt x="1038477" y="82593"/>
                    <a:pt x="965849" y="32189"/>
                    <a:pt x="925368" y="11552"/>
                  </a:cubicBezTo>
                  <a:cubicBezTo>
                    <a:pt x="884887" y="-9085"/>
                    <a:pt x="869806" y="2424"/>
                    <a:pt x="806306" y="11552"/>
                  </a:cubicBezTo>
                  <a:cubicBezTo>
                    <a:pt x="742806" y="20680"/>
                    <a:pt x="624140" y="38937"/>
                    <a:pt x="544368" y="66321"/>
                  </a:cubicBezTo>
                  <a:cubicBezTo>
                    <a:pt x="464596" y="93705"/>
                    <a:pt x="382443" y="134980"/>
                    <a:pt x="306243" y="185383"/>
                  </a:cubicBezTo>
                  <a:close/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971036" y="4752116"/>
              <a:ext cx="1372412" cy="1199002"/>
            </a:xfrm>
            <a:custGeom>
              <a:avLst/>
              <a:gdLst>
                <a:gd name="connsiteX0" fmla="*/ 1010414 w 1372412"/>
                <a:gd name="connsiteY0" fmla="*/ 893828 h 1199002"/>
                <a:gd name="connsiteX1" fmla="*/ 1200914 w 1372412"/>
                <a:gd name="connsiteY1" fmla="*/ 741428 h 1199002"/>
                <a:gd name="connsiteX2" fmla="*/ 1308070 w 1372412"/>
                <a:gd name="connsiteY2" fmla="*/ 498540 h 1199002"/>
                <a:gd name="connsiteX3" fmla="*/ 1372364 w 1372412"/>
                <a:gd name="connsiteY3" fmla="*/ 272322 h 1199002"/>
                <a:gd name="connsiteX4" fmla="*/ 1298545 w 1372412"/>
                <a:gd name="connsiteY4" fmla="*/ 108015 h 1199002"/>
                <a:gd name="connsiteX5" fmla="*/ 1162814 w 1372412"/>
                <a:gd name="connsiteY5" fmla="*/ 31815 h 1199002"/>
                <a:gd name="connsiteX6" fmla="*/ 912783 w 1372412"/>
                <a:gd name="connsiteY6" fmla="*/ 8003 h 1199002"/>
                <a:gd name="connsiteX7" fmla="*/ 505589 w 1372412"/>
                <a:gd name="connsiteY7" fmla="*/ 165165 h 1199002"/>
                <a:gd name="connsiteX8" fmla="*/ 200789 w 1372412"/>
                <a:gd name="connsiteY8" fmla="*/ 367572 h 1199002"/>
                <a:gd name="connsiteX9" fmla="*/ 67439 w 1372412"/>
                <a:gd name="connsiteY9" fmla="*/ 584265 h 1199002"/>
                <a:gd name="connsiteX10" fmla="*/ 7908 w 1372412"/>
                <a:gd name="connsiteY10" fmla="*/ 848584 h 1199002"/>
                <a:gd name="connsiteX11" fmla="*/ 5527 w 1372412"/>
                <a:gd name="connsiteY11" fmla="*/ 1043847 h 1199002"/>
                <a:gd name="connsiteX12" fmla="*/ 53152 w 1372412"/>
                <a:gd name="connsiteY12" fmla="*/ 1184340 h 1199002"/>
                <a:gd name="connsiteX13" fmla="*/ 169833 w 1372412"/>
                <a:gd name="connsiteY13" fmla="*/ 1193865 h 1199002"/>
                <a:gd name="connsiteX14" fmla="*/ 507970 w 1372412"/>
                <a:gd name="connsiteY14" fmla="*/ 1177197 h 1199002"/>
                <a:gd name="connsiteX15" fmla="*/ 722283 w 1372412"/>
                <a:gd name="connsiteY15" fmla="*/ 1070040 h 1199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72412" h="1199002">
                  <a:moveTo>
                    <a:pt x="1010414" y="893828"/>
                  </a:moveTo>
                  <a:cubicBezTo>
                    <a:pt x="1080859" y="850568"/>
                    <a:pt x="1151305" y="807309"/>
                    <a:pt x="1200914" y="741428"/>
                  </a:cubicBezTo>
                  <a:cubicBezTo>
                    <a:pt x="1250523" y="675547"/>
                    <a:pt x="1279495" y="576724"/>
                    <a:pt x="1308070" y="498540"/>
                  </a:cubicBezTo>
                  <a:cubicBezTo>
                    <a:pt x="1336645" y="420356"/>
                    <a:pt x="1373951" y="337409"/>
                    <a:pt x="1372364" y="272322"/>
                  </a:cubicBezTo>
                  <a:cubicBezTo>
                    <a:pt x="1370777" y="207235"/>
                    <a:pt x="1333470" y="148099"/>
                    <a:pt x="1298545" y="108015"/>
                  </a:cubicBezTo>
                  <a:cubicBezTo>
                    <a:pt x="1263620" y="67931"/>
                    <a:pt x="1227108" y="48484"/>
                    <a:pt x="1162814" y="31815"/>
                  </a:cubicBezTo>
                  <a:cubicBezTo>
                    <a:pt x="1098520" y="15146"/>
                    <a:pt x="1022320" y="-14222"/>
                    <a:pt x="912783" y="8003"/>
                  </a:cubicBezTo>
                  <a:cubicBezTo>
                    <a:pt x="803246" y="30228"/>
                    <a:pt x="624255" y="105237"/>
                    <a:pt x="505589" y="165165"/>
                  </a:cubicBezTo>
                  <a:cubicBezTo>
                    <a:pt x="386923" y="225093"/>
                    <a:pt x="273814" y="297722"/>
                    <a:pt x="200789" y="367572"/>
                  </a:cubicBezTo>
                  <a:cubicBezTo>
                    <a:pt x="127764" y="437422"/>
                    <a:pt x="99586" y="504096"/>
                    <a:pt x="67439" y="584265"/>
                  </a:cubicBezTo>
                  <a:cubicBezTo>
                    <a:pt x="35292" y="664434"/>
                    <a:pt x="18227" y="771987"/>
                    <a:pt x="7908" y="848584"/>
                  </a:cubicBezTo>
                  <a:cubicBezTo>
                    <a:pt x="-2411" y="925181"/>
                    <a:pt x="-2014" y="987888"/>
                    <a:pt x="5527" y="1043847"/>
                  </a:cubicBezTo>
                  <a:cubicBezTo>
                    <a:pt x="13068" y="1099806"/>
                    <a:pt x="25768" y="1159337"/>
                    <a:pt x="53152" y="1184340"/>
                  </a:cubicBezTo>
                  <a:cubicBezTo>
                    <a:pt x="80536" y="1209343"/>
                    <a:pt x="94030" y="1195056"/>
                    <a:pt x="169833" y="1193865"/>
                  </a:cubicBezTo>
                  <a:cubicBezTo>
                    <a:pt x="245636" y="1192675"/>
                    <a:pt x="415895" y="1197834"/>
                    <a:pt x="507970" y="1177197"/>
                  </a:cubicBezTo>
                  <a:cubicBezTo>
                    <a:pt x="600045" y="1156560"/>
                    <a:pt x="661164" y="1113300"/>
                    <a:pt x="722283" y="107004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5" name="TextBox 74"/>
            <p:cNvSpPr txBox="1"/>
            <p:nvPr/>
          </p:nvSpPr>
          <p:spPr>
            <a:xfrm rot="21000000">
              <a:off x="4006855" y="4453271"/>
              <a:ext cx="450509" cy="219897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1400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76" name="Freeform 75"/>
            <p:cNvSpPr/>
            <p:nvPr/>
          </p:nvSpPr>
          <p:spPr>
            <a:xfrm>
              <a:off x="4414838" y="4464844"/>
              <a:ext cx="511968" cy="64294"/>
            </a:xfrm>
            <a:custGeom>
              <a:avLst/>
              <a:gdLst>
                <a:gd name="connsiteX0" fmla="*/ 483393 w 483393"/>
                <a:gd name="connsiteY0" fmla="*/ 0 h 59532"/>
                <a:gd name="connsiteX1" fmla="*/ 140493 w 483393"/>
                <a:gd name="connsiteY1" fmla="*/ 38100 h 59532"/>
                <a:gd name="connsiteX2" fmla="*/ 0 w 483393"/>
                <a:gd name="connsiteY2" fmla="*/ 59532 h 59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3393" h="59532">
                  <a:moveTo>
                    <a:pt x="483393" y="0"/>
                  </a:moveTo>
                  <a:lnTo>
                    <a:pt x="140493" y="38100"/>
                  </a:lnTo>
                  <a:cubicBezTo>
                    <a:pt x="59927" y="48022"/>
                    <a:pt x="29963" y="53777"/>
                    <a:pt x="0" y="59532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651390" y="4595813"/>
              <a:ext cx="1384829" cy="1720688"/>
            </a:xfrm>
            <a:custGeom>
              <a:avLst/>
              <a:gdLst>
                <a:gd name="connsiteX0" fmla="*/ 1384829 w 1384829"/>
                <a:gd name="connsiteY0" fmla="*/ 0 h 1720688"/>
                <a:gd name="connsiteX1" fmla="*/ 1165754 w 1384829"/>
                <a:gd name="connsiteY1" fmla="*/ 47625 h 1720688"/>
                <a:gd name="connsiteX2" fmla="*/ 913341 w 1384829"/>
                <a:gd name="connsiteY2" fmla="*/ 140493 h 1720688"/>
                <a:gd name="connsiteX3" fmla="*/ 677598 w 1384829"/>
                <a:gd name="connsiteY3" fmla="*/ 283368 h 1720688"/>
                <a:gd name="connsiteX4" fmla="*/ 403754 w 1384829"/>
                <a:gd name="connsiteY4" fmla="*/ 535781 h 1720688"/>
                <a:gd name="connsiteX5" fmla="*/ 279929 w 1384829"/>
                <a:gd name="connsiteY5" fmla="*/ 714375 h 1720688"/>
                <a:gd name="connsiteX6" fmla="*/ 148960 w 1384829"/>
                <a:gd name="connsiteY6" fmla="*/ 1133475 h 1720688"/>
                <a:gd name="connsiteX7" fmla="*/ 132291 w 1384829"/>
                <a:gd name="connsiteY7" fmla="*/ 1295400 h 1720688"/>
                <a:gd name="connsiteX8" fmla="*/ 163248 w 1384829"/>
                <a:gd name="connsiteY8" fmla="*/ 1404937 h 1720688"/>
                <a:gd name="connsiteX9" fmla="*/ 156104 w 1384829"/>
                <a:gd name="connsiteY9" fmla="*/ 1519237 h 1720688"/>
                <a:gd name="connsiteX10" fmla="*/ 10848 w 1384829"/>
                <a:gd name="connsiteY10" fmla="*/ 1707356 h 1720688"/>
                <a:gd name="connsiteX11" fmla="*/ 10848 w 1384829"/>
                <a:gd name="connsiteY11" fmla="*/ 1704975 h 1720688"/>
                <a:gd name="connsiteX12" fmla="*/ 13229 w 1384829"/>
                <a:gd name="connsiteY12" fmla="*/ 1702593 h 1720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84829" h="1720688">
                  <a:moveTo>
                    <a:pt x="1384829" y="0"/>
                  </a:moveTo>
                  <a:cubicBezTo>
                    <a:pt x="1314582" y="12105"/>
                    <a:pt x="1244335" y="24210"/>
                    <a:pt x="1165754" y="47625"/>
                  </a:cubicBezTo>
                  <a:cubicBezTo>
                    <a:pt x="1087173" y="71041"/>
                    <a:pt x="994700" y="101203"/>
                    <a:pt x="913341" y="140493"/>
                  </a:cubicBezTo>
                  <a:cubicBezTo>
                    <a:pt x="831982" y="179783"/>
                    <a:pt x="762529" y="217487"/>
                    <a:pt x="677598" y="283368"/>
                  </a:cubicBezTo>
                  <a:cubicBezTo>
                    <a:pt x="592667" y="349249"/>
                    <a:pt x="470032" y="463947"/>
                    <a:pt x="403754" y="535781"/>
                  </a:cubicBezTo>
                  <a:cubicBezTo>
                    <a:pt x="337476" y="607615"/>
                    <a:pt x="322395" y="614759"/>
                    <a:pt x="279929" y="714375"/>
                  </a:cubicBezTo>
                  <a:cubicBezTo>
                    <a:pt x="237463" y="813991"/>
                    <a:pt x="173566" y="1036637"/>
                    <a:pt x="148960" y="1133475"/>
                  </a:cubicBezTo>
                  <a:cubicBezTo>
                    <a:pt x="124354" y="1230313"/>
                    <a:pt x="129910" y="1250156"/>
                    <a:pt x="132291" y="1295400"/>
                  </a:cubicBezTo>
                  <a:cubicBezTo>
                    <a:pt x="134672" y="1340644"/>
                    <a:pt x="159279" y="1367631"/>
                    <a:pt x="163248" y="1404937"/>
                  </a:cubicBezTo>
                  <a:cubicBezTo>
                    <a:pt x="167217" y="1442243"/>
                    <a:pt x="181504" y="1468834"/>
                    <a:pt x="156104" y="1519237"/>
                  </a:cubicBezTo>
                  <a:cubicBezTo>
                    <a:pt x="130704" y="1569640"/>
                    <a:pt x="35057" y="1676400"/>
                    <a:pt x="10848" y="1707356"/>
                  </a:cubicBezTo>
                  <a:cubicBezTo>
                    <a:pt x="-13361" y="1738312"/>
                    <a:pt x="10451" y="1705769"/>
                    <a:pt x="10848" y="1704975"/>
                  </a:cubicBezTo>
                  <a:cubicBezTo>
                    <a:pt x="11245" y="1704181"/>
                    <a:pt x="12237" y="1703387"/>
                    <a:pt x="13229" y="1702593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521744" y="4583906"/>
              <a:ext cx="1114425" cy="1707357"/>
            </a:xfrm>
            <a:custGeom>
              <a:avLst/>
              <a:gdLst>
                <a:gd name="connsiteX0" fmla="*/ 1114425 w 1114425"/>
                <a:gd name="connsiteY0" fmla="*/ 0 h 1707357"/>
                <a:gd name="connsiteX1" fmla="*/ 795337 w 1114425"/>
                <a:gd name="connsiteY1" fmla="*/ 197644 h 1707357"/>
                <a:gd name="connsiteX2" fmla="*/ 511969 w 1114425"/>
                <a:gd name="connsiteY2" fmla="*/ 440532 h 1707357"/>
                <a:gd name="connsiteX3" fmla="*/ 307181 w 1114425"/>
                <a:gd name="connsiteY3" fmla="*/ 645319 h 1707357"/>
                <a:gd name="connsiteX4" fmla="*/ 190500 w 1114425"/>
                <a:gd name="connsiteY4" fmla="*/ 952500 h 1707357"/>
                <a:gd name="connsiteX5" fmla="*/ 145256 w 1114425"/>
                <a:gd name="connsiteY5" fmla="*/ 1190625 h 1707357"/>
                <a:gd name="connsiteX6" fmla="*/ 133350 w 1114425"/>
                <a:gd name="connsiteY6" fmla="*/ 1481138 h 1707357"/>
                <a:gd name="connsiteX7" fmla="*/ 0 w 1114425"/>
                <a:gd name="connsiteY7" fmla="*/ 1707357 h 1707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14425" h="1707357">
                  <a:moveTo>
                    <a:pt x="1114425" y="0"/>
                  </a:moveTo>
                  <a:cubicBezTo>
                    <a:pt x="1005085" y="62111"/>
                    <a:pt x="895746" y="124222"/>
                    <a:pt x="795337" y="197644"/>
                  </a:cubicBezTo>
                  <a:cubicBezTo>
                    <a:pt x="694928" y="271066"/>
                    <a:pt x="593328" y="365920"/>
                    <a:pt x="511969" y="440532"/>
                  </a:cubicBezTo>
                  <a:cubicBezTo>
                    <a:pt x="430610" y="515144"/>
                    <a:pt x="360759" y="559991"/>
                    <a:pt x="307181" y="645319"/>
                  </a:cubicBezTo>
                  <a:cubicBezTo>
                    <a:pt x="253603" y="730647"/>
                    <a:pt x="217487" y="861616"/>
                    <a:pt x="190500" y="952500"/>
                  </a:cubicBezTo>
                  <a:cubicBezTo>
                    <a:pt x="163513" y="1043384"/>
                    <a:pt x="154781" y="1102519"/>
                    <a:pt x="145256" y="1190625"/>
                  </a:cubicBezTo>
                  <a:cubicBezTo>
                    <a:pt x="135731" y="1278731"/>
                    <a:pt x="157559" y="1395016"/>
                    <a:pt x="133350" y="1481138"/>
                  </a:cubicBezTo>
                  <a:cubicBezTo>
                    <a:pt x="109141" y="1567260"/>
                    <a:pt x="54570" y="1637308"/>
                    <a:pt x="0" y="1707357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278856" y="4705350"/>
              <a:ext cx="931069" cy="1585913"/>
            </a:xfrm>
            <a:custGeom>
              <a:avLst/>
              <a:gdLst>
                <a:gd name="connsiteX0" fmla="*/ 931069 w 931069"/>
                <a:gd name="connsiteY0" fmla="*/ 0 h 1585913"/>
                <a:gd name="connsiteX1" fmla="*/ 685800 w 931069"/>
                <a:gd name="connsiteY1" fmla="*/ 228600 h 1585913"/>
                <a:gd name="connsiteX2" fmla="*/ 495300 w 931069"/>
                <a:gd name="connsiteY2" fmla="*/ 431006 h 1585913"/>
                <a:gd name="connsiteX3" fmla="*/ 347663 w 931069"/>
                <a:gd name="connsiteY3" fmla="*/ 700088 h 1585913"/>
                <a:gd name="connsiteX4" fmla="*/ 269082 w 931069"/>
                <a:gd name="connsiteY4" fmla="*/ 1007269 h 1585913"/>
                <a:gd name="connsiteX5" fmla="*/ 128588 w 931069"/>
                <a:gd name="connsiteY5" fmla="*/ 1362075 h 1585913"/>
                <a:gd name="connsiteX6" fmla="*/ 0 w 931069"/>
                <a:gd name="connsiteY6" fmla="*/ 1585913 h 158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31069" h="1585913">
                  <a:moveTo>
                    <a:pt x="931069" y="0"/>
                  </a:moveTo>
                  <a:cubicBezTo>
                    <a:pt x="844748" y="78383"/>
                    <a:pt x="758428" y="156766"/>
                    <a:pt x="685800" y="228600"/>
                  </a:cubicBezTo>
                  <a:cubicBezTo>
                    <a:pt x="613172" y="300434"/>
                    <a:pt x="551656" y="352425"/>
                    <a:pt x="495300" y="431006"/>
                  </a:cubicBezTo>
                  <a:cubicBezTo>
                    <a:pt x="438944" y="509587"/>
                    <a:pt x="385366" y="604044"/>
                    <a:pt x="347663" y="700088"/>
                  </a:cubicBezTo>
                  <a:cubicBezTo>
                    <a:pt x="309960" y="796132"/>
                    <a:pt x="305595" y="896938"/>
                    <a:pt x="269082" y="1007269"/>
                  </a:cubicBezTo>
                  <a:cubicBezTo>
                    <a:pt x="232569" y="1117600"/>
                    <a:pt x="173435" y="1265634"/>
                    <a:pt x="128588" y="1362075"/>
                  </a:cubicBezTo>
                  <a:cubicBezTo>
                    <a:pt x="83741" y="1458516"/>
                    <a:pt x="0" y="1585913"/>
                    <a:pt x="0" y="1585913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057400" y="4569619"/>
              <a:ext cx="1188244" cy="1719262"/>
            </a:xfrm>
            <a:custGeom>
              <a:avLst/>
              <a:gdLst>
                <a:gd name="connsiteX0" fmla="*/ 1154906 w 1154906"/>
                <a:gd name="connsiteY0" fmla="*/ 0 h 1700212"/>
                <a:gd name="connsiteX1" fmla="*/ 792956 w 1154906"/>
                <a:gd name="connsiteY1" fmla="*/ 328612 h 1700212"/>
                <a:gd name="connsiteX2" fmla="*/ 490538 w 1154906"/>
                <a:gd name="connsiteY2" fmla="*/ 762000 h 1700212"/>
                <a:gd name="connsiteX3" fmla="*/ 292894 w 1154906"/>
                <a:gd name="connsiteY3" fmla="*/ 1104900 h 1700212"/>
                <a:gd name="connsiteX4" fmla="*/ 0 w 1154906"/>
                <a:gd name="connsiteY4" fmla="*/ 1700212 h 1700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4906" h="1700212">
                  <a:moveTo>
                    <a:pt x="1154906" y="0"/>
                  </a:moveTo>
                  <a:cubicBezTo>
                    <a:pt x="1029295" y="100806"/>
                    <a:pt x="903684" y="201612"/>
                    <a:pt x="792956" y="328612"/>
                  </a:cubicBezTo>
                  <a:cubicBezTo>
                    <a:pt x="682228" y="455612"/>
                    <a:pt x="573882" y="632619"/>
                    <a:pt x="490538" y="762000"/>
                  </a:cubicBezTo>
                  <a:cubicBezTo>
                    <a:pt x="407194" y="891381"/>
                    <a:pt x="374650" y="948531"/>
                    <a:pt x="292894" y="1104900"/>
                  </a:cubicBezTo>
                  <a:cubicBezTo>
                    <a:pt x="211138" y="1261269"/>
                    <a:pt x="0" y="1700212"/>
                    <a:pt x="0" y="1700212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212181" y="4245769"/>
              <a:ext cx="773907" cy="1197769"/>
            </a:xfrm>
            <a:custGeom>
              <a:avLst/>
              <a:gdLst>
                <a:gd name="connsiteX0" fmla="*/ 773907 w 773907"/>
                <a:gd name="connsiteY0" fmla="*/ 0 h 1197769"/>
                <a:gd name="connsiteX1" fmla="*/ 497682 w 773907"/>
                <a:gd name="connsiteY1" fmla="*/ 366712 h 1197769"/>
                <a:gd name="connsiteX2" fmla="*/ 219075 w 773907"/>
                <a:gd name="connsiteY2" fmla="*/ 866775 h 1197769"/>
                <a:gd name="connsiteX3" fmla="*/ 0 w 773907"/>
                <a:gd name="connsiteY3" fmla="*/ 1197769 h 1197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3907" h="1197769">
                  <a:moveTo>
                    <a:pt x="773907" y="0"/>
                  </a:moveTo>
                  <a:cubicBezTo>
                    <a:pt x="682030" y="111125"/>
                    <a:pt x="590154" y="222250"/>
                    <a:pt x="497682" y="366712"/>
                  </a:cubicBezTo>
                  <a:cubicBezTo>
                    <a:pt x="405210" y="511174"/>
                    <a:pt x="302022" y="728266"/>
                    <a:pt x="219075" y="866775"/>
                  </a:cubicBezTo>
                  <a:cubicBezTo>
                    <a:pt x="136128" y="1005284"/>
                    <a:pt x="68064" y="1101526"/>
                    <a:pt x="0" y="1197769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728788" y="5757863"/>
              <a:ext cx="304800" cy="459581"/>
            </a:xfrm>
            <a:custGeom>
              <a:avLst/>
              <a:gdLst>
                <a:gd name="connsiteX0" fmla="*/ 304800 w 304800"/>
                <a:gd name="connsiteY0" fmla="*/ 0 h 459581"/>
                <a:gd name="connsiteX1" fmla="*/ 157162 w 304800"/>
                <a:gd name="connsiteY1" fmla="*/ 247650 h 459581"/>
                <a:gd name="connsiteX2" fmla="*/ 0 w 304800"/>
                <a:gd name="connsiteY2" fmla="*/ 459581 h 459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4800" h="459581">
                  <a:moveTo>
                    <a:pt x="304800" y="0"/>
                  </a:moveTo>
                  <a:cubicBezTo>
                    <a:pt x="256381" y="85526"/>
                    <a:pt x="207962" y="171053"/>
                    <a:pt x="157162" y="247650"/>
                  </a:cubicBezTo>
                  <a:cubicBezTo>
                    <a:pt x="106362" y="324247"/>
                    <a:pt x="0" y="459581"/>
                    <a:pt x="0" y="459581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364456" y="4264819"/>
              <a:ext cx="1123950" cy="1793081"/>
            </a:xfrm>
            <a:custGeom>
              <a:avLst/>
              <a:gdLst>
                <a:gd name="connsiteX0" fmla="*/ 1123950 w 1123950"/>
                <a:gd name="connsiteY0" fmla="*/ 0 h 1793081"/>
                <a:gd name="connsiteX1" fmla="*/ 828675 w 1123950"/>
                <a:gd name="connsiteY1" fmla="*/ 369094 h 1793081"/>
                <a:gd name="connsiteX2" fmla="*/ 431007 w 1123950"/>
                <a:gd name="connsiteY2" fmla="*/ 952500 h 1793081"/>
                <a:gd name="connsiteX3" fmla="*/ 0 w 1123950"/>
                <a:gd name="connsiteY3" fmla="*/ 1793081 h 1793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3950" h="1793081">
                  <a:moveTo>
                    <a:pt x="1123950" y="0"/>
                  </a:moveTo>
                  <a:cubicBezTo>
                    <a:pt x="1034057" y="105172"/>
                    <a:pt x="944165" y="210344"/>
                    <a:pt x="828675" y="369094"/>
                  </a:cubicBezTo>
                  <a:cubicBezTo>
                    <a:pt x="713184" y="527844"/>
                    <a:pt x="569119" y="715169"/>
                    <a:pt x="431007" y="952500"/>
                  </a:cubicBezTo>
                  <a:cubicBezTo>
                    <a:pt x="292894" y="1189831"/>
                    <a:pt x="146447" y="1491456"/>
                    <a:pt x="0" y="1793081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095375" y="5072063"/>
              <a:ext cx="288131" cy="611981"/>
            </a:xfrm>
            <a:custGeom>
              <a:avLst/>
              <a:gdLst>
                <a:gd name="connsiteX0" fmla="*/ 288131 w 288131"/>
                <a:gd name="connsiteY0" fmla="*/ 0 h 611981"/>
                <a:gd name="connsiteX1" fmla="*/ 140494 w 288131"/>
                <a:gd name="connsiteY1" fmla="*/ 304800 h 611981"/>
                <a:gd name="connsiteX2" fmla="*/ 0 w 288131"/>
                <a:gd name="connsiteY2" fmla="*/ 611981 h 611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8131" h="611981">
                  <a:moveTo>
                    <a:pt x="288131" y="0"/>
                  </a:moveTo>
                  <a:cubicBezTo>
                    <a:pt x="238323" y="101401"/>
                    <a:pt x="188516" y="202803"/>
                    <a:pt x="140494" y="304800"/>
                  </a:cubicBezTo>
                  <a:cubicBezTo>
                    <a:pt x="92472" y="406797"/>
                    <a:pt x="46236" y="509389"/>
                    <a:pt x="0" y="611981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576388" y="3669506"/>
              <a:ext cx="1107281" cy="1169194"/>
            </a:xfrm>
            <a:custGeom>
              <a:avLst/>
              <a:gdLst>
                <a:gd name="connsiteX0" fmla="*/ 1107281 w 1107281"/>
                <a:gd name="connsiteY0" fmla="*/ 0 h 1169194"/>
                <a:gd name="connsiteX1" fmla="*/ 669131 w 1107281"/>
                <a:gd name="connsiteY1" fmla="*/ 385763 h 1169194"/>
                <a:gd name="connsiteX2" fmla="*/ 292893 w 1107281"/>
                <a:gd name="connsiteY2" fmla="*/ 778669 h 1169194"/>
                <a:gd name="connsiteX3" fmla="*/ 0 w 1107281"/>
                <a:gd name="connsiteY3" fmla="*/ 1169194 h 116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7281" h="1169194">
                  <a:moveTo>
                    <a:pt x="1107281" y="0"/>
                  </a:moveTo>
                  <a:cubicBezTo>
                    <a:pt x="956071" y="127992"/>
                    <a:pt x="804862" y="255985"/>
                    <a:pt x="669131" y="385763"/>
                  </a:cubicBezTo>
                  <a:cubicBezTo>
                    <a:pt x="533400" y="515541"/>
                    <a:pt x="404415" y="648097"/>
                    <a:pt x="292893" y="778669"/>
                  </a:cubicBezTo>
                  <a:cubicBezTo>
                    <a:pt x="181371" y="909241"/>
                    <a:pt x="90685" y="1039217"/>
                    <a:pt x="0" y="1169194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031081" y="3664744"/>
              <a:ext cx="1007269" cy="1466850"/>
            </a:xfrm>
            <a:custGeom>
              <a:avLst/>
              <a:gdLst>
                <a:gd name="connsiteX0" fmla="*/ 1007269 w 1007269"/>
                <a:gd name="connsiteY0" fmla="*/ 0 h 1466850"/>
                <a:gd name="connsiteX1" fmla="*/ 728663 w 1007269"/>
                <a:gd name="connsiteY1" fmla="*/ 326231 h 1466850"/>
                <a:gd name="connsiteX2" fmla="*/ 423863 w 1007269"/>
                <a:gd name="connsiteY2" fmla="*/ 721519 h 1466850"/>
                <a:gd name="connsiteX3" fmla="*/ 0 w 1007269"/>
                <a:gd name="connsiteY3" fmla="*/ 1466850 h 146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7269" h="1466850">
                  <a:moveTo>
                    <a:pt x="1007269" y="0"/>
                  </a:moveTo>
                  <a:cubicBezTo>
                    <a:pt x="916583" y="102989"/>
                    <a:pt x="825897" y="205978"/>
                    <a:pt x="728663" y="326231"/>
                  </a:cubicBezTo>
                  <a:cubicBezTo>
                    <a:pt x="631429" y="446484"/>
                    <a:pt x="545307" y="531416"/>
                    <a:pt x="423863" y="721519"/>
                  </a:cubicBezTo>
                  <a:cubicBezTo>
                    <a:pt x="302419" y="911622"/>
                    <a:pt x="151209" y="1189236"/>
                    <a:pt x="0" y="146685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493169" y="3457575"/>
              <a:ext cx="1088231" cy="802481"/>
            </a:xfrm>
            <a:custGeom>
              <a:avLst/>
              <a:gdLst>
                <a:gd name="connsiteX0" fmla="*/ 1064419 w 1064419"/>
                <a:gd name="connsiteY0" fmla="*/ 0 h 792956"/>
                <a:gd name="connsiteX1" fmla="*/ 814387 w 1064419"/>
                <a:gd name="connsiteY1" fmla="*/ 71438 h 792956"/>
                <a:gd name="connsiteX2" fmla="*/ 535781 w 1064419"/>
                <a:gd name="connsiteY2" fmla="*/ 247650 h 792956"/>
                <a:gd name="connsiteX3" fmla="*/ 223837 w 1064419"/>
                <a:gd name="connsiteY3" fmla="*/ 578644 h 792956"/>
                <a:gd name="connsiteX4" fmla="*/ 0 w 1064419"/>
                <a:gd name="connsiteY4" fmla="*/ 792956 h 792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4419" h="792956">
                  <a:moveTo>
                    <a:pt x="1064419" y="0"/>
                  </a:moveTo>
                  <a:cubicBezTo>
                    <a:pt x="983456" y="15081"/>
                    <a:pt x="902493" y="30163"/>
                    <a:pt x="814387" y="71438"/>
                  </a:cubicBezTo>
                  <a:cubicBezTo>
                    <a:pt x="726281" y="112713"/>
                    <a:pt x="634206" y="163116"/>
                    <a:pt x="535781" y="247650"/>
                  </a:cubicBezTo>
                  <a:cubicBezTo>
                    <a:pt x="437356" y="332184"/>
                    <a:pt x="313134" y="487760"/>
                    <a:pt x="223837" y="578644"/>
                  </a:cubicBezTo>
                  <a:cubicBezTo>
                    <a:pt x="134540" y="669528"/>
                    <a:pt x="0" y="792956"/>
                    <a:pt x="0" y="792956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209926" y="4493419"/>
              <a:ext cx="309562" cy="216694"/>
            </a:xfrm>
            <a:custGeom>
              <a:avLst/>
              <a:gdLst>
                <a:gd name="connsiteX0" fmla="*/ 0 w 309562"/>
                <a:gd name="connsiteY0" fmla="*/ 216694 h 216694"/>
                <a:gd name="connsiteX1" fmla="*/ 138112 w 309562"/>
                <a:gd name="connsiteY1" fmla="*/ 83344 h 216694"/>
                <a:gd name="connsiteX2" fmla="*/ 309562 w 309562"/>
                <a:gd name="connsiteY2" fmla="*/ 0 h 216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9562" h="216694">
                  <a:moveTo>
                    <a:pt x="0" y="216694"/>
                  </a:moveTo>
                  <a:cubicBezTo>
                    <a:pt x="43259" y="168077"/>
                    <a:pt x="86518" y="119460"/>
                    <a:pt x="138112" y="83344"/>
                  </a:cubicBezTo>
                  <a:cubicBezTo>
                    <a:pt x="189706" y="47228"/>
                    <a:pt x="249634" y="23614"/>
                    <a:pt x="309562" y="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91" name="Title 1"/>
          <p:cNvSpPr txBox="1">
            <a:spLocks/>
          </p:cNvSpPr>
          <p:nvPr/>
        </p:nvSpPr>
        <p:spPr bwMode="auto">
          <a:xfrm>
            <a:off x="1042731" y="296866"/>
            <a:ext cx="5395483" cy="73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sz="3200" dirty="0">
              <a:latin typeface="Verdana" charset="0"/>
            </a:endParaRPr>
          </a:p>
        </p:txBody>
      </p:sp>
      <p:sp>
        <p:nvSpPr>
          <p:cNvPr id="92" name="Title 9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 Structure Map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Title 1"/>
          <p:cNvSpPr txBox="1">
            <a:spLocks/>
          </p:cNvSpPr>
          <p:nvPr/>
        </p:nvSpPr>
        <p:spPr bwMode="auto">
          <a:xfrm>
            <a:off x="1042731" y="296866"/>
            <a:ext cx="5395483" cy="73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sz="3200" dirty="0">
              <a:latin typeface="Verdana" charset="0"/>
            </a:endParaRPr>
          </a:p>
        </p:txBody>
      </p:sp>
      <p:sp>
        <p:nvSpPr>
          <p:cNvPr id="92" name="Title 9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 Structure Map</a:t>
            </a:r>
            <a:endParaRPr lang="en-US" dirty="0"/>
          </a:p>
        </p:txBody>
      </p:sp>
      <p:grpSp>
        <p:nvGrpSpPr>
          <p:cNvPr id="93" name="Group 4"/>
          <p:cNvGrpSpPr/>
          <p:nvPr/>
        </p:nvGrpSpPr>
        <p:grpSpPr>
          <a:xfrm>
            <a:off x="812800" y="1111238"/>
            <a:ext cx="7599680" cy="5228602"/>
            <a:chOff x="982133" y="1804988"/>
            <a:chExt cx="7044267" cy="4528079"/>
          </a:xfrm>
        </p:grpSpPr>
        <p:sp>
          <p:nvSpPr>
            <p:cNvPr id="94" name="Rectangle 93"/>
            <p:cNvSpPr/>
            <p:nvPr/>
          </p:nvSpPr>
          <p:spPr>
            <a:xfrm>
              <a:off x="990600" y="1811867"/>
              <a:ext cx="7035800" cy="45212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FF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982133" y="1828800"/>
              <a:ext cx="2074334" cy="2590800"/>
            </a:xfrm>
            <a:custGeom>
              <a:avLst/>
              <a:gdLst>
                <a:gd name="connsiteX0" fmla="*/ 1989667 w 2074334"/>
                <a:gd name="connsiteY0" fmla="*/ 0 h 2590800"/>
                <a:gd name="connsiteX1" fmla="*/ 0 w 2074334"/>
                <a:gd name="connsiteY1" fmla="*/ 0 h 2590800"/>
                <a:gd name="connsiteX2" fmla="*/ 0 w 2074334"/>
                <a:gd name="connsiteY2" fmla="*/ 2590800 h 2590800"/>
                <a:gd name="connsiteX3" fmla="*/ 160867 w 2074334"/>
                <a:gd name="connsiteY3" fmla="*/ 2277533 h 2590800"/>
                <a:gd name="connsiteX4" fmla="*/ 423334 w 2074334"/>
                <a:gd name="connsiteY4" fmla="*/ 1744133 h 2590800"/>
                <a:gd name="connsiteX5" fmla="*/ 812800 w 2074334"/>
                <a:gd name="connsiteY5" fmla="*/ 1540933 h 2590800"/>
                <a:gd name="connsiteX6" fmla="*/ 1176867 w 2074334"/>
                <a:gd name="connsiteY6" fmla="*/ 1413933 h 2590800"/>
                <a:gd name="connsiteX7" fmla="*/ 1371600 w 2074334"/>
                <a:gd name="connsiteY7" fmla="*/ 1405467 h 2590800"/>
                <a:gd name="connsiteX8" fmla="*/ 1727200 w 2074334"/>
                <a:gd name="connsiteY8" fmla="*/ 1286933 h 2590800"/>
                <a:gd name="connsiteX9" fmla="*/ 1888067 w 2074334"/>
                <a:gd name="connsiteY9" fmla="*/ 1159933 h 2590800"/>
                <a:gd name="connsiteX10" fmla="*/ 2048934 w 2074334"/>
                <a:gd name="connsiteY10" fmla="*/ 973667 h 2590800"/>
                <a:gd name="connsiteX11" fmla="*/ 2074334 w 2074334"/>
                <a:gd name="connsiteY11" fmla="*/ 753533 h 2590800"/>
                <a:gd name="connsiteX12" fmla="*/ 2074334 w 2074334"/>
                <a:gd name="connsiteY12" fmla="*/ 601133 h 2590800"/>
                <a:gd name="connsiteX13" fmla="*/ 2032000 w 2074334"/>
                <a:gd name="connsiteY13" fmla="*/ 406400 h 2590800"/>
                <a:gd name="connsiteX14" fmla="*/ 1964267 w 2074334"/>
                <a:gd name="connsiteY14" fmla="*/ 194733 h 2590800"/>
                <a:gd name="connsiteX15" fmla="*/ 1989667 w 2074334"/>
                <a:gd name="connsiteY15" fmla="*/ 0 h 259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74334" h="2590800">
                  <a:moveTo>
                    <a:pt x="1989667" y="0"/>
                  </a:moveTo>
                  <a:lnTo>
                    <a:pt x="0" y="0"/>
                  </a:lnTo>
                  <a:lnTo>
                    <a:pt x="0" y="2590800"/>
                  </a:lnTo>
                  <a:lnTo>
                    <a:pt x="160867" y="2277533"/>
                  </a:lnTo>
                  <a:lnTo>
                    <a:pt x="423334" y="1744133"/>
                  </a:lnTo>
                  <a:lnTo>
                    <a:pt x="812800" y="1540933"/>
                  </a:lnTo>
                  <a:lnTo>
                    <a:pt x="1176867" y="1413933"/>
                  </a:lnTo>
                  <a:lnTo>
                    <a:pt x="1371600" y="1405467"/>
                  </a:lnTo>
                  <a:lnTo>
                    <a:pt x="1727200" y="1286933"/>
                  </a:lnTo>
                  <a:lnTo>
                    <a:pt x="1888067" y="1159933"/>
                  </a:lnTo>
                  <a:lnTo>
                    <a:pt x="2048934" y="973667"/>
                  </a:lnTo>
                  <a:lnTo>
                    <a:pt x="2074334" y="753533"/>
                  </a:lnTo>
                  <a:lnTo>
                    <a:pt x="2074334" y="601133"/>
                  </a:lnTo>
                  <a:lnTo>
                    <a:pt x="2032000" y="406400"/>
                  </a:lnTo>
                  <a:lnTo>
                    <a:pt x="1964267" y="194733"/>
                  </a:lnTo>
                  <a:lnTo>
                    <a:pt x="1989667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6" name="TextBox 95"/>
            <p:cNvSpPr txBox="1"/>
            <p:nvPr/>
          </p:nvSpPr>
          <p:spPr>
            <a:xfrm rot="19020000">
              <a:off x="3255957" y="1910061"/>
              <a:ext cx="380675" cy="219897"/>
            </a:xfrm>
            <a:prstGeom prst="rect">
              <a:avLst/>
            </a:prstGeom>
            <a:noFill/>
            <a:ln w="9525">
              <a:noFill/>
              <a:prstDash val="sysDash"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400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 rot="19020000">
              <a:off x="4725188" y="2210092"/>
              <a:ext cx="380675" cy="219897"/>
            </a:xfrm>
            <a:prstGeom prst="rect">
              <a:avLst/>
            </a:prstGeom>
            <a:noFill/>
            <a:ln w="9525">
              <a:noFill/>
              <a:prstDash val="sysDash"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800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98" name="TextBox 97"/>
            <p:cNvSpPr txBox="1"/>
            <p:nvPr/>
          </p:nvSpPr>
          <p:spPr>
            <a:xfrm rot="19020000">
              <a:off x="3741732" y="2012455"/>
              <a:ext cx="380675" cy="219897"/>
            </a:xfrm>
            <a:prstGeom prst="rect">
              <a:avLst/>
            </a:prstGeom>
            <a:noFill/>
            <a:ln w="9525">
              <a:noFill/>
              <a:prstDash val="sysDash"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600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99" name="Freeform 98"/>
            <p:cNvSpPr/>
            <p:nvPr/>
          </p:nvSpPr>
          <p:spPr>
            <a:xfrm>
              <a:off x="3183724" y="1826419"/>
              <a:ext cx="140501" cy="367324"/>
            </a:xfrm>
            <a:custGeom>
              <a:avLst/>
              <a:gdLst>
                <a:gd name="connsiteX0" fmla="*/ 111926 w 140501"/>
                <a:gd name="connsiteY0" fmla="*/ 0 h 367324"/>
                <a:gd name="connsiteX1" fmla="*/ 33345 w 140501"/>
                <a:gd name="connsiteY1" fmla="*/ 111919 h 367324"/>
                <a:gd name="connsiteX2" fmla="*/ 7 w 140501"/>
                <a:gd name="connsiteY2" fmla="*/ 295275 h 367324"/>
                <a:gd name="connsiteX3" fmla="*/ 35726 w 140501"/>
                <a:gd name="connsiteY3" fmla="*/ 366712 h 367324"/>
                <a:gd name="connsiteX4" fmla="*/ 140501 w 140501"/>
                <a:gd name="connsiteY4" fmla="*/ 323850 h 367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501" h="367324">
                  <a:moveTo>
                    <a:pt x="111926" y="0"/>
                  </a:moveTo>
                  <a:cubicBezTo>
                    <a:pt x="81962" y="31353"/>
                    <a:pt x="51998" y="62707"/>
                    <a:pt x="33345" y="111919"/>
                  </a:cubicBezTo>
                  <a:cubicBezTo>
                    <a:pt x="14692" y="161131"/>
                    <a:pt x="-390" y="252810"/>
                    <a:pt x="7" y="295275"/>
                  </a:cubicBezTo>
                  <a:cubicBezTo>
                    <a:pt x="404" y="337740"/>
                    <a:pt x="12310" y="361950"/>
                    <a:pt x="35726" y="366712"/>
                  </a:cubicBezTo>
                  <a:cubicBezTo>
                    <a:pt x="59142" y="371474"/>
                    <a:pt x="99821" y="347662"/>
                    <a:pt x="140501" y="32385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519488" y="1824038"/>
              <a:ext cx="72733" cy="142875"/>
            </a:xfrm>
            <a:custGeom>
              <a:avLst/>
              <a:gdLst>
                <a:gd name="connsiteX0" fmla="*/ 0 w 72733"/>
                <a:gd name="connsiteY0" fmla="*/ 0 h 142875"/>
                <a:gd name="connsiteX1" fmla="*/ 66675 w 72733"/>
                <a:gd name="connsiteY1" fmla="*/ 52387 h 142875"/>
                <a:gd name="connsiteX2" fmla="*/ 66675 w 72733"/>
                <a:gd name="connsiteY2" fmla="*/ 85725 h 142875"/>
                <a:gd name="connsiteX3" fmla="*/ 40481 w 72733"/>
                <a:gd name="connsiteY3" fmla="*/ 142875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733" h="142875">
                  <a:moveTo>
                    <a:pt x="0" y="0"/>
                  </a:moveTo>
                  <a:cubicBezTo>
                    <a:pt x="27781" y="19050"/>
                    <a:pt x="55563" y="38100"/>
                    <a:pt x="66675" y="52387"/>
                  </a:cubicBezTo>
                  <a:cubicBezTo>
                    <a:pt x="77788" y="66675"/>
                    <a:pt x="71041" y="70644"/>
                    <a:pt x="66675" y="85725"/>
                  </a:cubicBezTo>
                  <a:cubicBezTo>
                    <a:pt x="62309" y="100806"/>
                    <a:pt x="51395" y="121840"/>
                    <a:pt x="40481" y="142875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102083" y="1826419"/>
              <a:ext cx="774592" cy="598895"/>
            </a:xfrm>
            <a:custGeom>
              <a:avLst/>
              <a:gdLst>
                <a:gd name="connsiteX0" fmla="*/ 24498 w 774592"/>
                <a:gd name="connsiteY0" fmla="*/ 2381 h 598895"/>
                <a:gd name="connsiteX1" fmla="*/ 686 w 774592"/>
                <a:gd name="connsiteY1" fmla="*/ 142875 h 598895"/>
                <a:gd name="connsiteX2" fmla="*/ 10211 w 774592"/>
                <a:gd name="connsiteY2" fmla="*/ 335756 h 598895"/>
                <a:gd name="connsiteX3" fmla="*/ 48311 w 774592"/>
                <a:gd name="connsiteY3" fmla="*/ 476250 h 598895"/>
                <a:gd name="connsiteX4" fmla="*/ 150705 w 774592"/>
                <a:gd name="connsiteY4" fmla="*/ 597694 h 598895"/>
                <a:gd name="connsiteX5" fmla="*/ 284055 w 774592"/>
                <a:gd name="connsiteY5" fmla="*/ 528637 h 598895"/>
                <a:gd name="connsiteX6" fmla="*/ 500748 w 774592"/>
                <a:gd name="connsiteY6" fmla="*/ 373856 h 598895"/>
                <a:gd name="connsiteX7" fmla="*/ 674580 w 774592"/>
                <a:gd name="connsiteY7" fmla="*/ 164306 h 598895"/>
                <a:gd name="connsiteX8" fmla="*/ 774592 w 774592"/>
                <a:gd name="connsiteY8" fmla="*/ 0 h 598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4592" h="598895">
                  <a:moveTo>
                    <a:pt x="24498" y="2381"/>
                  </a:moveTo>
                  <a:cubicBezTo>
                    <a:pt x="13782" y="44847"/>
                    <a:pt x="3067" y="87313"/>
                    <a:pt x="686" y="142875"/>
                  </a:cubicBezTo>
                  <a:cubicBezTo>
                    <a:pt x="-1695" y="198437"/>
                    <a:pt x="2274" y="280194"/>
                    <a:pt x="10211" y="335756"/>
                  </a:cubicBezTo>
                  <a:cubicBezTo>
                    <a:pt x="18148" y="391318"/>
                    <a:pt x="24895" y="432594"/>
                    <a:pt x="48311" y="476250"/>
                  </a:cubicBezTo>
                  <a:cubicBezTo>
                    <a:pt x="71727" y="519906"/>
                    <a:pt x="111414" y="588963"/>
                    <a:pt x="150705" y="597694"/>
                  </a:cubicBezTo>
                  <a:cubicBezTo>
                    <a:pt x="189996" y="606425"/>
                    <a:pt x="225715" y="565943"/>
                    <a:pt x="284055" y="528637"/>
                  </a:cubicBezTo>
                  <a:cubicBezTo>
                    <a:pt x="342395" y="491331"/>
                    <a:pt x="435661" y="434578"/>
                    <a:pt x="500748" y="373856"/>
                  </a:cubicBezTo>
                  <a:cubicBezTo>
                    <a:pt x="565835" y="313134"/>
                    <a:pt x="628939" y="226615"/>
                    <a:pt x="674580" y="164306"/>
                  </a:cubicBezTo>
                  <a:cubicBezTo>
                    <a:pt x="720221" y="101997"/>
                    <a:pt x="747406" y="50998"/>
                    <a:pt x="774592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034617" y="1835944"/>
              <a:ext cx="801577" cy="845349"/>
            </a:xfrm>
            <a:custGeom>
              <a:avLst/>
              <a:gdLst>
                <a:gd name="connsiteX0" fmla="*/ 18146 w 801577"/>
                <a:gd name="connsiteY0" fmla="*/ 0 h 845349"/>
                <a:gd name="connsiteX1" fmla="*/ 1477 w 801577"/>
                <a:gd name="connsiteY1" fmla="*/ 235744 h 845349"/>
                <a:gd name="connsiteX2" fmla="*/ 51483 w 801577"/>
                <a:gd name="connsiteY2" fmla="*/ 454819 h 845349"/>
                <a:gd name="connsiteX3" fmla="*/ 139589 w 801577"/>
                <a:gd name="connsiteY3" fmla="*/ 719137 h 845349"/>
                <a:gd name="connsiteX4" fmla="*/ 189596 w 801577"/>
                <a:gd name="connsiteY4" fmla="*/ 804862 h 845349"/>
                <a:gd name="connsiteX5" fmla="*/ 296752 w 801577"/>
                <a:gd name="connsiteY5" fmla="*/ 845344 h 845349"/>
                <a:gd name="connsiteX6" fmla="*/ 370571 w 801577"/>
                <a:gd name="connsiteY6" fmla="*/ 802481 h 845349"/>
                <a:gd name="connsiteX7" fmla="*/ 637271 w 801577"/>
                <a:gd name="connsiteY7" fmla="*/ 588169 h 845349"/>
                <a:gd name="connsiteX8" fmla="*/ 801577 w 801577"/>
                <a:gd name="connsiteY8" fmla="*/ 433387 h 845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1577" h="845349">
                  <a:moveTo>
                    <a:pt x="18146" y="0"/>
                  </a:moveTo>
                  <a:cubicBezTo>
                    <a:pt x="7033" y="79970"/>
                    <a:pt x="-4079" y="159941"/>
                    <a:pt x="1477" y="235744"/>
                  </a:cubicBezTo>
                  <a:cubicBezTo>
                    <a:pt x="7033" y="311547"/>
                    <a:pt x="28464" y="374254"/>
                    <a:pt x="51483" y="454819"/>
                  </a:cubicBezTo>
                  <a:cubicBezTo>
                    <a:pt x="74502" y="535385"/>
                    <a:pt x="116570" y="660797"/>
                    <a:pt x="139589" y="719137"/>
                  </a:cubicBezTo>
                  <a:cubicBezTo>
                    <a:pt x="162608" y="777477"/>
                    <a:pt x="163402" y="783828"/>
                    <a:pt x="189596" y="804862"/>
                  </a:cubicBezTo>
                  <a:cubicBezTo>
                    <a:pt x="215790" y="825896"/>
                    <a:pt x="266590" y="845741"/>
                    <a:pt x="296752" y="845344"/>
                  </a:cubicBezTo>
                  <a:cubicBezTo>
                    <a:pt x="326914" y="844947"/>
                    <a:pt x="313818" y="845343"/>
                    <a:pt x="370571" y="802481"/>
                  </a:cubicBezTo>
                  <a:cubicBezTo>
                    <a:pt x="427324" y="759619"/>
                    <a:pt x="565437" y="649685"/>
                    <a:pt x="637271" y="588169"/>
                  </a:cubicBezTo>
                  <a:cubicBezTo>
                    <a:pt x="709105" y="526653"/>
                    <a:pt x="755341" y="480020"/>
                    <a:pt x="801577" y="433387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019550" y="1828800"/>
              <a:ext cx="190500" cy="214313"/>
            </a:xfrm>
            <a:custGeom>
              <a:avLst/>
              <a:gdLst>
                <a:gd name="connsiteX0" fmla="*/ 0 w 190500"/>
                <a:gd name="connsiteY0" fmla="*/ 214313 h 214313"/>
                <a:gd name="connsiteX1" fmla="*/ 116681 w 190500"/>
                <a:gd name="connsiteY1" fmla="*/ 83344 h 214313"/>
                <a:gd name="connsiteX2" fmla="*/ 190500 w 190500"/>
                <a:gd name="connsiteY2" fmla="*/ 0 h 214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0" h="214313">
                  <a:moveTo>
                    <a:pt x="0" y="214313"/>
                  </a:moveTo>
                  <a:lnTo>
                    <a:pt x="116681" y="83344"/>
                  </a:lnTo>
                  <a:lnTo>
                    <a:pt x="19050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040731" y="1835944"/>
              <a:ext cx="2550319" cy="1828800"/>
            </a:xfrm>
            <a:custGeom>
              <a:avLst/>
              <a:gdLst>
                <a:gd name="connsiteX0" fmla="*/ 0 w 2531269"/>
                <a:gd name="connsiteY0" fmla="*/ 1814512 h 1814512"/>
                <a:gd name="connsiteX1" fmla="*/ 138113 w 2531269"/>
                <a:gd name="connsiteY1" fmla="*/ 1681162 h 1814512"/>
                <a:gd name="connsiteX2" fmla="*/ 421482 w 2531269"/>
                <a:gd name="connsiteY2" fmla="*/ 1497806 h 1814512"/>
                <a:gd name="connsiteX3" fmla="*/ 735807 w 2531269"/>
                <a:gd name="connsiteY3" fmla="*/ 1350169 h 1814512"/>
                <a:gd name="connsiteX4" fmla="*/ 1078707 w 2531269"/>
                <a:gd name="connsiteY4" fmla="*/ 1204912 h 1814512"/>
                <a:gd name="connsiteX5" fmla="*/ 1400175 w 2531269"/>
                <a:gd name="connsiteY5" fmla="*/ 1007269 h 1814512"/>
                <a:gd name="connsiteX6" fmla="*/ 1659732 w 2531269"/>
                <a:gd name="connsiteY6" fmla="*/ 845344 h 1814512"/>
                <a:gd name="connsiteX7" fmla="*/ 1928813 w 2531269"/>
                <a:gd name="connsiteY7" fmla="*/ 614362 h 1814512"/>
                <a:gd name="connsiteX8" fmla="*/ 2295525 w 2531269"/>
                <a:gd name="connsiteY8" fmla="*/ 261937 h 1814512"/>
                <a:gd name="connsiteX9" fmla="*/ 2531269 w 2531269"/>
                <a:gd name="connsiteY9" fmla="*/ 0 h 1814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31269" h="1814512">
                  <a:moveTo>
                    <a:pt x="0" y="1814512"/>
                  </a:moveTo>
                  <a:cubicBezTo>
                    <a:pt x="33933" y="1774229"/>
                    <a:pt x="67866" y="1733946"/>
                    <a:pt x="138113" y="1681162"/>
                  </a:cubicBezTo>
                  <a:cubicBezTo>
                    <a:pt x="208360" y="1628378"/>
                    <a:pt x="321866" y="1552971"/>
                    <a:pt x="421482" y="1497806"/>
                  </a:cubicBezTo>
                  <a:cubicBezTo>
                    <a:pt x="521098" y="1442641"/>
                    <a:pt x="626270" y="1398985"/>
                    <a:pt x="735807" y="1350169"/>
                  </a:cubicBezTo>
                  <a:cubicBezTo>
                    <a:pt x="845344" y="1301353"/>
                    <a:pt x="967979" y="1262062"/>
                    <a:pt x="1078707" y="1204912"/>
                  </a:cubicBezTo>
                  <a:cubicBezTo>
                    <a:pt x="1189435" y="1147762"/>
                    <a:pt x="1400175" y="1007269"/>
                    <a:pt x="1400175" y="1007269"/>
                  </a:cubicBezTo>
                  <a:cubicBezTo>
                    <a:pt x="1497012" y="947341"/>
                    <a:pt x="1571626" y="910828"/>
                    <a:pt x="1659732" y="845344"/>
                  </a:cubicBezTo>
                  <a:cubicBezTo>
                    <a:pt x="1747838" y="779860"/>
                    <a:pt x="1822848" y="711596"/>
                    <a:pt x="1928813" y="614362"/>
                  </a:cubicBezTo>
                  <a:cubicBezTo>
                    <a:pt x="2034779" y="517127"/>
                    <a:pt x="2195116" y="364331"/>
                    <a:pt x="2295525" y="261937"/>
                  </a:cubicBezTo>
                  <a:cubicBezTo>
                    <a:pt x="2395934" y="159543"/>
                    <a:pt x="2463601" y="79771"/>
                    <a:pt x="2531269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683670" y="2428875"/>
              <a:ext cx="2119312" cy="1245394"/>
            </a:xfrm>
            <a:custGeom>
              <a:avLst/>
              <a:gdLst>
                <a:gd name="connsiteX0" fmla="*/ 0 w 2105025"/>
                <a:gd name="connsiteY0" fmla="*/ 1226344 h 1226344"/>
                <a:gd name="connsiteX1" fmla="*/ 326232 w 2105025"/>
                <a:gd name="connsiteY1" fmla="*/ 966788 h 1226344"/>
                <a:gd name="connsiteX2" fmla="*/ 812007 w 2105025"/>
                <a:gd name="connsiteY2" fmla="*/ 685800 h 1226344"/>
                <a:gd name="connsiteX3" fmla="*/ 1154907 w 2105025"/>
                <a:gd name="connsiteY3" fmla="*/ 514350 h 1226344"/>
                <a:gd name="connsiteX4" fmla="*/ 1509713 w 2105025"/>
                <a:gd name="connsiteY4" fmla="*/ 335756 h 1226344"/>
                <a:gd name="connsiteX5" fmla="*/ 1840707 w 2105025"/>
                <a:gd name="connsiteY5" fmla="*/ 176213 h 1226344"/>
                <a:gd name="connsiteX6" fmla="*/ 2105025 w 2105025"/>
                <a:gd name="connsiteY6" fmla="*/ 0 h 1226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05025" h="1226344">
                  <a:moveTo>
                    <a:pt x="0" y="1226344"/>
                  </a:moveTo>
                  <a:cubicBezTo>
                    <a:pt x="95449" y="1141611"/>
                    <a:pt x="190898" y="1056879"/>
                    <a:pt x="326232" y="966788"/>
                  </a:cubicBezTo>
                  <a:cubicBezTo>
                    <a:pt x="461566" y="876697"/>
                    <a:pt x="673894" y="761206"/>
                    <a:pt x="812007" y="685800"/>
                  </a:cubicBezTo>
                  <a:cubicBezTo>
                    <a:pt x="950120" y="610394"/>
                    <a:pt x="1154907" y="514350"/>
                    <a:pt x="1154907" y="514350"/>
                  </a:cubicBezTo>
                  <a:lnTo>
                    <a:pt x="1509713" y="335756"/>
                  </a:lnTo>
                  <a:cubicBezTo>
                    <a:pt x="1624013" y="279400"/>
                    <a:pt x="1741488" y="232172"/>
                    <a:pt x="1840707" y="176213"/>
                  </a:cubicBezTo>
                  <a:cubicBezTo>
                    <a:pt x="1939926" y="120254"/>
                    <a:pt x="2022475" y="60127"/>
                    <a:pt x="2105025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050631" y="1824038"/>
              <a:ext cx="476250" cy="404812"/>
            </a:xfrm>
            <a:custGeom>
              <a:avLst/>
              <a:gdLst>
                <a:gd name="connsiteX0" fmla="*/ 0 w 476250"/>
                <a:gd name="connsiteY0" fmla="*/ 404812 h 404812"/>
                <a:gd name="connsiteX1" fmla="*/ 164307 w 476250"/>
                <a:gd name="connsiteY1" fmla="*/ 288131 h 404812"/>
                <a:gd name="connsiteX2" fmla="*/ 307182 w 476250"/>
                <a:gd name="connsiteY2" fmla="*/ 169068 h 404812"/>
                <a:gd name="connsiteX3" fmla="*/ 476250 w 476250"/>
                <a:gd name="connsiteY3" fmla="*/ 0 h 404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0" h="404812">
                  <a:moveTo>
                    <a:pt x="0" y="404812"/>
                  </a:moveTo>
                  <a:cubicBezTo>
                    <a:pt x="56555" y="366117"/>
                    <a:pt x="113110" y="327422"/>
                    <a:pt x="164307" y="288131"/>
                  </a:cubicBezTo>
                  <a:cubicBezTo>
                    <a:pt x="215504" y="248840"/>
                    <a:pt x="255192" y="217090"/>
                    <a:pt x="307182" y="169068"/>
                  </a:cubicBezTo>
                  <a:cubicBezTo>
                    <a:pt x="359173" y="121046"/>
                    <a:pt x="417711" y="60523"/>
                    <a:pt x="476250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586163" y="1828800"/>
              <a:ext cx="2376487" cy="1633538"/>
            </a:xfrm>
            <a:custGeom>
              <a:avLst/>
              <a:gdLst>
                <a:gd name="connsiteX0" fmla="*/ 0 w 2376487"/>
                <a:gd name="connsiteY0" fmla="*/ 1633538 h 1633538"/>
                <a:gd name="connsiteX1" fmla="*/ 373856 w 2376487"/>
                <a:gd name="connsiteY1" fmla="*/ 1547813 h 1633538"/>
                <a:gd name="connsiteX2" fmla="*/ 869156 w 2376487"/>
                <a:gd name="connsiteY2" fmla="*/ 1388269 h 1633538"/>
                <a:gd name="connsiteX3" fmla="*/ 1397793 w 2376487"/>
                <a:gd name="connsiteY3" fmla="*/ 1057275 h 1633538"/>
                <a:gd name="connsiteX4" fmla="*/ 1704975 w 2376487"/>
                <a:gd name="connsiteY4" fmla="*/ 816769 h 1633538"/>
                <a:gd name="connsiteX5" fmla="*/ 1969293 w 2376487"/>
                <a:gd name="connsiteY5" fmla="*/ 519113 h 1633538"/>
                <a:gd name="connsiteX6" fmla="*/ 2164556 w 2376487"/>
                <a:gd name="connsiteY6" fmla="*/ 250031 h 1633538"/>
                <a:gd name="connsiteX7" fmla="*/ 2283618 w 2376487"/>
                <a:gd name="connsiteY7" fmla="*/ 92869 h 1633538"/>
                <a:gd name="connsiteX8" fmla="*/ 2376487 w 2376487"/>
                <a:gd name="connsiteY8" fmla="*/ 0 h 1633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76487" h="1633538">
                  <a:moveTo>
                    <a:pt x="0" y="1633538"/>
                  </a:moveTo>
                  <a:cubicBezTo>
                    <a:pt x="114498" y="1611114"/>
                    <a:pt x="228997" y="1588691"/>
                    <a:pt x="373856" y="1547813"/>
                  </a:cubicBezTo>
                  <a:cubicBezTo>
                    <a:pt x="518715" y="1506935"/>
                    <a:pt x="698500" y="1470025"/>
                    <a:pt x="869156" y="1388269"/>
                  </a:cubicBezTo>
                  <a:cubicBezTo>
                    <a:pt x="1039812" y="1306513"/>
                    <a:pt x="1258490" y="1152525"/>
                    <a:pt x="1397793" y="1057275"/>
                  </a:cubicBezTo>
                  <a:cubicBezTo>
                    <a:pt x="1537096" y="962025"/>
                    <a:pt x="1609725" y="906463"/>
                    <a:pt x="1704975" y="816769"/>
                  </a:cubicBezTo>
                  <a:cubicBezTo>
                    <a:pt x="1800225" y="727075"/>
                    <a:pt x="1892696" y="613569"/>
                    <a:pt x="1969293" y="519113"/>
                  </a:cubicBezTo>
                  <a:cubicBezTo>
                    <a:pt x="2045890" y="424657"/>
                    <a:pt x="2112169" y="321072"/>
                    <a:pt x="2164556" y="250031"/>
                  </a:cubicBezTo>
                  <a:cubicBezTo>
                    <a:pt x="2216944" y="178990"/>
                    <a:pt x="2248296" y="134541"/>
                    <a:pt x="2283618" y="92869"/>
                  </a:cubicBezTo>
                  <a:cubicBezTo>
                    <a:pt x="2318940" y="51197"/>
                    <a:pt x="2347713" y="25598"/>
                    <a:pt x="2376487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8" name="TextBox 107"/>
            <p:cNvSpPr txBox="1"/>
            <p:nvPr/>
          </p:nvSpPr>
          <p:spPr>
            <a:xfrm rot="19020000">
              <a:off x="5709447" y="2193421"/>
              <a:ext cx="450509" cy="219897"/>
            </a:xfrm>
            <a:prstGeom prst="rect">
              <a:avLst/>
            </a:prstGeom>
            <a:noFill/>
            <a:ln w="9525">
              <a:noFill/>
              <a:prstDash val="sysDash"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1000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043488" y="2457450"/>
              <a:ext cx="750093" cy="1183481"/>
            </a:xfrm>
            <a:custGeom>
              <a:avLst/>
              <a:gdLst>
                <a:gd name="connsiteX0" fmla="*/ 0 w 750093"/>
                <a:gd name="connsiteY0" fmla="*/ 1183481 h 1183481"/>
                <a:gd name="connsiteX1" fmla="*/ 121443 w 750093"/>
                <a:gd name="connsiteY1" fmla="*/ 1012031 h 1183481"/>
                <a:gd name="connsiteX2" fmla="*/ 273843 w 750093"/>
                <a:gd name="connsiteY2" fmla="*/ 704850 h 1183481"/>
                <a:gd name="connsiteX3" fmla="*/ 423862 w 750093"/>
                <a:gd name="connsiteY3" fmla="*/ 373856 h 1183481"/>
                <a:gd name="connsiteX4" fmla="*/ 545306 w 750093"/>
                <a:gd name="connsiteY4" fmla="*/ 183356 h 1183481"/>
                <a:gd name="connsiteX5" fmla="*/ 707231 w 750093"/>
                <a:gd name="connsiteY5" fmla="*/ 38100 h 1183481"/>
                <a:gd name="connsiteX6" fmla="*/ 750093 w 750093"/>
                <a:gd name="connsiteY6" fmla="*/ 0 h 1183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0093" h="1183481">
                  <a:moveTo>
                    <a:pt x="0" y="1183481"/>
                  </a:moveTo>
                  <a:cubicBezTo>
                    <a:pt x="37901" y="1137642"/>
                    <a:pt x="75802" y="1091803"/>
                    <a:pt x="121443" y="1012031"/>
                  </a:cubicBezTo>
                  <a:cubicBezTo>
                    <a:pt x="167084" y="932259"/>
                    <a:pt x="223440" y="811212"/>
                    <a:pt x="273843" y="704850"/>
                  </a:cubicBezTo>
                  <a:cubicBezTo>
                    <a:pt x="324246" y="598488"/>
                    <a:pt x="378618" y="460772"/>
                    <a:pt x="423862" y="373856"/>
                  </a:cubicBezTo>
                  <a:cubicBezTo>
                    <a:pt x="469106" y="286940"/>
                    <a:pt x="498078" y="239315"/>
                    <a:pt x="545306" y="183356"/>
                  </a:cubicBezTo>
                  <a:cubicBezTo>
                    <a:pt x="592534" y="127397"/>
                    <a:pt x="707231" y="38100"/>
                    <a:pt x="707231" y="38100"/>
                  </a:cubicBezTo>
                  <a:lnTo>
                    <a:pt x="750093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069806" y="1838325"/>
              <a:ext cx="354807" cy="376238"/>
            </a:xfrm>
            <a:custGeom>
              <a:avLst/>
              <a:gdLst>
                <a:gd name="connsiteX0" fmla="*/ 0 w 354807"/>
                <a:gd name="connsiteY0" fmla="*/ 376238 h 376238"/>
                <a:gd name="connsiteX1" fmla="*/ 190500 w 354807"/>
                <a:gd name="connsiteY1" fmla="*/ 202406 h 376238"/>
                <a:gd name="connsiteX2" fmla="*/ 354807 w 354807"/>
                <a:gd name="connsiteY2" fmla="*/ 0 h 376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4807" h="376238">
                  <a:moveTo>
                    <a:pt x="0" y="376238"/>
                  </a:moveTo>
                  <a:cubicBezTo>
                    <a:pt x="65683" y="320675"/>
                    <a:pt x="131366" y="265112"/>
                    <a:pt x="190500" y="202406"/>
                  </a:cubicBezTo>
                  <a:cubicBezTo>
                    <a:pt x="249635" y="139700"/>
                    <a:pt x="302221" y="69850"/>
                    <a:pt x="354807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295900" y="1843088"/>
              <a:ext cx="1438275" cy="1838325"/>
            </a:xfrm>
            <a:custGeom>
              <a:avLst/>
              <a:gdLst>
                <a:gd name="connsiteX0" fmla="*/ 1438275 w 1438275"/>
                <a:gd name="connsiteY0" fmla="*/ 0 h 1838325"/>
                <a:gd name="connsiteX1" fmla="*/ 1402556 w 1438275"/>
                <a:gd name="connsiteY1" fmla="*/ 211931 h 1838325"/>
                <a:gd name="connsiteX2" fmla="*/ 1266825 w 1438275"/>
                <a:gd name="connsiteY2" fmla="*/ 390525 h 1838325"/>
                <a:gd name="connsiteX3" fmla="*/ 976313 w 1438275"/>
                <a:gd name="connsiteY3" fmla="*/ 552450 h 1838325"/>
                <a:gd name="connsiteX4" fmla="*/ 711994 w 1438275"/>
                <a:gd name="connsiteY4" fmla="*/ 759618 h 1838325"/>
                <a:gd name="connsiteX5" fmla="*/ 400050 w 1438275"/>
                <a:gd name="connsiteY5" fmla="*/ 973931 h 1838325"/>
                <a:gd name="connsiteX6" fmla="*/ 250031 w 1438275"/>
                <a:gd name="connsiteY6" fmla="*/ 1207293 h 1838325"/>
                <a:gd name="connsiteX7" fmla="*/ 135731 w 1438275"/>
                <a:gd name="connsiteY7" fmla="*/ 1476375 h 1838325"/>
                <a:gd name="connsiteX8" fmla="*/ 45244 w 1438275"/>
                <a:gd name="connsiteY8" fmla="*/ 1738312 h 1838325"/>
                <a:gd name="connsiteX9" fmla="*/ 0 w 1438275"/>
                <a:gd name="connsiteY9" fmla="*/ 1838325 h 1838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38275" h="1838325">
                  <a:moveTo>
                    <a:pt x="1438275" y="0"/>
                  </a:moveTo>
                  <a:cubicBezTo>
                    <a:pt x="1434703" y="73422"/>
                    <a:pt x="1431131" y="146844"/>
                    <a:pt x="1402556" y="211931"/>
                  </a:cubicBezTo>
                  <a:cubicBezTo>
                    <a:pt x="1373981" y="277018"/>
                    <a:pt x="1337865" y="333772"/>
                    <a:pt x="1266825" y="390525"/>
                  </a:cubicBezTo>
                  <a:cubicBezTo>
                    <a:pt x="1195785" y="447278"/>
                    <a:pt x="1068785" y="490935"/>
                    <a:pt x="976313" y="552450"/>
                  </a:cubicBezTo>
                  <a:cubicBezTo>
                    <a:pt x="883841" y="613966"/>
                    <a:pt x="808038" y="689371"/>
                    <a:pt x="711994" y="759618"/>
                  </a:cubicBezTo>
                  <a:cubicBezTo>
                    <a:pt x="615950" y="829865"/>
                    <a:pt x="477044" y="899319"/>
                    <a:pt x="400050" y="973931"/>
                  </a:cubicBezTo>
                  <a:cubicBezTo>
                    <a:pt x="323056" y="1048544"/>
                    <a:pt x="294084" y="1123552"/>
                    <a:pt x="250031" y="1207293"/>
                  </a:cubicBezTo>
                  <a:cubicBezTo>
                    <a:pt x="205978" y="1291034"/>
                    <a:pt x="169862" y="1387872"/>
                    <a:pt x="135731" y="1476375"/>
                  </a:cubicBezTo>
                  <a:cubicBezTo>
                    <a:pt x="101600" y="1564878"/>
                    <a:pt x="67866" y="1677987"/>
                    <a:pt x="45244" y="1738312"/>
                  </a:cubicBezTo>
                  <a:cubicBezTo>
                    <a:pt x="22622" y="1798637"/>
                    <a:pt x="11311" y="1818481"/>
                    <a:pt x="0" y="1838325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2" name="TextBox 111"/>
            <p:cNvSpPr txBox="1"/>
            <p:nvPr/>
          </p:nvSpPr>
          <p:spPr>
            <a:xfrm rot="19020000">
              <a:off x="6330952" y="3584199"/>
              <a:ext cx="450509" cy="219897"/>
            </a:xfrm>
            <a:prstGeom prst="rect">
              <a:avLst/>
            </a:prstGeom>
            <a:noFill/>
            <a:ln w="9525">
              <a:noFill/>
              <a:prstDash val="sysDash"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1200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 rot="19020000">
              <a:off x="6078540" y="3291219"/>
              <a:ext cx="450509" cy="219897"/>
            </a:xfrm>
            <a:prstGeom prst="rect">
              <a:avLst/>
            </a:prstGeom>
            <a:noFill/>
            <a:ln w="9525">
              <a:noFill/>
              <a:prstDash val="sysDash"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1000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757325" y="2764574"/>
              <a:ext cx="888187" cy="913565"/>
            </a:xfrm>
            <a:custGeom>
              <a:avLst/>
              <a:gdLst>
                <a:gd name="connsiteX0" fmla="*/ 669669 w 888187"/>
                <a:gd name="connsiteY0" fmla="*/ 495357 h 913565"/>
                <a:gd name="connsiteX1" fmla="*/ 812544 w 888187"/>
                <a:gd name="connsiteY1" fmla="*/ 316764 h 913565"/>
                <a:gd name="connsiteX2" fmla="*/ 886363 w 888187"/>
                <a:gd name="connsiteY2" fmla="*/ 131026 h 913565"/>
                <a:gd name="connsiteX3" fmla="*/ 857788 w 888187"/>
                <a:gd name="connsiteY3" fmla="*/ 38157 h 913565"/>
                <a:gd name="connsiteX4" fmla="*/ 772063 w 888187"/>
                <a:gd name="connsiteY4" fmla="*/ 57 h 913565"/>
                <a:gd name="connsiteX5" fmla="*/ 612519 w 888187"/>
                <a:gd name="connsiteY5" fmla="*/ 45301 h 913565"/>
                <a:gd name="connsiteX6" fmla="*/ 393444 w 888187"/>
                <a:gd name="connsiteY6" fmla="*/ 142932 h 913565"/>
                <a:gd name="connsiteX7" fmla="*/ 238663 w 888187"/>
                <a:gd name="connsiteY7" fmla="*/ 231039 h 913565"/>
                <a:gd name="connsiteX8" fmla="*/ 76738 w 888187"/>
                <a:gd name="connsiteY8" fmla="*/ 462020 h 913565"/>
                <a:gd name="connsiteX9" fmla="*/ 5300 w 888187"/>
                <a:gd name="connsiteY9" fmla="*/ 669189 h 913565"/>
                <a:gd name="connsiteX10" fmla="*/ 12444 w 888187"/>
                <a:gd name="connsiteY10" fmla="*/ 888264 h 913565"/>
                <a:gd name="connsiteX11" fmla="*/ 69594 w 888187"/>
                <a:gd name="connsiteY11" fmla="*/ 907314 h 913565"/>
                <a:gd name="connsiteX12" fmla="*/ 193419 w 888187"/>
                <a:gd name="connsiteY12" fmla="*/ 873976 h 913565"/>
                <a:gd name="connsiteX13" fmla="*/ 395825 w 888187"/>
                <a:gd name="connsiteY13" fmla="*/ 754914 h 913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88187" h="913565">
                  <a:moveTo>
                    <a:pt x="669669" y="495357"/>
                  </a:moveTo>
                  <a:cubicBezTo>
                    <a:pt x="723048" y="436421"/>
                    <a:pt x="776428" y="377486"/>
                    <a:pt x="812544" y="316764"/>
                  </a:cubicBezTo>
                  <a:cubicBezTo>
                    <a:pt x="848660" y="256042"/>
                    <a:pt x="878822" y="177460"/>
                    <a:pt x="886363" y="131026"/>
                  </a:cubicBezTo>
                  <a:cubicBezTo>
                    <a:pt x="893904" y="84591"/>
                    <a:pt x="876838" y="59985"/>
                    <a:pt x="857788" y="38157"/>
                  </a:cubicBezTo>
                  <a:cubicBezTo>
                    <a:pt x="838738" y="16329"/>
                    <a:pt x="812941" y="-1134"/>
                    <a:pt x="772063" y="57"/>
                  </a:cubicBezTo>
                  <a:cubicBezTo>
                    <a:pt x="731185" y="1248"/>
                    <a:pt x="675622" y="21488"/>
                    <a:pt x="612519" y="45301"/>
                  </a:cubicBezTo>
                  <a:cubicBezTo>
                    <a:pt x="549416" y="69113"/>
                    <a:pt x="455753" y="111976"/>
                    <a:pt x="393444" y="142932"/>
                  </a:cubicBezTo>
                  <a:cubicBezTo>
                    <a:pt x="331135" y="173888"/>
                    <a:pt x="291447" y="177858"/>
                    <a:pt x="238663" y="231039"/>
                  </a:cubicBezTo>
                  <a:cubicBezTo>
                    <a:pt x="185879" y="284220"/>
                    <a:pt x="115632" y="388995"/>
                    <a:pt x="76738" y="462020"/>
                  </a:cubicBezTo>
                  <a:cubicBezTo>
                    <a:pt x="37844" y="535045"/>
                    <a:pt x="16016" y="598148"/>
                    <a:pt x="5300" y="669189"/>
                  </a:cubicBezTo>
                  <a:cubicBezTo>
                    <a:pt x="-5416" y="740230"/>
                    <a:pt x="1728" y="848577"/>
                    <a:pt x="12444" y="888264"/>
                  </a:cubicBezTo>
                  <a:cubicBezTo>
                    <a:pt x="23160" y="927951"/>
                    <a:pt x="39431" y="909695"/>
                    <a:pt x="69594" y="907314"/>
                  </a:cubicBezTo>
                  <a:cubicBezTo>
                    <a:pt x="99756" y="904933"/>
                    <a:pt x="139047" y="899376"/>
                    <a:pt x="193419" y="873976"/>
                  </a:cubicBezTo>
                  <a:cubicBezTo>
                    <a:pt x="247791" y="848576"/>
                    <a:pt x="321808" y="801745"/>
                    <a:pt x="395825" y="754914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696075" y="1847850"/>
              <a:ext cx="390607" cy="1695450"/>
            </a:xfrm>
            <a:custGeom>
              <a:avLst/>
              <a:gdLst>
                <a:gd name="connsiteX0" fmla="*/ 273844 w 390607"/>
                <a:gd name="connsiteY0" fmla="*/ 0 h 1695450"/>
                <a:gd name="connsiteX1" fmla="*/ 169069 w 390607"/>
                <a:gd name="connsiteY1" fmla="*/ 180975 h 1695450"/>
                <a:gd name="connsiteX2" fmla="*/ 178594 w 390607"/>
                <a:gd name="connsiteY2" fmla="*/ 323850 h 1695450"/>
                <a:gd name="connsiteX3" fmla="*/ 252413 w 390607"/>
                <a:gd name="connsiteY3" fmla="*/ 438150 h 1695450"/>
                <a:gd name="connsiteX4" fmla="*/ 328613 w 390607"/>
                <a:gd name="connsiteY4" fmla="*/ 516731 h 1695450"/>
                <a:gd name="connsiteX5" fmla="*/ 385763 w 390607"/>
                <a:gd name="connsiteY5" fmla="*/ 614363 h 1695450"/>
                <a:gd name="connsiteX6" fmla="*/ 381000 w 390607"/>
                <a:gd name="connsiteY6" fmla="*/ 769144 h 1695450"/>
                <a:gd name="connsiteX7" fmla="*/ 328613 w 390607"/>
                <a:gd name="connsiteY7" fmla="*/ 1097756 h 1695450"/>
                <a:gd name="connsiteX8" fmla="*/ 264319 w 390607"/>
                <a:gd name="connsiteY8" fmla="*/ 1300163 h 1695450"/>
                <a:gd name="connsiteX9" fmla="*/ 173831 w 390607"/>
                <a:gd name="connsiteY9" fmla="*/ 1509713 h 1695450"/>
                <a:gd name="connsiteX10" fmla="*/ 0 w 390607"/>
                <a:gd name="connsiteY10" fmla="*/ 169545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90607" h="1695450">
                  <a:moveTo>
                    <a:pt x="273844" y="0"/>
                  </a:moveTo>
                  <a:cubicBezTo>
                    <a:pt x="229394" y="63500"/>
                    <a:pt x="184944" y="127000"/>
                    <a:pt x="169069" y="180975"/>
                  </a:cubicBezTo>
                  <a:cubicBezTo>
                    <a:pt x="153194" y="234950"/>
                    <a:pt x="164703" y="280988"/>
                    <a:pt x="178594" y="323850"/>
                  </a:cubicBezTo>
                  <a:cubicBezTo>
                    <a:pt x="192485" y="366712"/>
                    <a:pt x="227410" y="406003"/>
                    <a:pt x="252413" y="438150"/>
                  </a:cubicBezTo>
                  <a:cubicBezTo>
                    <a:pt x="277416" y="470297"/>
                    <a:pt x="306388" y="487362"/>
                    <a:pt x="328613" y="516731"/>
                  </a:cubicBezTo>
                  <a:cubicBezTo>
                    <a:pt x="350838" y="546100"/>
                    <a:pt x="377032" y="572294"/>
                    <a:pt x="385763" y="614363"/>
                  </a:cubicBezTo>
                  <a:cubicBezTo>
                    <a:pt x="394494" y="656432"/>
                    <a:pt x="390525" y="688579"/>
                    <a:pt x="381000" y="769144"/>
                  </a:cubicBezTo>
                  <a:cubicBezTo>
                    <a:pt x="371475" y="849709"/>
                    <a:pt x="348060" y="1009253"/>
                    <a:pt x="328613" y="1097756"/>
                  </a:cubicBezTo>
                  <a:cubicBezTo>
                    <a:pt x="309166" y="1186259"/>
                    <a:pt x="290116" y="1231504"/>
                    <a:pt x="264319" y="1300163"/>
                  </a:cubicBezTo>
                  <a:cubicBezTo>
                    <a:pt x="238522" y="1368822"/>
                    <a:pt x="217884" y="1443832"/>
                    <a:pt x="173831" y="1509713"/>
                  </a:cubicBezTo>
                  <a:cubicBezTo>
                    <a:pt x="129778" y="1575594"/>
                    <a:pt x="64889" y="1635522"/>
                    <a:pt x="0" y="169545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998369" y="3040577"/>
              <a:ext cx="404859" cy="415822"/>
            </a:xfrm>
            <a:custGeom>
              <a:avLst/>
              <a:gdLst>
                <a:gd name="connsiteX0" fmla="*/ 176212 w 404859"/>
                <a:gd name="connsiteY0" fmla="*/ 78861 h 415822"/>
                <a:gd name="connsiteX1" fmla="*/ 40481 w 404859"/>
                <a:gd name="connsiteY1" fmla="*/ 226498 h 415822"/>
                <a:gd name="connsiteX2" fmla="*/ 0 w 404859"/>
                <a:gd name="connsiteY2" fmla="*/ 383661 h 415822"/>
                <a:gd name="connsiteX3" fmla="*/ 40481 w 404859"/>
                <a:gd name="connsiteY3" fmla="*/ 412236 h 415822"/>
                <a:gd name="connsiteX4" fmla="*/ 154781 w 404859"/>
                <a:gd name="connsiteY4" fmla="*/ 331273 h 415822"/>
                <a:gd name="connsiteX5" fmla="*/ 271462 w 404859"/>
                <a:gd name="connsiteY5" fmla="*/ 219354 h 415822"/>
                <a:gd name="connsiteX6" fmla="*/ 364331 w 404859"/>
                <a:gd name="connsiteY6" fmla="*/ 107436 h 415822"/>
                <a:gd name="connsiteX7" fmla="*/ 404812 w 404859"/>
                <a:gd name="connsiteY7" fmla="*/ 28854 h 415822"/>
                <a:gd name="connsiteX8" fmla="*/ 369094 w 404859"/>
                <a:gd name="connsiteY8" fmla="*/ 279 h 415822"/>
                <a:gd name="connsiteX9" fmla="*/ 240506 w 404859"/>
                <a:gd name="connsiteY9" fmla="*/ 43142 h 415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4859" h="415822">
                  <a:moveTo>
                    <a:pt x="176212" y="78861"/>
                  </a:moveTo>
                  <a:cubicBezTo>
                    <a:pt x="123031" y="127279"/>
                    <a:pt x="69850" y="175698"/>
                    <a:pt x="40481" y="226498"/>
                  </a:cubicBezTo>
                  <a:cubicBezTo>
                    <a:pt x="11112" y="277298"/>
                    <a:pt x="0" y="352705"/>
                    <a:pt x="0" y="383661"/>
                  </a:cubicBezTo>
                  <a:cubicBezTo>
                    <a:pt x="0" y="414617"/>
                    <a:pt x="14684" y="420967"/>
                    <a:pt x="40481" y="412236"/>
                  </a:cubicBezTo>
                  <a:cubicBezTo>
                    <a:pt x="66278" y="403505"/>
                    <a:pt x="116284" y="363420"/>
                    <a:pt x="154781" y="331273"/>
                  </a:cubicBezTo>
                  <a:cubicBezTo>
                    <a:pt x="193278" y="299126"/>
                    <a:pt x="236537" y="256660"/>
                    <a:pt x="271462" y="219354"/>
                  </a:cubicBezTo>
                  <a:cubicBezTo>
                    <a:pt x="306387" y="182048"/>
                    <a:pt x="342106" y="139186"/>
                    <a:pt x="364331" y="107436"/>
                  </a:cubicBezTo>
                  <a:cubicBezTo>
                    <a:pt x="386556" y="75686"/>
                    <a:pt x="404018" y="46713"/>
                    <a:pt x="404812" y="28854"/>
                  </a:cubicBezTo>
                  <a:cubicBezTo>
                    <a:pt x="405606" y="10994"/>
                    <a:pt x="396478" y="-2102"/>
                    <a:pt x="369094" y="279"/>
                  </a:cubicBezTo>
                  <a:cubicBezTo>
                    <a:pt x="341710" y="2660"/>
                    <a:pt x="291108" y="22901"/>
                    <a:pt x="240506" y="4314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431631" y="2425787"/>
              <a:ext cx="1561275" cy="1234194"/>
            </a:xfrm>
            <a:custGeom>
              <a:avLst/>
              <a:gdLst>
                <a:gd name="connsiteX0" fmla="*/ 0 w 1561275"/>
                <a:gd name="connsiteY0" fmla="*/ 1229432 h 1234194"/>
                <a:gd name="connsiteX1" fmla="*/ 97632 w 1561275"/>
                <a:gd name="connsiteY1" fmla="*/ 948444 h 1234194"/>
                <a:gd name="connsiteX2" fmla="*/ 247650 w 1561275"/>
                <a:gd name="connsiteY2" fmla="*/ 719844 h 1234194"/>
                <a:gd name="connsiteX3" fmla="*/ 516732 w 1561275"/>
                <a:gd name="connsiteY3" fmla="*/ 453144 h 1234194"/>
                <a:gd name="connsiteX4" fmla="*/ 719138 w 1561275"/>
                <a:gd name="connsiteY4" fmla="*/ 310269 h 1234194"/>
                <a:gd name="connsiteX5" fmla="*/ 947738 w 1561275"/>
                <a:gd name="connsiteY5" fmla="*/ 176919 h 1234194"/>
                <a:gd name="connsiteX6" fmla="*/ 1171575 w 1561275"/>
                <a:gd name="connsiteY6" fmla="*/ 50713 h 1234194"/>
                <a:gd name="connsiteX7" fmla="*/ 1312069 w 1561275"/>
                <a:gd name="connsiteY7" fmla="*/ 3088 h 1234194"/>
                <a:gd name="connsiteX8" fmla="*/ 1423988 w 1561275"/>
                <a:gd name="connsiteY8" fmla="*/ 12613 h 1234194"/>
                <a:gd name="connsiteX9" fmla="*/ 1500188 w 1561275"/>
                <a:gd name="connsiteY9" fmla="*/ 76907 h 1234194"/>
                <a:gd name="connsiteX10" fmla="*/ 1545432 w 1561275"/>
                <a:gd name="connsiteY10" fmla="*/ 198351 h 1234194"/>
                <a:gd name="connsiteX11" fmla="*/ 1554957 w 1561275"/>
                <a:gd name="connsiteY11" fmla="*/ 355513 h 1234194"/>
                <a:gd name="connsiteX12" fmla="*/ 1454944 w 1561275"/>
                <a:gd name="connsiteY12" fmla="*/ 605544 h 1234194"/>
                <a:gd name="connsiteX13" fmla="*/ 1357313 w 1561275"/>
                <a:gd name="connsiteY13" fmla="*/ 855576 h 1234194"/>
                <a:gd name="connsiteX14" fmla="*/ 1238250 w 1561275"/>
                <a:gd name="connsiteY14" fmla="*/ 984163 h 1234194"/>
                <a:gd name="connsiteX15" fmla="*/ 1002507 w 1561275"/>
                <a:gd name="connsiteY15" fmla="*/ 1160376 h 1234194"/>
                <a:gd name="connsiteX16" fmla="*/ 890588 w 1561275"/>
                <a:gd name="connsiteY16" fmla="*/ 1234194 h 1234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561275" h="1234194">
                  <a:moveTo>
                    <a:pt x="0" y="1229432"/>
                  </a:moveTo>
                  <a:cubicBezTo>
                    <a:pt x="28178" y="1131403"/>
                    <a:pt x="56357" y="1033375"/>
                    <a:pt x="97632" y="948444"/>
                  </a:cubicBezTo>
                  <a:cubicBezTo>
                    <a:pt x="138907" y="863513"/>
                    <a:pt x="177800" y="802394"/>
                    <a:pt x="247650" y="719844"/>
                  </a:cubicBezTo>
                  <a:cubicBezTo>
                    <a:pt x="317500" y="637294"/>
                    <a:pt x="438151" y="521406"/>
                    <a:pt x="516732" y="453144"/>
                  </a:cubicBezTo>
                  <a:cubicBezTo>
                    <a:pt x="595313" y="384881"/>
                    <a:pt x="647304" y="356306"/>
                    <a:pt x="719138" y="310269"/>
                  </a:cubicBezTo>
                  <a:cubicBezTo>
                    <a:pt x="790972" y="264232"/>
                    <a:pt x="947738" y="176919"/>
                    <a:pt x="947738" y="176919"/>
                  </a:cubicBezTo>
                  <a:cubicBezTo>
                    <a:pt x="1023144" y="133660"/>
                    <a:pt x="1110853" y="79685"/>
                    <a:pt x="1171575" y="50713"/>
                  </a:cubicBezTo>
                  <a:cubicBezTo>
                    <a:pt x="1232297" y="21741"/>
                    <a:pt x="1270000" y="9438"/>
                    <a:pt x="1312069" y="3088"/>
                  </a:cubicBezTo>
                  <a:cubicBezTo>
                    <a:pt x="1354138" y="-3262"/>
                    <a:pt x="1392635" y="310"/>
                    <a:pt x="1423988" y="12613"/>
                  </a:cubicBezTo>
                  <a:cubicBezTo>
                    <a:pt x="1455341" y="24916"/>
                    <a:pt x="1479947" y="45951"/>
                    <a:pt x="1500188" y="76907"/>
                  </a:cubicBezTo>
                  <a:cubicBezTo>
                    <a:pt x="1520429" y="107863"/>
                    <a:pt x="1536304" y="151917"/>
                    <a:pt x="1545432" y="198351"/>
                  </a:cubicBezTo>
                  <a:cubicBezTo>
                    <a:pt x="1554560" y="244785"/>
                    <a:pt x="1570038" y="287647"/>
                    <a:pt x="1554957" y="355513"/>
                  </a:cubicBezTo>
                  <a:cubicBezTo>
                    <a:pt x="1539876" y="423378"/>
                    <a:pt x="1487885" y="522200"/>
                    <a:pt x="1454944" y="605544"/>
                  </a:cubicBezTo>
                  <a:cubicBezTo>
                    <a:pt x="1422003" y="688888"/>
                    <a:pt x="1393429" y="792473"/>
                    <a:pt x="1357313" y="855576"/>
                  </a:cubicBezTo>
                  <a:cubicBezTo>
                    <a:pt x="1321197" y="918679"/>
                    <a:pt x="1297384" y="933363"/>
                    <a:pt x="1238250" y="984163"/>
                  </a:cubicBezTo>
                  <a:cubicBezTo>
                    <a:pt x="1179116" y="1034963"/>
                    <a:pt x="1060451" y="1118704"/>
                    <a:pt x="1002507" y="1160376"/>
                  </a:cubicBezTo>
                  <a:cubicBezTo>
                    <a:pt x="944563" y="1202048"/>
                    <a:pt x="917575" y="1218121"/>
                    <a:pt x="890588" y="1234194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807994" y="1804988"/>
              <a:ext cx="391320" cy="1874043"/>
            </a:xfrm>
            <a:custGeom>
              <a:avLst/>
              <a:gdLst>
                <a:gd name="connsiteX0" fmla="*/ 340519 w 391320"/>
                <a:gd name="connsiteY0" fmla="*/ 0 h 1874043"/>
                <a:gd name="connsiteX1" fmla="*/ 257175 w 391320"/>
                <a:gd name="connsiteY1" fmla="*/ 192881 h 1874043"/>
                <a:gd name="connsiteX2" fmla="*/ 252412 w 391320"/>
                <a:gd name="connsiteY2" fmla="*/ 397668 h 1874043"/>
                <a:gd name="connsiteX3" fmla="*/ 342900 w 391320"/>
                <a:gd name="connsiteY3" fmla="*/ 557212 h 1874043"/>
                <a:gd name="connsiteX4" fmla="*/ 388144 w 391320"/>
                <a:gd name="connsiteY4" fmla="*/ 721518 h 1874043"/>
                <a:gd name="connsiteX5" fmla="*/ 385762 w 391320"/>
                <a:gd name="connsiteY5" fmla="*/ 902493 h 1874043"/>
                <a:gd name="connsiteX6" fmla="*/ 371475 w 391320"/>
                <a:gd name="connsiteY6" fmla="*/ 1135856 h 1874043"/>
                <a:gd name="connsiteX7" fmla="*/ 326231 w 391320"/>
                <a:gd name="connsiteY7" fmla="*/ 1343025 h 1874043"/>
                <a:gd name="connsiteX8" fmla="*/ 147637 w 391320"/>
                <a:gd name="connsiteY8" fmla="*/ 1678781 h 1874043"/>
                <a:gd name="connsiteX9" fmla="*/ 0 w 391320"/>
                <a:gd name="connsiteY9" fmla="*/ 1874043 h 1874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1320" h="1874043">
                  <a:moveTo>
                    <a:pt x="340519" y="0"/>
                  </a:moveTo>
                  <a:cubicBezTo>
                    <a:pt x="306189" y="63301"/>
                    <a:pt x="271859" y="126603"/>
                    <a:pt x="257175" y="192881"/>
                  </a:cubicBezTo>
                  <a:cubicBezTo>
                    <a:pt x="242490" y="259159"/>
                    <a:pt x="238125" y="336946"/>
                    <a:pt x="252412" y="397668"/>
                  </a:cubicBezTo>
                  <a:cubicBezTo>
                    <a:pt x="266699" y="458390"/>
                    <a:pt x="320278" y="503237"/>
                    <a:pt x="342900" y="557212"/>
                  </a:cubicBezTo>
                  <a:cubicBezTo>
                    <a:pt x="365522" y="611187"/>
                    <a:pt x="381000" y="663971"/>
                    <a:pt x="388144" y="721518"/>
                  </a:cubicBezTo>
                  <a:cubicBezTo>
                    <a:pt x="395288" y="779065"/>
                    <a:pt x="388540" y="833437"/>
                    <a:pt x="385762" y="902493"/>
                  </a:cubicBezTo>
                  <a:cubicBezTo>
                    <a:pt x="382984" y="971549"/>
                    <a:pt x="381397" y="1062434"/>
                    <a:pt x="371475" y="1135856"/>
                  </a:cubicBezTo>
                  <a:cubicBezTo>
                    <a:pt x="361553" y="1209278"/>
                    <a:pt x="363537" y="1252537"/>
                    <a:pt x="326231" y="1343025"/>
                  </a:cubicBezTo>
                  <a:cubicBezTo>
                    <a:pt x="288925" y="1433513"/>
                    <a:pt x="202009" y="1590278"/>
                    <a:pt x="147637" y="1678781"/>
                  </a:cubicBezTo>
                  <a:cubicBezTo>
                    <a:pt x="93265" y="1767284"/>
                    <a:pt x="46632" y="1820663"/>
                    <a:pt x="0" y="1874043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955631" y="1838325"/>
              <a:ext cx="395288" cy="1843088"/>
            </a:xfrm>
            <a:custGeom>
              <a:avLst/>
              <a:gdLst>
                <a:gd name="connsiteX0" fmla="*/ 395288 w 395288"/>
                <a:gd name="connsiteY0" fmla="*/ 0 h 1843088"/>
                <a:gd name="connsiteX1" fmla="*/ 302419 w 395288"/>
                <a:gd name="connsiteY1" fmla="*/ 121444 h 1843088"/>
                <a:gd name="connsiteX2" fmla="*/ 271463 w 395288"/>
                <a:gd name="connsiteY2" fmla="*/ 326231 h 1843088"/>
                <a:gd name="connsiteX3" fmla="*/ 335757 w 395288"/>
                <a:gd name="connsiteY3" fmla="*/ 569119 h 1843088"/>
                <a:gd name="connsiteX4" fmla="*/ 369094 w 395288"/>
                <a:gd name="connsiteY4" fmla="*/ 881063 h 1843088"/>
                <a:gd name="connsiteX5" fmla="*/ 371475 w 395288"/>
                <a:gd name="connsiteY5" fmla="*/ 1116806 h 1843088"/>
                <a:gd name="connsiteX6" fmla="*/ 278607 w 395288"/>
                <a:gd name="connsiteY6" fmla="*/ 1383506 h 1843088"/>
                <a:gd name="connsiteX7" fmla="*/ 138113 w 395288"/>
                <a:gd name="connsiteY7" fmla="*/ 1654969 h 1843088"/>
                <a:gd name="connsiteX8" fmla="*/ 0 w 395288"/>
                <a:gd name="connsiteY8" fmla="*/ 1843088 h 1843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5288" h="1843088">
                  <a:moveTo>
                    <a:pt x="395288" y="0"/>
                  </a:moveTo>
                  <a:cubicBezTo>
                    <a:pt x="359172" y="33536"/>
                    <a:pt x="323056" y="67072"/>
                    <a:pt x="302419" y="121444"/>
                  </a:cubicBezTo>
                  <a:cubicBezTo>
                    <a:pt x="281782" y="175816"/>
                    <a:pt x="265907" y="251619"/>
                    <a:pt x="271463" y="326231"/>
                  </a:cubicBezTo>
                  <a:cubicBezTo>
                    <a:pt x="277019" y="400843"/>
                    <a:pt x="319485" y="476647"/>
                    <a:pt x="335757" y="569119"/>
                  </a:cubicBezTo>
                  <a:cubicBezTo>
                    <a:pt x="352029" y="661591"/>
                    <a:pt x="363141" y="789782"/>
                    <a:pt x="369094" y="881063"/>
                  </a:cubicBezTo>
                  <a:cubicBezTo>
                    <a:pt x="375047" y="972344"/>
                    <a:pt x="386556" y="1033066"/>
                    <a:pt x="371475" y="1116806"/>
                  </a:cubicBezTo>
                  <a:cubicBezTo>
                    <a:pt x="356394" y="1200547"/>
                    <a:pt x="317501" y="1293812"/>
                    <a:pt x="278607" y="1383506"/>
                  </a:cubicBezTo>
                  <a:cubicBezTo>
                    <a:pt x="239713" y="1473200"/>
                    <a:pt x="184547" y="1578372"/>
                    <a:pt x="138113" y="1654969"/>
                  </a:cubicBezTo>
                  <a:cubicBezTo>
                    <a:pt x="91679" y="1731566"/>
                    <a:pt x="45839" y="1787327"/>
                    <a:pt x="0" y="1843088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100888" y="1857375"/>
              <a:ext cx="478631" cy="1812131"/>
            </a:xfrm>
            <a:custGeom>
              <a:avLst/>
              <a:gdLst>
                <a:gd name="connsiteX0" fmla="*/ 478631 w 478631"/>
                <a:gd name="connsiteY0" fmla="*/ 0 h 1812131"/>
                <a:gd name="connsiteX1" fmla="*/ 359568 w 478631"/>
                <a:gd name="connsiteY1" fmla="*/ 169069 h 1812131"/>
                <a:gd name="connsiteX2" fmla="*/ 311943 w 478631"/>
                <a:gd name="connsiteY2" fmla="*/ 330994 h 1812131"/>
                <a:gd name="connsiteX3" fmla="*/ 383381 w 478631"/>
                <a:gd name="connsiteY3" fmla="*/ 640556 h 1812131"/>
                <a:gd name="connsiteX4" fmla="*/ 397668 w 478631"/>
                <a:gd name="connsiteY4" fmla="*/ 881063 h 1812131"/>
                <a:gd name="connsiteX5" fmla="*/ 328612 w 478631"/>
                <a:gd name="connsiteY5" fmla="*/ 1216819 h 1812131"/>
                <a:gd name="connsiteX6" fmla="*/ 180975 w 478631"/>
                <a:gd name="connsiteY6" fmla="*/ 1531144 h 1812131"/>
                <a:gd name="connsiteX7" fmla="*/ 0 w 478631"/>
                <a:gd name="connsiteY7" fmla="*/ 1812131 h 1812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8631" h="1812131">
                  <a:moveTo>
                    <a:pt x="478631" y="0"/>
                  </a:moveTo>
                  <a:cubicBezTo>
                    <a:pt x="432990" y="56951"/>
                    <a:pt x="387349" y="113903"/>
                    <a:pt x="359568" y="169069"/>
                  </a:cubicBezTo>
                  <a:cubicBezTo>
                    <a:pt x="331787" y="224235"/>
                    <a:pt x="307974" y="252413"/>
                    <a:pt x="311943" y="330994"/>
                  </a:cubicBezTo>
                  <a:cubicBezTo>
                    <a:pt x="315912" y="409575"/>
                    <a:pt x="369093" y="548878"/>
                    <a:pt x="383381" y="640556"/>
                  </a:cubicBezTo>
                  <a:cubicBezTo>
                    <a:pt x="397668" y="732234"/>
                    <a:pt x="406796" y="785019"/>
                    <a:pt x="397668" y="881063"/>
                  </a:cubicBezTo>
                  <a:cubicBezTo>
                    <a:pt x="388540" y="977107"/>
                    <a:pt x="364727" y="1108472"/>
                    <a:pt x="328612" y="1216819"/>
                  </a:cubicBezTo>
                  <a:cubicBezTo>
                    <a:pt x="292497" y="1325166"/>
                    <a:pt x="235744" y="1431925"/>
                    <a:pt x="180975" y="1531144"/>
                  </a:cubicBezTo>
                  <a:cubicBezTo>
                    <a:pt x="126206" y="1630363"/>
                    <a:pt x="63103" y="1721247"/>
                    <a:pt x="0" y="1812131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312819" y="1895475"/>
              <a:ext cx="471487" cy="1783556"/>
            </a:xfrm>
            <a:custGeom>
              <a:avLst/>
              <a:gdLst>
                <a:gd name="connsiteX0" fmla="*/ 471487 w 471487"/>
                <a:gd name="connsiteY0" fmla="*/ 0 h 1783556"/>
                <a:gd name="connsiteX1" fmla="*/ 359569 w 471487"/>
                <a:gd name="connsiteY1" fmla="*/ 242888 h 1783556"/>
                <a:gd name="connsiteX2" fmla="*/ 328612 w 471487"/>
                <a:gd name="connsiteY2" fmla="*/ 635794 h 1783556"/>
                <a:gd name="connsiteX3" fmla="*/ 321469 w 471487"/>
                <a:gd name="connsiteY3" fmla="*/ 921544 h 1783556"/>
                <a:gd name="connsiteX4" fmla="*/ 276225 w 471487"/>
                <a:gd name="connsiteY4" fmla="*/ 1231106 h 1783556"/>
                <a:gd name="connsiteX5" fmla="*/ 188119 w 471487"/>
                <a:gd name="connsiteY5" fmla="*/ 1493044 h 1783556"/>
                <a:gd name="connsiteX6" fmla="*/ 0 w 471487"/>
                <a:gd name="connsiteY6" fmla="*/ 1783556 h 1783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1487" h="1783556">
                  <a:moveTo>
                    <a:pt x="471487" y="0"/>
                  </a:moveTo>
                  <a:cubicBezTo>
                    <a:pt x="427434" y="68461"/>
                    <a:pt x="383381" y="136922"/>
                    <a:pt x="359569" y="242888"/>
                  </a:cubicBezTo>
                  <a:cubicBezTo>
                    <a:pt x="335757" y="348854"/>
                    <a:pt x="334962" y="522685"/>
                    <a:pt x="328612" y="635794"/>
                  </a:cubicBezTo>
                  <a:cubicBezTo>
                    <a:pt x="322262" y="748903"/>
                    <a:pt x="330200" y="822325"/>
                    <a:pt x="321469" y="921544"/>
                  </a:cubicBezTo>
                  <a:cubicBezTo>
                    <a:pt x="312738" y="1020763"/>
                    <a:pt x="298450" y="1135856"/>
                    <a:pt x="276225" y="1231106"/>
                  </a:cubicBezTo>
                  <a:cubicBezTo>
                    <a:pt x="254000" y="1326356"/>
                    <a:pt x="234156" y="1400969"/>
                    <a:pt x="188119" y="1493044"/>
                  </a:cubicBezTo>
                  <a:cubicBezTo>
                    <a:pt x="142082" y="1585119"/>
                    <a:pt x="71041" y="1684337"/>
                    <a:pt x="0" y="178355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2" name="TextBox 121"/>
            <p:cNvSpPr txBox="1"/>
            <p:nvPr/>
          </p:nvSpPr>
          <p:spPr>
            <a:xfrm rot="19020000">
              <a:off x="6557170" y="3772233"/>
              <a:ext cx="450509" cy="219897"/>
            </a:xfrm>
            <a:prstGeom prst="rect">
              <a:avLst/>
            </a:prstGeom>
            <a:noFill/>
            <a:ln w="9525">
              <a:noFill/>
              <a:prstDash val="sysDash"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1400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123" name="TextBox 122"/>
            <p:cNvSpPr txBox="1"/>
            <p:nvPr/>
          </p:nvSpPr>
          <p:spPr>
            <a:xfrm rot="19020000">
              <a:off x="6811965" y="3924631"/>
              <a:ext cx="450509" cy="219897"/>
            </a:xfrm>
            <a:prstGeom prst="rect">
              <a:avLst/>
            </a:prstGeom>
            <a:noFill/>
            <a:ln w="9525">
              <a:noFill/>
              <a:prstDash val="sysDash"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1600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124" name="TextBox 123"/>
            <p:cNvSpPr txBox="1"/>
            <p:nvPr/>
          </p:nvSpPr>
          <p:spPr>
            <a:xfrm rot="19020000">
              <a:off x="7290594" y="4279435"/>
              <a:ext cx="450509" cy="219897"/>
            </a:xfrm>
            <a:prstGeom prst="rect">
              <a:avLst/>
            </a:prstGeom>
            <a:noFill/>
            <a:ln w="9525">
              <a:noFill/>
              <a:prstDash val="sysDash"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1800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432717" y="3657600"/>
              <a:ext cx="884739" cy="281961"/>
            </a:xfrm>
            <a:custGeom>
              <a:avLst/>
              <a:gdLst>
                <a:gd name="connsiteX0" fmla="*/ 884739 w 884739"/>
                <a:gd name="connsiteY0" fmla="*/ 0 h 281961"/>
                <a:gd name="connsiteX1" fmla="*/ 637089 w 884739"/>
                <a:gd name="connsiteY1" fmla="*/ 164306 h 281961"/>
                <a:gd name="connsiteX2" fmla="*/ 408489 w 884739"/>
                <a:gd name="connsiteY2" fmla="*/ 266700 h 281961"/>
                <a:gd name="connsiteX3" fmla="*/ 232277 w 884739"/>
                <a:gd name="connsiteY3" fmla="*/ 278606 h 281961"/>
                <a:gd name="connsiteX4" fmla="*/ 122739 w 884739"/>
                <a:gd name="connsiteY4" fmla="*/ 238125 h 281961"/>
                <a:gd name="connsiteX5" fmla="*/ 48921 w 884739"/>
                <a:gd name="connsiteY5" fmla="*/ 180975 h 281961"/>
                <a:gd name="connsiteX6" fmla="*/ 6058 w 884739"/>
                <a:gd name="connsiteY6" fmla="*/ 100013 h 281961"/>
                <a:gd name="connsiteX7" fmla="*/ 1296 w 884739"/>
                <a:gd name="connsiteY7" fmla="*/ 2381 h 281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4739" h="281961">
                  <a:moveTo>
                    <a:pt x="884739" y="0"/>
                  </a:moveTo>
                  <a:cubicBezTo>
                    <a:pt x="800601" y="59928"/>
                    <a:pt x="716464" y="119856"/>
                    <a:pt x="637089" y="164306"/>
                  </a:cubicBezTo>
                  <a:cubicBezTo>
                    <a:pt x="557714" y="208756"/>
                    <a:pt x="475958" y="247650"/>
                    <a:pt x="408489" y="266700"/>
                  </a:cubicBezTo>
                  <a:cubicBezTo>
                    <a:pt x="341020" y="285750"/>
                    <a:pt x="279902" y="283368"/>
                    <a:pt x="232277" y="278606"/>
                  </a:cubicBezTo>
                  <a:cubicBezTo>
                    <a:pt x="184652" y="273844"/>
                    <a:pt x="153298" y="254397"/>
                    <a:pt x="122739" y="238125"/>
                  </a:cubicBezTo>
                  <a:cubicBezTo>
                    <a:pt x="92180" y="221853"/>
                    <a:pt x="68368" y="203994"/>
                    <a:pt x="48921" y="180975"/>
                  </a:cubicBezTo>
                  <a:cubicBezTo>
                    <a:pt x="29474" y="157956"/>
                    <a:pt x="13995" y="129779"/>
                    <a:pt x="6058" y="100013"/>
                  </a:cubicBezTo>
                  <a:cubicBezTo>
                    <a:pt x="-1880" y="70247"/>
                    <a:pt x="-292" y="36314"/>
                    <a:pt x="1296" y="2381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862513" y="3681413"/>
              <a:ext cx="1952625" cy="588168"/>
            </a:xfrm>
            <a:custGeom>
              <a:avLst/>
              <a:gdLst>
                <a:gd name="connsiteX0" fmla="*/ 0 w 1952625"/>
                <a:gd name="connsiteY0" fmla="*/ 588168 h 588168"/>
                <a:gd name="connsiteX1" fmla="*/ 488156 w 1952625"/>
                <a:gd name="connsiteY1" fmla="*/ 533400 h 588168"/>
                <a:gd name="connsiteX2" fmla="*/ 1012031 w 1952625"/>
                <a:gd name="connsiteY2" fmla="*/ 445293 h 588168"/>
                <a:gd name="connsiteX3" fmla="*/ 1426368 w 1952625"/>
                <a:gd name="connsiteY3" fmla="*/ 338137 h 588168"/>
                <a:gd name="connsiteX4" fmla="*/ 1821656 w 1952625"/>
                <a:gd name="connsiteY4" fmla="*/ 114300 h 588168"/>
                <a:gd name="connsiteX5" fmla="*/ 1952625 w 1952625"/>
                <a:gd name="connsiteY5" fmla="*/ 0 h 588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52625" h="588168">
                  <a:moveTo>
                    <a:pt x="0" y="588168"/>
                  </a:moveTo>
                  <a:cubicBezTo>
                    <a:pt x="159742" y="572690"/>
                    <a:pt x="319484" y="557212"/>
                    <a:pt x="488156" y="533400"/>
                  </a:cubicBezTo>
                  <a:cubicBezTo>
                    <a:pt x="656828" y="509587"/>
                    <a:pt x="855662" y="477837"/>
                    <a:pt x="1012031" y="445293"/>
                  </a:cubicBezTo>
                  <a:cubicBezTo>
                    <a:pt x="1168400" y="412749"/>
                    <a:pt x="1291430" y="393303"/>
                    <a:pt x="1426368" y="338137"/>
                  </a:cubicBezTo>
                  <a:cubicBezTo>
                    <a:pt x="1561306" y="282971"/>
                    <a:pt x="1733947" y="170656"/>
                    <a:pt x="1821656" y="114300"/>
                  </a:cubicBezTo>
                  <a:cubicBezTo>
                    <a:pt x="1909365" y="57944"/>
                    <a:pt x="1930995" y="28972"/>
                    <a:pt x="1952625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862513" y="3819525"/>
              <a:ext cx="1566862" cy="326231"/>
            </a:xfrm>
            <a:custGeom>
              <a:avLst/>
              <a:gdLst>
                <a:gd name="connsiteX0" fmla="*/ 0 w 1566862"/>
                <a:gd name="connsiteY0" fmla="*/ 326231 h 326231"/>
                <a:gd name="connsiteX1" fmla="*/ 164306 w 1566862"/>
                <a:gd name="connsiteY1" fmla="*/ 302419 h 326231"/>
                <a:gd name="connsiteX2" fmla="*/ 528637 w 1566862"/>
                <a:gd name="connsiteY2" fmla="*/ 250031 h 326231"/>
                <a:gd name="connsiteX3" fmla="*/ 735806 w 1566862"/>
                <a:gd name="connsiteY3" fmla="*/ 245269 h 326231"/>
                <a:gd name="connsiteX4" fmla="*/ 954881 w 1566862"/>
                <a:gd name="connsiteY4" fmla="*/ 226219 h 326231"/>
                <a:gd name="connsiteX5" fmla="*/ 1226343 w 1566862"/>
                <a:gd name="connsiteY5" fmla="*/ 147638 h 326231"/>
                <a:gd name="connsiteX6" fmla="*/ 1566862 w 1566862"/>
                <a:gd name="connsiteY6" fmla="*/ 0 h 326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6862" h="326231">
                  <a:moveTo>
                    <a:pt x="0" y="326231"/>
                  </a:moveTo>
                  <a:lnTo>
                    <a:pt x="164306" y="302419"/>
                  </a:lnTo>
                  <a:cubicBezTo>
                    <a:pt x="252412" y="289719"/>
                    <a:pt x="433387" y="259556"/>
                    <a:pt x="528637" y="250031"/>
                  </a:cubicBezTo>
                  <a:cubicBezTo>
                    <a:pt x="623887" y="240506"/>
                    <a:pt x="664765" y="249238"/>
                    <a:pt x="735806" y="245269"/>
                  </a:cubicBezTo>
                  <a:cubicBezTo>
                    <a:pt x="806847" y="241300"/>
                    <a:pt x="873125" y="242491"/>
                    <a:pt x="954881" y="226219"/>
                  </a:cubicBezTo>
                  <a:cubicBezTo>
                    <a:pt x="1036637" y="209947"/>
                    <a:pt x="1124346" y="185341"/>
                    <a:pt x="1226343" y="147638"/>
                  </a:cubicBezTo>
                  <a:cubicBezTo>
                    <a:pt x="1328340" y="109935"/>
                    <a:pt x="1447601" y="54967"/>
                    <a:pt x="1566862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924425" y="3995738"/>
              <a:ext cx="1721644" cy="469106"/>
            </a:xfrm>
            <a:custGeom>
              <a:avLst/>
              <a:gdLst>
                <a:gd name="connsiteX0" fmla="*/ 1721644 w 1721644"/>
                <a:gd name="connsiteY0" fmla="*/ 0 h 469106"/>
                <a:gd name="connsiteX1" fmla="*/ 1483519 w 1721644"/>
                <a:gd name="connsiteY1" fmla="*/ 133350 h 469106"/>
                <a:gd name="connsiteX2" fmla="*/ 940594 w 1721644"/>
                <a:gd name="connsiteY2" fmla="*/ 314325 h 469106"/>
                <a:gd name="connsiteX3" fmla="*/ 0 w 1721644"/>
                <a:gd name="connsiteY3" fmla="*/ 469106 h 469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1644" h="469106">
                  <a:moveTo>
                    <a:pt x="1721644" y="0"/>
                  </a:moveTo>
                  <a:cubicBezTo>
                    <a:pt x="1667669" y="40481"/>
                    <a:pt x="1613694" y="80963"/>
                    <a:pt x="1483519" y="133350"/>
                  </a:cubicBezTo>
                  <a:cubicBezTo>
                    <a:pt x="1353344" y="185738"/>
                    <a:pt x="1187847" y="258366"/>
                    <a:pt x="940594" y="314325"/>
                  </a:cubicBezTo>
                  <a:cubicBezTo>
                    <a:pt x="693341" y="370284"/>
                    <a:pt x="346670" y="419695"/>
                    <a:pt x="0" y="46910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591175" y="3700463"/>
              <a:ext cx="1495425" cy="821531"/>
            </a:xfrm>
            <a:custGeom>
              <a:avLst/>
              <a:gdLst>
                <a:gd name="connsiteX0" fmla="*/ 1488281 w 1488281"/>
                <a:gd name="connsiteY0" fmla="*/ 0 h 809625"/>
                <a:gd name="connsiteX1" fmla="*/ 1273969 w 1488281"/>
                <a:gd name="connsiteY1" fmla="*/ 250031 h 809625"/>
                <a:gd name="connsiteX2" fmla="*/ 1071562 w 1488281"/>
                <a:gd name="connsiteY2" fmla="*/ 402431 h 809625"/>
                <a:gd name="connsiteX3" fmla="*/ 564356 w 1488281"/>
                <a:gd name="connsiteY3" fmla="*/ 671512 h 809625"/>
                <a:gd name="connsiteX4" fmla="*/ 0 w 1488281"/>
                <a:gd name="connsiteY4" fmla="*/ 809625 h 809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8281" h="809625">
                  <a:moveTo>
                    <a:pt x="1488281" y="0"/>
                  </a:moveTo>
                  <a:cubicBezTo>
                    <a:pt x="1415851" y="91479"/>
                    <a:pt x="1343422" y="182959"/>
                    <a:pt x="1273969" y="250031"/>
                  </a:cubicBezTo>
                  <a:cubicBezTo>
                    <a:pt x="1204516" y="317103"/>
                    <a:pt x="1189831" y="332184"/>
                    <a:pt x="1071562" y="402431"/>
                  </a:cubicBezTo>
                  <a:cubicBezTo>
                    <a:pt x="953293" y="472678"/>
                    <a:pt x="742950" y="603646"/>
                    <a:pt x="564356" y="671512"/>
                  </a:cubicBezTo>
                  <a:cubicBezTo>
                    <a:pt x="385762" y="739378"/>
                    <a:pt x="192881" y="774501"/>
                    <a:pt x="0" y="809625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198519" y="3676650"/>
              <a:ext cx="126206" cy="200025"/>
            </a:xfrm>
            <a:custGeom>
              <a:avLst/>
              <a:gdLst>
                <a:gd name="connsiteX0" fmla="*/ 126206 w 126206"/>
                <a:gd name="connsiteY0" fmla="*/ 0 h 200025"/>
                <a:gd name="connsiteX1" fmla="*/ 102394 w 126206"/>
                <a:gd name="connsiteY1" fmla="*/ 54769 h 200025"/>
                <a:gd name="connsiteX2" fmla="*/ 0 w 126206"/>
                <a:gd name="connsiteY2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206" h="200025">
                  <a:moveTo>
                    <a:pt x="126206" y="0"/>
                  </a:moveTo>
                  <a:cubicBezTo>
                    <a:pt x="124817" y="10716"/>
                    <a:pt x="123428" y="21432"/>
                    <a:pt x="102394" y="54769"/>
                  </a:cubicBezTo>
                  <a:cubicBezTo>
                    <a:pt x="81360" y="88106"/>
                    <a:pt x="40680" y="144065"/>
                    <a:pt x="0" y="200025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184106" y="4152902"/>
              <a:ext cx="728663" cy="345280"/>
            </a:xfrm>
            <a:custGeom>
              <a:avLst/>
              <a:gdLst>
                <a:gd name="connsiteX0" fmla="*/ 0 w 747713"/>
                <a:gd name="connsiteY0" fmla="*/ 352425 h 352425"/>
                <a:gd name="connsiteX1" fmla="*/ 471488 w 747713"/>
                <a:gd name="connsiteY1" fmla="*/ 150018 h 352425"/>
                <a:gd name="connsiteX2" fmla="*/ 747713 w 747713"/>
                <a:gd name="connsiteY2" fmla="*/ 0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7713" h="352425">
                  <a:moveTo>
                    <a:pt x="0" y="352425"/>
                  </a:moveTo>
                  <a:cubicBezTo>
                    <a:pt x="173434" y="280590"/>
                    <a:pt x="346869" y="208755"/>
                    <a:pt x="471488" y="150018"/>
                  </a:cubicBezTo>
                  <a:cubicBezTo>
                    <a:pt x="596107" y="91281"/>
                    <a:pt x="671910" y="45640"/>
                    <a:pt x="747713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008019" y="2967038"/>
              <a:ext cx="985837" cy="1543050"/>
            </a:xfrm>
            <a:custGeom>
              <a:avLst/>
              <a:gdLst>
                <a:gd name="connsiteX0" fmla="*/ 0 w 973931"/>
                <a:gd name="connsiteY0" fmla="*/ 1531143 h 1531143"/>
                <a:gd name="connsiteX1" fmla="*/ 257175 w 973931"/>
                <a:gd name="connsiteY1" fmla="*/ 1366837 h 1531143"/>
                <a:gd name="connsiteX2" fmla="*/ 547688 w 973931"/>
                <a:gd name="connsiteY2" fmla="*/ 1081087 h 1531143"/>
                <a:gd name="connsiteX3" fmla="*/ 745331 w 973931"/>
                <a:gd name="connsiteY3" fmla="*/ 692943 h 1531143"/>
                <a:gd name="connsiteX4" fmla="*/ 973931 w 973931"/>
                <a:gd name="connsiteY4" fmla="*/ 0 h 1531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3931" h="1531143">
                  <a:moveTo>
                    <a:pt x="0" y="1531143"/>
                  </a:moveTo>
                  <a:cubicBezTo>
                    <a:pt x="82947" y="1486494"/>
                    <a:pt x="165894" y="1441846"/>
                    <a:pt x="257175" y="1366837"/>
                  </a:cubicBezTo>
                  <a:cubicBezTo>
                    <a:pt x="348456" y="1291828"/>
                    <a:pt x="466329" y="1193403"/>
                    <a:pt x="547688" y="1081087"/>
                  </a:cubicBezTo>
                  <a:cubicBezTo>
                    <a:pt x="629047" y="968771"/>
                    <a:pt x="674291" y="873124"/>
                    <a:pt x="745331" y="692943"/>
                  </a:cubicBezTo>
                  <a:cubicBezTo>
                    <a:pt x="816372" y="512762"/>
                    <a:pt x="895151" y="256381"/>
                    <a:pt x="973931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3" name="TextBox 132"/>
            <p:cNvSpPr txBox="1"/>
            <p:nvPr/>
          </p:nvSpPr>
          <p:spPr>
            <a:xfrm rot="19920000">
              <a:off x="4629411" y="3624554"/>
              <a:ext cx="450509" cy="219897"/>
            </a:xfrm>
            <a:prstGeom prst="rect">
              <a:avLst/>
            </a:prstGeom>
            <a:noFill/>
            <a:ln w="9525">
              <a:noFill/>
              <a:prstDash val="sysDash"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1000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997993" y="3812381"/>
              <a:ext cx="1726407" cy="426246"/>
            </a:xfrm>
            <a:custGeom>
              <a:avLst/>
              <a:gdLst>
                <a:gd name="connsiteX0" fmla="*/ 0 w 1674019"/>
                <a:gd name="connsiteY0" fmla="*/ 326231 h 326231"/>
                <a:gd name="connsiteX1" fmla="*/ 295275 w 1674019"/>
                <a:gd name="connsiteY1" fmla="*/ 119062 h 326231"/>
                <a:gd name="connsiteX2" fmla="*/ 478632 w 1674019"/>
                <a:gd name="connsiteY2" fmla="*/ 54768 h 326231"/>
                <a:gd name="connsiteX3" fmla="*/ 652463 w 1674019"/>
                <a:gd name="connsiteY3" fmla="*/ 73818 h 326231"/>
                <a:gd name="connsiteX4" fmla="*/ 923925 w 1674019"/>
                <a:gd name="connsiteY4" fmla="*/ 138112 h 326231"/>
                <a:gd name="connsiteX5" fmla="*/ 1164432 w 1674019"/>
                <a:gd name="connsiteY5" fmla="*/ 161925 h 326231"/>
                <a:gd name="connsiteX6" fmla="*/ 1354932 w 1674019"/>
                <a:gd name="connsiteY6" fmla="*/ 119062 h 326231"/>
                <a:gd name="connsiteX7" fmla="*/ 1674019 w 1674019"/>
                <a:gd name="connsiteY7" fmla="*/ 0 h 326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74019" h="326231">
                  <a:moveTo>
                    <a:pt x="0" y="326231"/>
                  </a:moveTo>
                  <a:cubicBezTo>
                    <a:pt x="107751" y="245268"/>
                    <a:pt x="215503" y="164306"/>
                    <a:pt x="295275" y="119062"/>
                  </a:cubicBezTo>
                  <a:cubicBezTo>
                    <a:pt x="375047" y="73818"/>
                    <a:pt x="419101" y="62309"/>
                    <a:pt x="478632" y="54768"/>
                  </a:cubicBezTo>
                  <a:cubicBezTo>
                    <a:pt x="538163" y="47227"/>
                    <a:pt x="578248" y="59927"/>
                    <a:pt x="652463" y="73818"/>
                  </a:cubicBezTo>
                  <a:cubicBezTo>
                    <a:pt x="726678" y="87709"/>
                    <a:pt x="838597" y="123427"/>
                    <a:pt x="923925" y="138112"/>
                  </a:cubicBezTo>
                  <a:cubicBezTo>
                    <a:pt x="1009253" y="152797"/>
                    <a:pt x="1092598" y="165100"/>
                    <a:pt x="1164432" y="161925"/>
                  </a:cubicBezTo>
                  <a:cubicBezTo>
                    <a:pt x="1236266" y="158750"/>
                    <a:pt x="1270001" y="146049"/>
                    <a:pt x="1354932" y="119062"/>
                  </a:cubicBezTo>
                  <a:cubicBezTo>
                    <a:pt x="1439863" y="92074"/>
                    <a:pt x="1556941" y="46037"/>
                    <a:pt x="1674019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052198" y="4017603"/>
              <a:ext cx="561567" cy="450683"/>
            </a:xfrm>
            <a:custGeom>
              <a:avLst/>
              <a:gdLst>
                <a:gd name="connsiteX0" fmla="*/ 148202 w 561567"/>
                <a:gd name="connsiteY0" fmla="*/ 166253 h 450683"/>
                <a:gd name="connsiteX1" fmla="*/ 26758 w 561567"/>
                <a:gd name="connsiteY1" fmla="*/ 349610 h 450683"/>
                <a:gd name="connsiteX2" fmla="*/ 12471 w 561567"/>
                <a:gd name="connsiteY2" fmla="*/ 449622 h 450683"/>
                <a:gd name="connsiteX3" fmla="*/ 176777 w 561567"/>
                <a:gd name="connsiteY3" fmla="*/ 394853 h 450683"/>
                <a:gd name="connsiteX4" fmla="*/ 386327 w 561567"/>
                <a:gd name="connsiteY4" fmla="*/ 280553 h 450683"/>
                <a:gd name="connsiteX5" fmla="*/ 514915 w 561567"/>
                <a:gd name="connsiteY5" fmla="*/ 168635 h 450683"/>
                <a:gd name="connsiteX6" fmla="*/ 560158 w 561567"/>
                <a:gd name="connsiteY6" fmla="*/ 73385 h 450683"/>
                <a:gd name="connsiteX7" fmla="*/ 469671 w 561567"/>
                <a:gd name="connsiteY7" fmla="*/ 11472 h 450683"/>
                <a:gd name="connsiteX8" fmla="*/ 391090 w 561567"/>
                <a:gd name="connsiteY8" fmla="*/ 1947 h 450683"/>
                <a:gd name="connsiteX9" fmla="*/ 305365 w 561567"/>
                <a:gd name="connsiteY9" fmla="*/ 35285 h 450683"/>
                <a:gd name="connsiteX10" fmla="*/ 148202 w 561567"/>
                <a:gd name="connsiteY10" fmla="*/ 166253 h 450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61567" h="450683">
                  <a:moveTo>
                    <a:pt x="148202" y="166253"/>
                  </a:moveTo>
                  <a:cubicBezTo>
                    <a:pt x="101768" y="218640"/>
                    <a:pt x="49380" y="302382"/>
                    <a:pt x="26758" y="349610"/>
                  </a:cubicBezTo>
                  <a:cubicBezTo>
                    <a:pt x="4136" y="396838"/>
                    <a:pt x="-12532" y="442082"/>
                    <a:pt x="12471" y="449622"/>
                  </a:cubicBezTo>
                  <a:cubicBezTo>
                    <a:pt x="37474" y="457162"/>
                    <a:pt x="114468" y="423031"/>
                    <a:pt x="176777" y="394853"/>
                  </a:cubicBezTo>
                  <a:cubicBezTo>
                    <a:pt x="239086" y="366675"/>
                    <a:pt x="329971" y="318256"/>
                    <a:pt x="386327" y="280553"/>
                  </a:cubicBezTo>
                  <a:cubicBezTo>
                    <a:pt x="442683" y="242850"/>
                    <a:pt x="485943" y="203163"/>
                    <a:pt x="514915" y="168635"/>
                  </a:cubicBezTo>
                  <a:cubicBezTo>
                    <a:pt x="543887" y="134107"/>
                    <a:pt x="567699" y="99579"/>
                    <a:pt x="560158" y="73385"/>
                  </a:cubicBezTo>
                  <a:cubicBezTo>
                    <a:pt x="552617" y="47191"/>
                    <a:pt x="497849" y="23378"/>
                    <a:pt x="469671" y="11472"/>
                  </a:cubicBezTo>
                  <a:cubicBezTo>
                    <a:pt x="441493" y="-434"/>
                    <a:pt x="418474" y="-2022"/>
                    <a:pt x="391090" y="1947"/>
                  </a:cubicBezTo>
                  <a:cubicBezTo>
                    <a:pt x="363706" y="5916"/>
                    <a:pt x="341481" y="10679"/>
                    <a:pt x="305365" y="35285"/>
                  </a:cubicBezTo>
                  <a:cubicBezTo>
                    <a:pt x="269249" y="59891"/>
                    <a:pt x="194636" y="113866"/>
                    <a:pt x="148202" y="166253"/>
                  </a:cubicBezTo>
                  <a:close/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233738" y="3695700"/>
              <a:ext cx="2064543" cy="885825"/>
            </a:xfrm>
            <a:custGeom>
              <a:avLst/>
              <a:gdLst>
                <a:gd name="connsiteX0" fmla="*/ 2064543 w 2064543"/>
                <a:gd name="connsiteY0" fmla="*/ 0 h 885825"/>
                <a:gd name="connsiteX1" fmla="*/ 1962150 w 2064543"/>
                <a:gd name="connsiteY1" fmla="*/ 190500 h 885825"/>
                <a:gd name="connsiteX2" fmla="*/ 1847850 w 2064543"/>
                <a:gd name="connsiteY2" fmla="*/ 292894 h 885825"/>
                <a:gd name="connsiteX3" fmla="*/ 1654968 w 2064543"/>
                <a:gd name="connsiteY3" fmla="*/ 350044 h 885825"/>
                <a:gd name="connsiteX4" fmla="*/ 1300162 w 2064543"/>
                <a:gd name="connsiteY4" fmla="*/ 402431 h 885825"/>
                <a:gd name="connsiteX5" fmla="*/ 950118 w 2064543"/>
                <a:gd name="connsiteY5" fmla="*/ 471488 h 885825"/>
                <a:gd name="connsiteX6" fmla="*/ 669131 w 2064543"/>
                <a:gd name="connsiteY6" fmla="*/ 526256 h 885825"/>
                <a:gd name="connsiteX7" fmla="*/ 369093 w 2064543"/>
                <a:gd name="connsiteY7" fmla="*/ 642938 h 885825"/>
                <a:gd name="connsiteX8" fmla="*/ 192881 w 2064543"/>
                <a:gd name="connsiteY8" fmla="*/ 740569 h 885825"/>
                <a:gd name="connsiteX9" fmla="*/ 0 w 2064543"/>
                <a:gd name="connsiteY9" fmla="*/ 885825 h 885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64543" h="885825">
                  <a:moveTo>
                    <a:pt x="2064543" y="0"/>
                  </a:moveTo>
                  <a:cubicBezTo>
                    <a:pt x="2031404" y="70842"/>
                    <a:pt x="1998265" y="141684"/>
                    <a:pt x="1962150" y="190500"/>
                  </a:cubicBezTo>
                  <a:cubicBezTo>
                    <a:pt x="1926034" y="239316"/>
                    <a:pt x="1899047" y="266303"/>
                    <a:pt x="1847850" y="292894"/>
                  </a:cubicBezTo>
                  <a:cubicBezTo>
                    <a:pt x="1796653" y="319485"/>
                    <a:pt x="1746249" y="331788"/>
                    <a:pt x="1654968" y="350044"/>
                  </a:cubicBezTo>
                  <a:cubicBezTo>
                    <a:pt x="1563687" y="368300"/>
                    <a:pt x="1417637" y="382190"/>
                    <a:pt x="1300162" y="402431"/>
                  </a:cubicBezTo>
                  <a:cubicBezTo>
                    <a:pt x="1182687" y="422672"/>
                    <a:pt x="950118" y="471488"/>
                    <a:pt x="950118" y="471488"/>
                  </a:cubicBezTo>
                  <a:cubicBezTo>
                    <a:pt x="844946" y="492125"/>
                    <a:pt x="765968" y="497681"/>
                    <a:pt x="669131" y="526256"/>
                  </a:cubicBezTo>
                  <a:cubicBezTo>
                    <a:pt x="572294" y="554831"/>
                    <a:pt x="448468" y="607219"/>
                    <a:pt x="369093" y="642938"/>
                  </a:cubicBezTo>
                  <a:cubicBezTo>
                    <a:pt x="289718" y="678657"/>
                    <a:pt x="254396" y="700088"/>
                    <a:pt x="192881" y="740569"/>
                  </a:cubicBezTo>
                  <a:cubicBezTo>
                    <a:pt x="131366" y="781050"/>
                    <a:pt x="65683" y="833437"/>
                    <a:pt x="0" y="885825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512344" y="4145756"/>
              <a:ext cx="1359694" cy="352425"/>
            </a:xfrm>
            <a:custGeom>
              <a:avLst/>
              <a:gdLst>
                <a:gd name="connsiteX0" fmla="*/ 1359694 w 1359694"/>
                <a:gd name="connsiteY0" fmla="*/ 0 h 340518"/>
                <a:gd name="connsiteX1" fmla="*/ 966787 w 1359694"/>
                <a:gd name="connsiteY1" fmla="*/ 38100 h 340518"/>
                <a:gd name="connsiteX2" fmla="*/ 557212 w 1359694"/>
                <a:gd name="connsiteY2" fmla="*/ 145256 h 340518"/>
                <a:gd name="connsiteX3" fmla="*/ 233362 w 1359694"/>
                <a:gd name="connsiteY3" fmla="*/ 235743 h 340518"/>
                <a:gd name="connsiteX4" fmla="*/ 0 w 1359694"/>
                <a:gd name="connsiteY4" fmla="*/ 340518 h 340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9694" h="340518">
                  <a:moveTo>
                    <a:pt x="1359694" y="0"/>
                  </a:moveTo>
                  <a:cubicBezTo>
                    <a:pt x="1230114" y="6945"/>
                    <a:pt x="1100534" y="13891"/>
                    <a:pt x="966787" y="38100"/>
                  </a:cubicBezTo>
                  <a:cubicBezTo>
                    <a:pt x="833040" y="62309"/>
                    <a:pt x="557212" y="145256"/>
                    <a:pt x="557212" y="145256"/>
                  </a:cubicBezTo>
                  <a:cubicBezTo>
                    <a:pt x="434975" y="178196"/>
                    <a:pt x="326231" y="203199"/>
                    <a:pt x="233362" y="235743"/>
                  </a:cubicBezTo>
                  <a:cubicBezTo>
                    <a:pt x="140493" y="268287"/>
                    <a:pt x="70246" y="304402"/>
                    <a:pt x="0" y="340518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650456" y="4269581"/>
              <a:ext cx="1223963" cy="302419"/>
            </a:xfrm>
            <a:custGeom>
              <a:avLst/>
              <a:gdLst>
                <a:gd name="connsiteX0" fmla="*/ 0 w 1223963"/>
                <a:gd name="connsiteY0" fmla="*/ 302419 h 302419"/>
                <a:gd name="connsiteX1" fmla="*/ 323850 w 1223963"/>
                <a:gd name="connsiteY1" fmla="*/ 171450 h 302419"/>
                <a:gd name="connsiteX2" fmla="*/ 654844 w 1223963"/>
                <a:gd name="connsiteY2" fmla="*/ 73819 h 302419"/>
                <a:gd name="connsiteX3" fmla="*/ 945357 w 1223963"/>
                <a:gd name="connsiteY3" fmla="*/ 14288 h 302419"/>
                <a:gd name="connsiteX4" fmla="*/ 1223963 w 1223963"/>
                <a:gd name="connsiteY4" fmla="*/ 0 h 302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3963" h="302419">
                  <a:moveTo>
                    <a:pt x="0" y="302419"/>
                  </a:moveTo>
                  <a:cubicBezTo>
                    <a:pt x="107354" y="255984"/>
                    <a:pt x="214709" y="209550"/>
                    <a:pt x="323850" y="171450"/>
                  </a:cubicBezTo>
                  <a:cubicBezTo>
                    <a:pt x="432991" y="133350"/>
                    <a:pt x="551260" y="100013"/>
                    <a:pt x="654844" y="73819"/>
                  </a:cubicBezTo>
                  <a:cubicBezTo>
                    <a:pt x="758428" y="47625"/>
                    <a:pt x="850504" y="26591"/>
                    <a:pt x="945357" y="14288"/>
                  </a:cubicBezTo>
                  <a:cubicBezTo>
                    <a:pt x="1040210" y="1985"/>
                    <a:pt x="1132086" y="992"/>
                    <a:pt x="1223963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9" name="TextBox 138"/>
            <p:cNvSpPr txBox="1"/>
            <p:nvPr/>
          </p:nvSpPr>
          <p:spPr>
            <a:xfrm rot="18300000">
              <a:off x="1973769" y="5479002"/>
              <a:ext cx="420912" cy="235359"/>
            </a:xfrm>
            <a:prstGeom prst="rect">
              <a:avLst/>
            </a:prstGeom>
            <a:noFill/>
            <a:ln w="9525">
              <a:noFill/>
              <a:prstDash val="sysDash"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1000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140" name="TextBox 139"/>
            <p:cNvSpPr txBox="1"/>
            <p:nvPr/>
          </p:nvSpPr>
          <p:spPr>
            <a:xfrm rot="18300000">
              <a:off x="1302954" y="4832876"/>
              <a:ext cx="355666" cy="235359"/>
            </a:xfrm>
            <a:prstGeom prst="rect">
              <a:avLst/>
            </a:prstGeom>
            <a:noFill/>
            <a:ln w="9525">
              <a:noFill/>
              <a:prstDash val="sysDash"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800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141" name="TextBox 140"/>
            <p:cNvSpPr txBox="1"/>
            <p:nvPr/>
          </p:nvSpPr>
          <p:spPr>
            <a:xfrm rot="18300000">
              <a:off x="1243071" y="3534403"/>
              <a:ext cx="355666" cy="235359"/>
            </a:xfrm>
            <a:prstGeom prst="rect">
              <a:avLst/>
            </a:prstGeom>
            <a:noFill/>
            <a:ln w="9525">
              <a:noFill/>
              <a:prstDash val="sysDash"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600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142" name="TextBox 141"/>
            <p:cNvSpPr txBox="1"/>
            <p:nvPr/>
          </p:nvSpPr>
          <p:spPr>
            <a:xfrm rot="19920000">
              <a:off x="3211508" y="4515183"/>
              <a:ext cx="450509" cy="219897"/>
            </a:xfrm>
            <a:prstGeom prst="rect">
              <a:avLst/>
            </a:prstGeom>
            <a:noFill/>
            <a:ln w="9525">
              <a:noFill/>
              <a:prstDash val="sysDash"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1200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143" name="TextBox 142"/>
            <p:cNvSpPr txBox="1"/>
            <p:nvPr/>
          </p:nvSpPr>
          <p:spPr>
            <a:xfrm rot="19920000">
              <a:off x="3511547" y="5339097"/>
              <a:ext cx="450509" cy="219897"/>
            </a:xfrm>
            <a:prstGeom prst="rect">
              <a:avLst/>
            </a:prstGeom>
            <a:noFill/>
            <a:ln w="9525">
              <a:noFill/>
              <a:prstDash val="sysDash"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1200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144" name="TextBox 143"/>
            <p:cNvSpPr txBox="1"/>
            <p:nvPr/>
          </p:nvSpPr>
          <p:spPr>
            <a:xfrm rot="19920000">
              <a:off x="3668710" y="5624847"/>
              <a:ext cx="450509" cy="219897"/>
            </a:xfrm>
            <a:prstGeom prst="rect">
              <a:avLst/>
            </a:prstGeom>
            <a:noFill/>
            <a:ln w="9525">
              <a:noFill/>
              <a:prstDash val="sysDash"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1400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145" name="TextBox 144"/>
            <p:cNvSpPr txBox="1"/>
            <p:nvPr/>
          </p:nvSpPr>
          <p:spPr>
            <a:xfrm rot="19920000">
              <a:off x="4176976" y="5810580"/>
              <a:ext cx="450509" cy="219897"/>
            </a:xfrm>
            <a:prstGeom prst="rect">
              <a:avLst/>
            </a:prstGeom>
            <a:noFill/>
            <a:ln w="9525">
              <a:noFill/>
              <a:prstDash val="sysDash"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1600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146" name="TextBox 145"/>
            <p:cNvSpPr txBox="1"/>
            <p:nvPr/>
          </p:nvSpPr>
          <p:spPr>
            <a:xfrm rot="21000000">
              <a:off x="6362964" y="5477204"/>
              <a:ext cx="450509" cy="219897"/>
            </a:xfrm>
            <a:prstGeom prst="rect">
              <a:avLst/>
            </a:prstGeom>
            <a:noFill/>
            <a:ln w="9525">
              <a:noFill/>
              <a:prstDash val="sysDash"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1600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147" name="TextBox 146"/>
            <p:cNvSpPr txBox="1"/>
            <p:nvPr/>
          </p:nvSpPr>
          <p:spPr>
            <a:xfrm rot="21000000">
              <a:off x="6443926" y="5843917"/>
              <a:ext cx="450509" cy="219897"/>
            </a:xfrm>
            <a:prstGeom prst="rect">
              <a:avLst/>
            </a:prstGeom>
            <a:noFill/>
            <a:ln w="9525">
              <a:noFill/>
              <a:prstDash val="sysDash"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1800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420083" y="5231879"/>
              <a:ext cx="432730" cy="217834"/>
            </a:xfrm>
            <a:custGeom>
              <a:avLst/>
              <a:gdLst>
                <a:gd name="connsiteX0" fmla="*/ 190267 w 432730"/>
                <a:gd name="connsiteY0" fmla="*/ 14015 h 217834"/>
                <a:gd name="connsiteX1" fmla="*/ 25961 w 432730"/>
                <a:gd name="connsiteY1" fmla="*/ 109265 h 217834"/>
                <a:gd name="connsiteX2" fmla="*/ 4530 w 432730"/>
                <a:gd name="connsiteY2" fmla="*/ 199752 h 217834"/>
                <a:gd name="connsiteX3" fmla="*/ 68823 w 432730"/>
                <a:gd name="connsiteY3" fmla="*/ 216421 h 217834"/>
                <a:gd name="connsiteX4" fmla="*/ 173598 w 432730"/>
                <a:gd name="connsiteY4" fmla="*/ 178321 h 217834"/>
                <a:gd name="connsiteX5" fmla="*/ 323617 w 432730"/>
                <a:gd name="connsiteY5" fmla="*/ 116409 h 217834"/>
                <a:gd name="connsiteX6" fmla="*/ 426011 w 432730"/>
                <a:gd name="connsiteY6" fmla="*/ 47352 h 217834"/>
                <a:gd name="connsiteX7" fmla="*/ 414105 w 432730"/>
                <a:gd name="connsiteY7" fmla="*/ 4490 h 217834"/>
                <a:gd name="connsiteX8" fmla="*/ 342667 w 432730"/>
                <a:gd name="connsiteY8" fmla="*/ 2109 h 217834"/>
                <a:gd name="connsiteX9" fmla="*/ 190267 w 432730"/>
                <a:gd name="connsiteY9" fmla="*/ 14015 h 217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2730" h="217834">
                  <a:moveTo>
                    <a:pt x="190267" y="14015"/>
                  </a:moveTo>
                  <a:cubicBezTo>
                    <a:pt x="137483" y="31874"/>
                    <a:pt x="56917" y="78309"/>
                    <a:pt x="25961" y="109265"/>
                  </a:cubicBezTo>
                  <a:cubicBezTo>
                    <a:pt x="-4995" y="140221"/>
                    <a:pt x="-2614" y="181893"/>
                    <a:pt x="4530" y="199752"/>
                  </a:cubicBezTo>
                  <a:cubicBezTo>
                    <a:pt x="11674" y="217611"/>
                    <a:pt x="40645" y="219993"/>
                    <a:pt x="68823" y="216421"/>
                  </a:cubicBezTo>
                  <a:cubicBezTo>
                    <a:pt x="97001" y="212849"/>
                    <a:pt x="131132" y="194990"/>
                    <a:pt x="173598" y="178321"/>
                  </a:cubicBezTo>
                  <a:cubicBezTo>
                    <a:pt x="216064" y="161652"/>
                    <a:pt x="281548" y="138237"/>
                    <a:pt x="323617" y="116409"/>
                  </a:cubicBezTo>
                  <a:cubicBezTo>
                    <a:pt x="365686" y="94581"/>
                    <a:pt x="410930" y="66005"/>
                    <a:pt x="426011" y="47352"/>
                  </a:cubicBezTo>
                  <a:cubicBezTo>
                    <a:pt x="441092" y="28699"/>
                    <a:pt x="427996" y="12030"/>
                    <a:pt x="414105" y="4490"/>
                  </a:cubicBezTo>
                  <a:cubicBezTo>
                    <a:pt x="400214" y="-3050"/>
                    <a:pt x="377592" y="918"/>
                    <a:pt x="342667" y="2109"/>
                  </a:cubicBezTo>
                  <a:cubicBezTo>
                    <a:pt x="307742" y="3300"/>
                    <a:pt x="243051" y="-3844"/>
                    <a:pt x="190267" y="14015"/>
                  </a:cubicBezTo>
                  <a:close/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249819" y="5133369"/>
              <a:ext cx="765120" cy="384865"/>
            </a:xfrm>
            <a:custGeom>
              <a:avLst/>
              <a:gdLst>
                <a:gd name="connsiteX0" fmla="*/ 234325 w 765120"/>
                <a:gd name="connsiteY0" fmla="*/ 57756 h 384865"/>
                <a:gd name="connsiteX1" fmla="*/ 79544 w 765120"/>
                <a:gd name="connsiteY1" fmla="*/ 183962 h 384865"/>
                <a:gd name="connsiteX2" fmla="*/ 8106 w 765120"/>
                <a:gd name="connsiteY2" fmla="*/ 343506 h 384865"/>
                <a:gd name="connsiteX3" fmla="*/ 15250 w 765120"/>
                <a:gd name="connsiteY3" fmla="*/ 374462 h 384865"/>
                <a:gd name="connsiteX4" fmla="*/ 129550 w 765120"/>
                <a:gd name="connsiteY4" fmla="*/ 383987 h 384865"/>
                <a:gd name="connsiteX5" fmla="*/ 365294 w 765120"/>
                <a:gd name="connsiteY5" fmla="*/ 355412 h 384865"/>
                <a:gd name="connsiteX6" fmla="*/ 517694 w 765120"/>
                <a:gd name="connsiteY6" fmla="*/ 293500 h 384865"/>
                <a:gd name="connsiteX7" fmla="*/ 684381 w 765120"/>
                <a:gd name="connsiteY7" fmla="*/ 186344 h 384865"/>
                <a:gd name="connsiteX8" fmla="*/ 743912 w 765120"/>
                <a:gd name="connsiteY8" fmla="*/ 86331 h 384865"/>
                <a:gd name="connsiteX9" fmla="*/ 760581 w 765120"/>
                <a:gd name="connsiteY9" fmla="*/ 26800 h 384865"/>
                <a:gd name="connsiteX10" fmla="*/ 667712 w 765120"/>
                <a:gd name="connsiteY10" fmla="*/ 606 h 384865"/>
                <a:gd name="connsiteX11" fmla="*/ 536744 w 765120"/>
                <a:gd name="connsiteY11" fmla="*/ 7750 h 384865"/>
                <a:gd name="connsiteX12" fmla="*/ 405775 w 765120"/>
                <a:gd name="connsiteY12" fmla="*/ 17275 h 384865"/>
                <a:gd name="connsiteX13" fmla="*/ 234325 w 765120"/>
                <a:gd name="connsiteY13" fmla="*/ 57756 h 384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65120" h="384865">
                  <a:moveTo>
                    <a:pt x="234325" y="57756"/>
                  </a:moveTo>
                  <a:cubicBezTo>
                    <a:pt x="179953" y="85537"/>
                    <a:pt x="117247" y="136337"/>
                    <a:pt x="79544" y="183962"/>
                  </a:cubicBezTo>
                  <a:cubicBezTo>
                    <a:pt x="41841" y="231587"/>
                    <a:pt x="18822" y="311756"/>
                    <a:pt x="8106" y="343506"/>
                  </a:cubicBezTo>
                  <a:cubicBezTo>
                    <a:pt x="-2610" y="375256"/>
                    <a:pt x="-4991" y="367715"/>
                    <a:pt x="15250" y="374462"/>
                  </a:cubicBezTo>
                  <a:cubicBezTo>
                    <a:pt x="35491" y="381209"/>
                    <a:pt x="71209" y="387162"/>
                    <a:pt x="129550" y="383987"/>
                  </a:cubicBezTo>
                  <a:cubicBezTo>
                    <a:pt x="187891" y="380812"/>
                    <a:pt x="300603" y="370493"/>
                    <a:pt x="365294" y="355412"/>
                  </a:cubicBezTo>
                  <a:cubicBezTo>
                    <a:pt x="429985" y="340331"/>
                    <a:pt x="464513" y="321678"/>
                    <a:pt x="517694" y="293500"/>
                  </a:cubicBezTo>
                  <a:cubicBezTo>
                    <a:pt x="570875" y="265322"/>
                    <a:pt x="646678" y="220872"/>
                    <a:pt x="684381" y="186344"/>
                  </a:cubicBezTo>
                  <a:cubicBezTo>
                    <a:pt x="722084" y="151816"/>
                    <a:pt x="731212" y="112922"/>
                    <a:pt x="743912" y="86331"/>
                  </a:cubicBezTo>
                  <a:cubicBezTo>
                    <a:pt x="756612" y="59740"/>
                    <a:pt x="773281" y="41087"/>
                    <a:pt x="760581" y="26800"/>
                  </a:cubicBezTo>
                  <a:cubicBezTo>
                    <a:pt x="747881" y="12512"/>
                    <a:pt x="705018" y="3781"/>
                    <a:pt x="667712" y="606"/>
                  </a:cubicBezTo>
                  <a:cubicBezTo>
                    <a:pt x="630406" y="-2569"/>
                    <a:pt x="536744" y="7750"/>
                    <a:pt x="536744" y="7750"/>
                  </a:cubicBezTo>
                  <a:cubicBezTo>
                    <a:pt x="493088" y="10528"/>
                    <a:pt x="451812" y="10131"/>
                    <a:pt x="405775" y="17275"/>
                  </a:cubicBezTo>
                  <a:cubicBezTo>
                    <a:pt x="359738" y="24419"/>
                    <a:pt x="288697" y="29975"/>
                    <a:pt x="234325" y="57756"/>
                  </a:cubicBezTo>
                  <a:close/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6082194" y="4997644"/>
              <a:ext cx="1163629" cy="624256"/>
            </a:xfrm>
            <a:custGeom>
              <a:avLst/>
              <a:gdLst>
                <a:gd name="connsiteX0" fmla="*/ 309081 w 1163629"/>
                <a:gd name="connsiteY0" fmla="*/ 617344 h 624256"/>
                <a:gd name="connsiteX1" fmla="*/ 132869 w 1163629"/>
                <a:gd name="connsiteY1" fmla="*/ 614962 h 624256"/>
                <a:gd name="connsiteX2" fmla="*/ 16187 w 1163629"/>
                <a:gd name="connsiteY2" fmla="*/ 526856 h 624256"/>
                <a:gd name="connsiteX3" fmla="*/ 9044 w 1163629"/>
                <a:gd name="connsiteY3" fmla="*/ 360169 h 624256"/>
                <a:gd name="connsiteX4" fmla="*/ 92387 w 1163629"/>
                <a:gd name="connsiteY4" fmla="*/ 229200 h 624256"/>
                <a:gd name="connsiteX5" fmla="*/ 263837 w 1163629"/>
                <a:gd name="connsiteY5" fmla="*/ 117281 h 624256"/>
                <a:gd name="connsiteX6" fmla="*/ 547206 w 1163629"/>
                <a:gd name="connsiteY6" fmla="*/ 22031 h 624256"/>
                <a:gd name="connsiteX7" fmla="*/ 811525 w 1163629"/>
                <a:gd name="connsiteY7" fmla="*/ 2981 h 624256"/>
                <a:gd name="connsiteX8" fmla="*/ 1032981 w 1163629"/>
                <a:gd name="connsiteY8" fmla="*/ 5362 h 624256"/>
                <a:gd name="connsiteX9" fmla="*/ 1142519 w 1163629"/>
                <a:gd name="connsiteY9" fmla="*/ 52987 h 624256"/>
                <a:gd name="connsiteX10" fmla="*/ 1161569 w 1163629"/>
                <a:gd name="connsiteY10" fmla="*/ 148237 h 624256"/>
                <a:gd name="connsiteX11" fmla="*/ 1113944 w 1163629"/>
                <a:gd name="connsiteY11" fmla="*/ 305400 h 624256"/>
                <a:gd name="connsiteX12" fmla="*/ 1002025 w 1163629"/>
                <a:gd name="connsiteY12" fmla="*/ 419700 h 624256"/>
                <a:gd name="connsiteX13" fmla="*/ 671031 w 1163629"/>
                <a:gd name="connsiteY13" fmla="*/ 555431 h 624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63629" h="624256">
                  <a:moveTo>
                    <a:pt x="309081" y="617344"/>
                  </a:moveTo>
                  <a:cubicBezTo>
                    <a:pt x="245383" y="623693"/>
                    <a:pt x="181685" y="630043"/>
                    <a:pt x="132869" y="614962"/>
                  </a:cubicBezTo>
                  <a:cubicBezTo>
                    <a:pt x="84053" y="599881"/>
                    <a:pt x="36824" y="569321"/>
                    <a:pt x="16187" y="526856"/>
                  </a:cubicBezTo>
                  <a:cubicBezTo>
                    <a:pt x="-4451" y="484390"/>
                    <a:pt x="-3656" y="409778"/>
                    <a:pt x="9044" y="360169"/>
                  </a:cubicBezTo>
                  <a:cubicBezTo>
                    <a:pt x="21744" y="310560"/>
                    <a:pt x="49922" y="269681"/>
                    <a:pt x="92387" y="229200"/>
                  </a:cubicBezTo>
                  <a:cubicBezTo>
                    <a:pt x="134852" y="188719"/>
                    <a:pt x="188034" y="151809"/>
                    <a:pt x="263837" y="117281"/>
                  </a:cubicBezTo>
                  <a:cubicBezTo>
                    <a:pt x="339640" y="82753"/>
                    <a:pt x="455925" y="41081"/>
                    <a:pt x="547206" y="22031"/>
                  </a:cubicBezTo>
                  <a:cubicBezTo>
                    <a:pt x="638487" y="2981"/>
                    <a:pt x="730563" y="5759"/>
                    <a:pt x="811525" y="2981"/>
                  </a:cubicBezTo>
                  <a:cubicBezTo>
                    <a:pt x="892487" y="203"/>
                    <a:pt x="977815" y="-2972"/>
                    <a:pt x="1032981" y="5362"/>
                  </a:cubicBezTo>
                  <a:cubicBezTo>
                    <a:pt x="1088147" y="13696"/>
                    <a:pt x="1121088" y="29175"/>
                    <a:pt x="1142519" y="52987"/>
                  </a:cubicBezTo>
                  <a:cubicBezTo>
                    <a:pt x="1163950" y="76799"/>
                    <a:pt x="1166331" y="106168"/>
                    <a:pt x="1161569" y="148237"/>
                  </a:cubicBezTo>
                  <a:cubicBezTo>
                    <a:pt x="1156807" y="190306"/>
                    <a:pt x="1140535" y="260156"/>
                    <a:pt x="1113944" y="305400"/>
                  </a:cubicBezTo>
                  <a:cubicBezTo>
                    <a:pt x="1087353" y="350644"/>
                    <a:pt x="1075844" y="378028"/>
                    <a:pt x="1002025" y="419700"/>
                  </a:cubicBezTo>
                  <a:cubicBezTo>
                    <a:pt x="928206" y="461372"/>
                    <a:pt x="799618" y="508401"/>
                    <a:pt x="671031" y="555431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5838552" y="4850432"/>
              <a:ext cx="1554187" cy="911939"/>
            </a:xfrm>
            <a:custGeom>
              <a:avLst/>
              <a:gdLst>
                <a:gd name="connsiteX0" fmla="*/ 169342 w 1554187"/>
                <a:gd name="connsiteY0" fmla="*/ 352599 h 911939"/>
                <a:gd name="connsiteX1" fmla="*/ 374129 w 1554187"/>
                <a:gd name="connsiteY1" fmla="*/ 176387 h 911939"/>
                <a:gd name="connsiteX2" fmla="*/ 659879 w 1554187"/>
                <a:gd name="connsiteY2" fmla="*/ 52562 h 911939"/>
                <a:gd name="connsiteX3" fmla="*/ 959917 w 1554187"/>
                <a:gd name="connsiteY3" fmla="*/ 16843 h 911939"/>
                <a:gd name="connsiteX4" fmla="*/ 1198042 w 1554187"/>
                <a:gd name="connsiteY4" fmla="*/ 174 h 911939"/>
                <a:gd name="connsiteX5" fmla="*/ 1417117 w 1554187"/>
                <a:gd name="connsiteY5" fmla="*/ 26368 h 911939"/>
                <a:gd name="connsiteX6" fmla="*/ 1519511 w 1554187"/>
                <a:gd name="connsiteY6" fmla="*/ 114474 h 911939"/>
                <a:gd name="connsiteX7" fmla="*/ 1552848 w 1554187"/>
                <a:gd name="connsiteY7" fmla="*/ 245443 h 911939"/>
                <a:gd name="connsiteX8" fmla="*/ 1481411 w 1554187"/>
                <a:gd name="connsiteY8" fmla="*/ 545481 h 911939"/>
                <a:gd name="connsiteX9" fmla="*/ 1326629 w 1554187"/>
                <a:gd name="connsiteY9" fmla="*/ 693118 h 911939"/>
                <a:gd name="connsiteX10" fmla="*/ 1019448 w 1554187"/>
                <a:gd name="connsiteY10" fmla="*/ 835993 h 911939"/>
                <a:gd name="connsiteX11" fmla="*/ 617017 w 1554187"/>
                <a:gd name="connsiteY11" fmla="*/ 902668 h 911939"/>
                <a:gd name="connsiteX12" fmla="*/ 271736 w 1554187"/>
                <a:gd name="connsiteY12" fmla="*/ 905049 h 911939"/>
                <a:gd name="connsiteX13" fmla="*/ 66948 w 1554187"/>
                <a:gd name="connsiteY13" fmla="*/ 843137 h 911939"/>
                <a:gd name="connsiteX14" fmla="*/ 273 w 1554187"/>
                <a:gd name="connsiteY14" fmla="*/ 681212 h 911939"/>
                <a:gd name="connsiteX15" fmla="*/ 85998 w 1554187"/>
                <a:gd name="connsiteY15" fmla="*/ 440706 h 911939"/>
                <a:gd name="connsiteX16" fmla="*/ 169342 w 1554187"/>
                <a:gd name="connsiteY16" fmla="*/ 352599 h 911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554187" h="911939">
                  <a:moveTo>
                    <a:pt x="169342" y="352599"/>
                  </a:moveTo>
                  <a:cubicBezTo>
                    <a:pt x="217364" y="308546"/>
                    <a:pt x="292373" y="226393"/>
                    <a:pt x="374129" y="176387"/>
                  </a:cubicBezTo>
                  <a:cubicBezTo>
                    <a:pt x="455885" y="126381"/>
                    <a:pt x="562248" y="79153"/>
                    <a:pt x="659879" y="52562"/>
                  </a:cubicBezTo>
                  <a:cubicBezTo>
                    <a:pt x="757510" y="25971"/>
                    <a:pt x="870223" y="25574"/>
                    <a:pt x="959917" y="16843"/>
                  </a:cubicBezTo>
                  <a:cubicBezTo>
                    <a:pt x="1049611" y="8112"/>
                    <a:pt x="1121842" y="-1413"/>
                    <a:pt x="1198042" y="174"/>
                  </a:cubicBezTo>
                  <a:cubicBezTo>
                    <a:pt x="1274242" y="1761"/>
                    <a:pt x="1363539" y="7318"/>
                    <a:pt x="1417117" y="26368"/>
                  </a:cubicBezTo>
                  <a:cubicBezTo>
                    <a:pt x="1470695" y="45418"/>
                    <a:pt x="1496889" y="77962"/>
                    <a:pt x="1519511" y="114474"/>
                  </a:cubicBezTo>
                  <a:cubicBezTo>
                    <a:pt x="1542133" y="150986"/>
                    <a:pt x="1559198" y="173609"/>
                    <a:pt x="1552848" y="245443"/>
                  </a:cubicBezTo>
                  <a:cubicBezTo>
                    <a:pt x="1546498" y="317277"/>
                    <a:pt x="1519114" y="470869"/>
                    <a:pt x="1481411" y="545481"/>
                  </a:cubicBezTo>
                  <a:cubicBezTo>
                    <a:pt x="1443708" y="620094"/>
                    <a:pt x="1403623" y="644699"/>
                    <a:pt x="1326629" y="693118"/>
                  </a:cubicBezTo>
                  <a:cubicBezTo>
                    <a:pt x="1249635" y="741537"/>
                    <a:pt x="1137717" y="801068"/>
                    <a:pt x="1019448" y="835993"/>
                  </a:cubicBezTo>
                  <a:cubicBezTo>
                    <a:pt x="901179" y="870918"/>
                    <a:pt x="741636" y="891159"/>
                    <a:pt x="617017" y="902668"/>
                  </a:cubicBezTo>
                  <a:cubicBezTo>
                    <a:pt x="492398" y="914177"/>
                    <a:pt x="363414" y="914971"/>
                    <a:pt x="271736" y="905049"/>
                  </a:cubicBezTo>
                  <a:cubicBezTo>
                    <a:pt x="180058" y="895127"/>
                    <a:pt x="112192" y="880443"/>
                    <a:pt x="66948" y="843137"/>
                  </a:cubicBezTo>
                  <a:cubicBezTo>
                    <a:pt x="21704" y="805831"/>
                    <a:pt x="-2902" y="748284"/>
                    <a:pt x="273" y="681212"/>
                  </a:cubicBezTo>
                  <a:cubicBezTo>
                    <a:pt x="3448" y="614140"/>
                    <a:pt x="57820" y="493887"/>
                    <a:pt x="85998" y="440706"/>
                  </a:cubicBezTo>
                  <a:cubicBezTo>
                    <a:pt x="114176" y="387525"/>
                    <a:pt x="121320" y="396652"/>
                    <a:pt x="169342" y="352599"/>
                  </a:cubicBezTo>
                  <a:close/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5260181" y="5781134"/>
              <a:ext cx="1221582" cy="457741"/>
            </a:xfrm>
            <a:custGeom>
              <a:avLst/>
              <a:gdLst>
                <a:gd name="connsiteX0" fmla="*/ 0 w 1221582"/>
                <a:gd name="connsiteY0" fmla="*/ 457741 h 457741"/>
                <a:gd name="connsiteX1" fmla="*/ 257175 w 1221582"/>
                <a:gd name="connsiteY1" fmla="*/ 336297 h 457741"/>
                <a:gd name="connsiteX2" fmla="*/ 366713 w 1221582"/>
                <a:gd name="connsiteY2" fmla="*/ 150560 h 457741"/>
                <a:gd name="connsiteX3" fmla="*/ 435769 w 1221582"/>
                <a:gd name="connsiteY3" fmla="*/ 38641 h 457741"/>
                <a:gd name="connsiteX4" fmla="*/ 535782 w 1221582"/>
                <a:gd name="connsiteY4" fmla="*/ 5304 h 457741"/>
                <a:gd name="connsiteX5" fmla="*/ 733425 w 1221582"/>
                <a:gd name="connsiteY5" fmla="*/ 138654 h 457741"/>
                <a:gd name="connsiteX6" fmla="*/ 750094 w 1221582"/>
                <a:gd name="connsiteY6" fmla="*/ 143416 h 457741"/>
                <a:gd name="connsiteX7" fmla="*/ 964407 w 1221582"/>
                <a:gd name="connsiteY7" fmla="*/ 193422 h 457741"/>
                <a:gd name="connsiteX8" fmla="*/ 1221582 w 1221582"/>
                <a:gd name="connsiteY8" fmla="*/ 214854 h 457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1582" h="457741">
                  <a:moveTo>
                    <a:pt x="0" y="457741"/>
                  </a:moveTo>
                  <a:cubicBezTo>
                    <a:pt x="98028" y="422617"/>
                    <a:pt x="196056" y="387494"/>
                    <a:pt x="257175" y="336297"/>
                  </a:cubicBezTo>
                  <a:cubicBezTo>
                    <a:pt x="318294" y="285100"/>
                    <a:pt x="336947" y="200169"/>
                    <a:pt x="366713" y="150560"/>
                  </a:cubicBezTo>
                  <a:cubicBezTo>
                    <a:pt x="396479" y="100951"/>
                    <a:pt x="407591" y="62850"/>
                    <a:pt x="435769" y="38641"/>
                  </a:cubicBezTo>
                  <a:cubicBezTo>
                    <a:pt x="463947" y="14432"/>
                    <a:pt x="486173" y="-11365"/>
                    <a:pt x="535782" y="5304"/>
                  </a:cubicBezTo>
                  <a:cubicBezTo>
                    <a:pt x="585391" y="21973"/>
                    <a:pt x="697706" y="115635"/>
                    <a:pt x="733425" y="138654"/>
                  </a:cubicBezTo>
                  <a:cubicBezTo>
                    <a:pt x="769144" y="161673"/>
                    <a:pt x="750094" y="143416"/>
                    <a:pt x="750094" y="143416"/>
                  </a:cubicBezTo>
                  <a:cubicBezTo>
                    <a:pt x="788591" y="152544"/>
                    <a:pt x="885826" y="181516"/>
                    <a:pt x="964407" y="193422"/>
                  </a:cubicBezTo>
                  <a:cubicBezTo>
                    <a:pt x="1042988" y="205328"/>
                    <a:pt x="1132285" y="210091"/>
                    <a:pt x="1221582" y="214854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855619" y="4519613"/>
              <a:ext cx="751945" cy="1412081"/>
            </a:xfrm>
            <a:custGeom>
              <a:avLst/>
              <a:gdLst>
                <a:gd name="connsiteX0" fmla="*/ 528637 w 751945"/>
                <a:gd name="connsiteY0" fmla="*/ 0 h 1412081"/>
                <a:gd name="connsiteX1" fmla="*/ 402431 w 751945"/>
                <a:gd name="connsiteY1" fmla="*/ 123825 h 1412081"/>
                <a:gd name="connsiteX2" fmla="*/ 373856 w 751945"/>
                <a:gd name="connsiteY2" fmla="*/ 204787 h 1412081"/>
                <a:gd name="connsiteX3" fmla="*/ 466725 w 751945"/>
                <a:gd name="connsiteY3" fmla="*/ 271462 h 1412081"/>
                <a:gd name="connsiteX4" fmla="*/ 552450 w 751945"/>
                <a:gd name="connsiteY4" fmla="*/ 323850 h 1412081"/>
                <a:gd name="connsiteX5" fmla="*/ 707231 w 751945"/>
                <a:gd name="connsiteY5" fmla="*/ 411956 h 1412081"/>
                <a:gd name="connsiteX6" fmla="*/ 747712 w 751945"/>
                <a:gd name="connsiteY6" fmla="*/ 519112 h 1412081"/>
                <a:gd name="connsiteX7" fmla="*/ 745331 w 751945"/>
                <a:gd name="connsiteY7" fmla="*/ 709612 h 1412081"/>
                <a:gd name="connsiteX8" fmla="*/ 700087 w 751945"/>
                <a:gd name="connsiteY8" fmla="*/ 921543 h 1412081"/>
                <a:gd name="connsiteX9" fmla="*/ 504825 w 751945"/>
                <a:gd name="connsiteY9" fmla="*/ 1188243 h 1412081"/>
                <a:gd name="connsiteX10" fmla="*/ 392906 w 751945"/>
                <a:gd name="connsiteY10" fmla="*/ 1290637 h 1412081"/>
                <a:gd name="connsiteX11" fmla="*/ 188119 w 751945"/>
                <a:gd name="connsiteY11" fmla="*/ 1383506 h 1412081"/>
                <a:gd name="connsiteX12" fmla="*/ 0 w 751945"/>
                <a:gd name="connsiteY12" fmla="*/ 1412081 h 1412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51945" h="1412081">
                  <a:moveTo>
                    <a:pt x="528637" y="0"/>
                  </a:moveTo>
                  <a:cubicBezTo>
                    <a:pt x="478432" y="44847"/>
                    <a:pt x="428228" y="89694"/>
                    <a:pt x="402431" y="123825"/>
                  </a:cubicBezTo>
                  <a:cubicBezTo>
                    <a:pt x="376634" y="157956"/>
                    <a:pt x="363140" y="180181"/>
                    <a:pt x="373856" y="204787"/>
                  </a:cubicBezTo>
                  <a:cubicBezTo>
                    <a:pt x="384572" y="229393"/>
                    <a:pt x="436959" y="251618"/>
                    <a:pt x="466725" y="271462"/>
                  </a:cubicBezTo>
                  <a:cubicBezTo>
                    <a:pt x="496491" y="291306"/>
                    <a:pt x="512366" y="300434"/>
                    <a:pt x="552450" y="323850"/>
                  </a:cubicBezTo>
                  <a:cubicBezTo>
                    <a:pt x="592534" y="347266"/>
                    <a:pt x="674687" y="379412"/>
                    <a:pt x="707231" y="411956"/>
                  </a:cubicBezTo>
                  <a:cubicBezTo>
                    <a:pt x="739775" y="444500"/>
                    <a:pt x="741362" y="469503"/>
                    <a:pt x="747712" y="519112"/>
                  </a:cubicBezTo>
                  <a:cubicBezTo>
                    <a:pt x="754062" y="568721"/>
                    <a:pt x="753269" y="642540"/>
                    <a:pt x="745331" y="709612"/>
                  </a:cubicBezTo>
                  <a:cubicBezTo>
                    <a:pt x="737394" y="776684"/>
                    <a:pt x="740171" y="841771"/>
                    <a:pt x="700087" y="921543"/>
                  </a:cubicBezTo>
                  <a:cubicBezTo>
                    <a:pt x="660003" y="1001315"/>
                    <a:pt x="556022" y="1126727"/>
                    <a:pt x="504825" y="1188243"/>
                  </a:cubicBezTo>
                  <a:cubicBezTo>
                    <a:pt x="453628" y="1249759"/>
                    <a:pt x="445690" y="1258093"/>
                    <a:pt x="392906" y="1290637"/>
                  </a:cubicBezTo>
                  <a:cubicBezTo>
                    <a:pt x="340122" y="1323181"/>
                    <a:pt x="253603" y="1363265"/>
                    <a:pt x="188119" y="1383506"/>
                  </a:cubicBezTo>
                  <a:cubicBezTo>
                    <a:pt x="122635" y="1403747"/>
                    <a:pt x="61317" y="1407914"/>
                    <a:pt x="0" y="1412081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4974431" y="4505325"/>
              <a:ext cx="2035969" cy="1559719"/>
            </a:xfrm>
            <a:custGeom>
              <a:avLst/>
              <a:gdLst>
                <a:gd name="connsiteX0" fmla="*/ 0 w 2035969"/>
                <a:gd name="connsiteY0" fmla="*/ 1559719 h 1559719"/>
                <a:gd name="connsiteX1" fmla="*/ 264319 w 2035969"/>
                <a:gd name="connsiteY1" fmla="*/ 1412081 h 1559719"/>
                <a:gd name="connsiteX2" fmla="*/ 457200 w 2035969"/>
                <a:gd name="connsiteY2" fmla="*/ 1278731 h 1559719"/>
                <a:gd name="connsiteX3" fmla="*/ 588169 w 2035969"/>
                <a:gd name="connsiteY3" fmla="*/ 1171575 h 1559719"/>
                <a:gd name="connsiteX4" fmla="*/ 661988 w 2035969"/>
                <a:gd name="connsiteY4" fmla="*/ 1031081 h 1559719"/>
                <a:gd name="connsiteX5" fmla="*/ 673894 w 2035969"/>
                <a:gd name="connsiteY5" fmla="*/ 912019 h 1559719"/>
                <a:gd name="connsiteX6" fmla="*/ 671513 w 2035969"/>
                <a:gd name="connsiteY6" fmla="*/ 776288 h 1559719"/>
                <a:gd name="connsiteX7" fmla="*/ 690563 w 2035969"/>
                <a:gd name="connsiteY7" fmla="*/ 652463 h 1559719"/>
                <a:gd name="connsiteX8" fmla="*/ 723900 w 2035969"/>
                <a:gd name="connsiteY8" fmla="*/ 538163 h 1559719"/>
                <a:gd name="connsiteX9" fmla="*/ 890588 w 2035969"/>
                <a:gd name="connsiteY9" fmla="*/ 409575 h 1559719"/>
                <a:gd name="connsiteX10" fmla="*/ 1254919 w 2035969"/>
                <a:gd name="connsiteY10" fmla="*/ 283369 h 1559719"/>
                <a:gd name="connsiteX11" fmla="*/ 1745457 w 2035969"/>
                <a:gd name="connsiteY11" fmla="*/ 135731 h 1559719"/>
                <a:gd name="connsiteX12" fmla="*/ 2035969 w 2035969"/>
                <a:gd name="connsiteY12" fmla="*/ 0 h 1559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35969" h="1559719">
                  <a:moveTo>
                    <a:pt x="0" y="1559719"/>
                  </a:moveTo>
                  <a:cubicBezTo>
                    <a:pt x="94059" y="1509315"/>
                    <a:pt x="188119" y="1458912"/>
                    <a:pt x="264319" y="1412081"/>
                  </a:cubicBezTo>
                  <a:cubicBezTo>
                    <a:pt x="340519" y="1365250"/>
                    <a:pt x="403225" y="1318815"/>
                    <a:pt x="457200" y="1278731"/>
                  </a:cubicBezTo>
                  <a:cubicBezTo>
                    <a:pt x="511175" y="1238647"/>
                    <a:pt x="554038" y="1212850"/>
                    <a:pt x="588169" y="1171575"/>
                  </a:cubicBezTo>
                  <a:cubicBezTo>
                    <a:pt x="622300" y="1130300"/>
                    <a:pt x="647700" y="1074340"/>
                    <a:pt x="661988" y="1031081"/>
                  </a:cubicBezTo>
                  <a:cubicBezTo>
                    <a:pt x="676276" y="987822"/>
                    <a:pt x="672307" y="954484"/>
                    <a:pt x="673894" y="912019"/>
                  </a:cubicBezTo>
                  <a:cubicBezTo>
                    <a:pt x="675481" y="869554"/>
                    <a:pt x="668735" y="819547"/>
                    <a:pt x="671513" y="776288"/>
                  </a:cubicBezTo>
                  <a:cubicBezTo>
                    <a:pt x="674291" y="733029"/>
                    <a:pt x="681832" y="692151"/>
                    <a:pt x="690563" y="652463"/>
                  </a:cubicBezTo>
                  <a:cubicBezTo>
                    <a:pt x="699294" y="612775"/>
                    <a:pt x="690563" y="578644"/>
                    <a:pt x="723900" y="538163"/>
                  </a:cubicBezTo>
                  <a:cubicBezTo>
                    <a:pt x="757238" y="497682"/>
                    <a:pt x="802085" y="452041"/>
                    <a:pt x="890588" y="409575"/>
                  </a:cubicBezTo>
                  <a:cubicBezTo>
                    <a:pt x="979091" y="367109"/>
                    <a:pt x="1112441" y="329010"/>
                    <a:pt x="1254919" y="283369"/>
                  </a:cubicBezTo>
                  <a:cubicBezTo>
                    <a:pt x="1397397" y="237728"/>
                    <a:pt x="1615282" y="182959"/>
                    <a:pt x="1745457" y="135731"/>
                  </a:cubicBezTo>
                  <a:cubicBezTo>
                    <a:pt x="1875632" y="88503"/>
                    <a:pt x="1955800" y="44251"/>
                    <a:pt x="2035969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6572250" y="4264819"/>
              <a:ext cx="1426369" cy="1955006"/>
            </a:xfrm>
            <a:custGeom>
              <a:avLst/>
              <a:gdLst>
                <a:gd name="connsiteX0" fmla="*/ 1426369 w 1426369"/>
                <a:gd name="connsiteY0" fmla="*/ 0 h 1955006"/>
                <a:gd name="connsiteX1" fmla="*/ 1228725 w 1426369"/>
                <a:gd name="connsiteY1" fmla="*/ 197644 h 1955006"/>
                <a:gd name="connsiteX2" fmla="*/ 1119188 w 1426369"/>
                <a:gd name="connsiteY2" fmla="*/ 366712 h 1955006"/>
                <a:gd name="connsiteX3" fmla="*/ 1140619 w 1426369"/>
                <a:gd name="connsiteY3" fmla="*/ 492919 h 1955006"/>
                <a:gd name="connsiteX4" fmla="*/ 1252538 w 1426369"/>
                <a:gd name="connsiteY4" fmla="*/ 573881 h 1955006"/>
                <a:gd name="connsiteX5" fmla="*/ 1333500 w 1426369"/>
                <a:gd name="connsiteY5" fmla="*/ 731044 h 1955006"/>
                <a:gd name="connsiteX6" fmla="*/ 1376363 w 1426369"/>
                <a:gd name="connsiteY6" fmla="*/ 921544 h 1955006"/>
                <a:gd name="connsiteX7" fmla="*/ 1354931 w 1426369"/>
                <a:gd name="connsiteY7" fmla="*/ 1145381 h 1955006"/>
                <a:gd name="connsiteX8" fmla="*/ 1281113 w 1426369"/>
                <a:gd name="connsiteY8" fmla="*/ 1373981 h 1955006"/>
                <a:gd name="connsiteX9" fmla="*/ 1126331 w 1426369"/>
                <a:gd name="connsiteY9" fmla="*/ 1535906 h 1955006"/>
                <a:gd name="connsiteX10" fmla="*/ 842963 w 1426369"/>
                <a:gd name="connsiteY10" fmla="*/ 1678781 h 1955006"/>
                <a:gd name="connsiteX11" fmla="*/ 588169 w 1426369"/>
                <a:gd name="connsiteY11" fmla="*/ 1788319 h 1955006"/>
                <a:gd name="connsiteX12" fmla="*/ 304800 w 1426369"/>
                <a:gd name="connsiteY12" fmla="*/ 1874044 h 1955006"/>
                <a:gd name="connsiteX13" fmla="*/ 0 w 1426369"/>
                <a:gd name="connsiteY13" fmla="*/ 1955006 h 1955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26369" h="1955006">
                  <a:moveTo>
                    <a:pt x="1426369" y="0"/>
                  </a:moveTo>
                  <a:cubicBezTo>
                    <a:pt x="1353145" y="68262"/>
                    <a:pt x="1279922" y="136525"/>
                    <a:pt x="1228725" y="197644"/>
                  </a:cubicBezTo>
                  <a:cubicBezTo>
                    <a:pt x="1177528" y="258763"/>
                    <a:pt x="1133872" y="317500"/>
                    <a:pt x="1119188" y="366712"/>
                  </a:cubicBezTo>
                  <a:cubicBezTo>
                    <a:pt x="1104504" y="415924"/>
                    <a:pt x="1118394" y="458391"/>
                    <a:pt x="1140619" y="492919"/>
                  </a:cubicBezTo>
                  <a:cubicBezTo>
                    <a:pt x="1162844" y="527447"/>
                    <a:pt x="1220391" y="534194"/>
                    <a:pt x="1252538" y="573881"/>
                  </a:cubicBezTo>
                  <a:cubicBezTo>
                    <a:pt x="1284685" y="613569"/>
                    <a:pt x="1312862" y="673100"/>
                    <a:pt x="1333500" y="731044"/>
                  </a:cubicBezTo>
                  <a:cubicBezTo>
                    <a:pt x="1354137" y="788988"/>
                    <a:pt x="1372791" y="852488"/>
                    <a:pt x="1376363" y="921544"/>
                  </a:cubicBezTo>
                  <a:cubicBezTo>
                    <a:pt x="1379935" y="990600"/>
                    <a:pt x="1370806" y="1069975"/>
                    <a:pt x="1354931" y="1145381"/>
                  </a:cubicBezTo>
                  <a:cubicBezTo>
                    <a:pt x="1339056" y="1220787"/>
                    <a:pt x="1319213" y="1308894"/>
                    <a:pt x="1281113" y="1373981"/>
                  </a:cubicBezTo>
                  <a:cubicBezTo>
                    <a:pt x="1243013" y="1439068"/>
                    <a:pt x="1199356" y="1485106"/>
                    <a:pt x="1126331" y="1535906"/>
                  </a:cubicBezTo>
                  <a:cubicBezTo>
                    <a:pt x="1053306" y="1586706"/>
                    <a:pt x="932657" y="1636712"/>
                    <a:pt x="842963" y="1678781"/>
                  </a:cubicBezTo>
                  <a:cubicBezTo>
                    <a:pt x="753269" y="1720850"/>
                    <a:pt x="677863" y="1755775"/>
                    <a:pt x="588169" y="1788319"/>
                  </a:cubicBezTo>
                  <a:cubicBezTo>
                    <a:pt x="498475" y="1820863"/>
                    <a:pt x="402828" y="1846263"/>
                    <a:pt x="304800" y="1874044"/>
                  </a:cubicBezTo>
                  <a:cubicBezTo>
                    <a:pt x="206772" y="1901825"/>
                    <a:pt x="103386" y="1928415"/>
                    <a:pt x="0" y="195500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4524375" y="6074569"/>
              <a:ext cx="440531" cy="190500"/>
            </a:xfrm>
            <a:custGeom>
              <a:avLst/>
              <a:gdLst>
                <a:gd name="connsiteX0" fmla="*/ 0 w 440531"/>
                <a:gd name="connsiteY0" fmla="*/ 190500 h 190500"/>
                <a:gd name="connsiteX1" fmla="*/ 190500 w 440531"/>
                <a:gd name="connsiteY1" fmla="*/ 109537 h 190500"/>
                <a:gd name="connsiteX2" fmla="*/ 440531 w 440531"/>
                <a:gd name="connsiteY2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0531" h="190500">
                  <a:moveTo>
                    <a:pt x="0" y="190500"/>
                  </a:moveTo>
                  <a:lnTo>
                    <a:pt x="190500" y="109537"/>
                  </a:lnTo>
                  <a:lnTo>
                    <a:pt x="440531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4574381" y="4505324"/>
              <a:ext cx="1601770" cy="1319213"/>
            </a:xfrm>
            <a:custGeom>
              <a:avLst/>
              <a:gdLst>
                <a:gd name="connsiteX0" fmla="*/ 1585913 w 1601770"/>
                <a:gd name="connsiteY0" fmla="*/ 12602 h 1327052"/>
                <a:gd name="connsiteX1" fmla="*/ 1535907 w 1601770"/>
                <a:gd name="connsiteY1" fmla="*/ 12602 h 1327052"/>
                <a:gd name="connsiteX2" fmla="*/ 1059657 w 1601770"/>
                <a:gd name="connsiteY2" fmla="*/ 143570 h 1327052"/>
                <a:gd name="connsiteX3" fmla="*/ 709613 w 1601770"/>
                <a:gd name="connsiteY3" fmla="*/ 210245 h 1327052"/>
                <a:gd name="connsiteX4" fmla="*/ 447675 w 1601770"/>
                <a:gd name="connsiteY4" fmla="*/ 272158 h 1327052"/>
                <a:gd name="connsiteX5" fmla="*/ 304800 w 1601770"/>
                <a:gd name="connsiteY5" fmla="*/ 348358 h 1327052"/>
                <a:gd name="connsiteX6" fmla="*/ 285750 w 1601770"/>
                <a:gd name="connsiteY6" fmla="*/ 491233 h 1327052"/>
                <a:gd name="connsiteX7" fmla="*/ 352425 w 1601770"/>
                <a:gd name="connsiteY7" fmla="*/ 572195 h 1327052"/>
                <a:gd name="connsiteX8" fmla="*/ 457200 w 1601770"/>
                <a:gd name="connsiteY8" fmla="*/ 700783 h 1327052"/>
                <a:gd name="connsiteX9" fmla="*/ 469107 w 1601770"/>
                <a:gd name="connsiteY9" fmla="*/ 881758 h 1327052"/>
                <a:gd name="connsiteX10" fmla="*/ 407194 w 1601770"/>
                <a:gd name="connsiteY10" fmla="*/ 1038920 h 1327052"/>
                <a:gd name="connsiteX11" fmla="*/ 302419 w 1601770"/>
                <a:gd name="connsiteY11" fmla="*/ 1143695 h 1327052"/>
                <a:gd name="connsiteX12" fmla="*/ 0 w 1601770"/>
                <a:gd name="connsiteY12" fmla="*/ 1327052 h 132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01770" h="1327052">
                  <a:moveTo>
                    <a:pt x="1585913" y="12602"/>
                  </a:moveTo>
                  <a:cubicBezTo>
                    <a:pt x="1604764" y="1688"/>
                    <a:pt x="1623616" y="-9226"/>
                    <a:pt x="1535907" y="12602"/>
                  </a:cubicBezTo>
                  <a:cubicBezTo>
                    <a:pt x="1448198" y="34430"/>
                    <a:pt x="1197373" y="110630"/>
                    <a:pt x="1059657" y="143570"/>
                  </a:cubicBezTo>
                  <a:cubicBezTo>
                    <a:pt x="921941" y="176510"/>
                    <a:pt x="811610" y="188814"/>
                    <a:pt x="709613" y="210245"/>
                  </a:cubicBezTo>
                  <a:cubicBezTo>
                    <a:pt x="607616" y="231676"/>
                    <a:pt x="515144" y="249139"/>
                    <a:pt x="447675" y="272158"/>
                  </a:cubicBezTo>
                  <a:cubicBezTo>
                    <a:pt x="380206" y="295177"/>
                    <a:pt x="331788" y="311845"/>
                    <a:pt x="304800" y="348358"/>
                  </a:cubicBezTo>
                  <a:cubicBezTo>
                    <a:pt x="277812" y="384871"/>
                    <a:pt x="277812" y="453927"/>
                    <a:pt x="285750" y="491233"/>
                  </a:cubicBezTo>
                  <a:cubicBezTo>
                    <a:pt x="293688" y="528539"/>
                    <a:pt x="352425" y="572195"/>
                    <a:pt x="352425" y="572195"/>
                  </a:cubicBezTo>
                  <a:cubicBezTo>
                    <a:pt x="381000" y="607120"/>
                    <a:pt x="437753" y="649189"/>
                    <a:pt x="457200" y="700783"/>
                  </a:cubicBezTo>
                  <a:cubicBezTo>
                    <a:pt x="476647" y="752377"/>
                    <a:pt x="477441" y="825402"/>
                    <a:pt x="469107" y="881758"/>
                  </a:cubicBezTo>
                  <a:cubicBezTo>
                    <a:pt x="460773" y="938114"/>
                    <a:pt x="434975" y="995264"/>
                    <a:pt x="407194" y="1038920"/>
                  </a:cubicBezTo>
                  <a:cubicBezTo>
                    <a:pt x="379413" y="1082576"/>
                    <a:pt x="370285" y="1095673"/>
                    <a:pt x="302419" y="1143695"/>
                  </a:cubicBezTo>
                  <a:cubicBezTo>
                    <a:pt x="234553" y="1191717"/>
                    <a:pt x="117276" y="1259384"/>
                    <a:pt x="0" y="132705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3745706" y="6024563"/>
              <a:ext cx="519113" cy="276225"/>
            </a:xfrm>
            <a:custGeom>
              <a:avLst/>
              <a:gdLst>
                <a:gd name="connsiteX0" fmla="*/ 0 w 519113"/>
                <a:gd name="connsiteY0" fmla="*/ 276225 h 276225"/>
                <a:gd name="connsiteX1" fmla="*/ 216694 w 519113"/>
                <a:gd name="connsiteY1" fmla="*/ 154781 h 276225"/>
                <a:gd name="connsiteX2" fmla="*/ 519113 w 519113"/>
                <a:gd name="connsiteY2" fmla="*/ 0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9113" h="276225">
                  <a:moveTo>
                    <a:pt x="0" y="276225"/>
                  </a:moveTo>
                  <a:cubicBezTo>
                    <a:pt x="65087" y="238521"/>
                    <a:pt x="130175" y="200818"/>
                    <a:pt x="216694" y="154781"/>
                  </a:cubicBezTo>
                  <a:cubicBezTo>
                    <a:pt x="303213" y="108744"/>
                    <a:pt x="411163" y="54372"/>
                    <a:pt x="519113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2909888" y="4519613"/>
              <a:ext cx="2678906" cy="1783556"/>
            </a:xfrm>
            <a:custGeom>
              <a:avLst/>
              <a:gdLst>
                <a:gd name="connsiteX0" fmla="*/ 2678906 w 2678906"/>
                <a:gd name="connsiteY0" fmla="*/ 0 h 1783556"/>
                <a:gd name="connsiteX1" fmla="*/ 2352675 w 2678906"/>
                <a:gd name="connsiteY1" fmla="*/ 64293 h 1783556"/>
                <a:gd name="connsiteX2" fmla="*/ 2066925 w 2678906"/>
                <a:gd name="connsiteY2" fmla="*/ 76200 h 1783556"/>
                <a:gd name="connsiteX3" fmla="*/ 1788318 w 2678906"/>
                <a:gd name="connsiteY3" fmla="*/ 130968 h 1783556"/>
                <a:gd name="connsiteX4" fmla="*/ 1581150 w 2678906"/>
                <a:gd name="connsiteY4" fmla="*/ 195262 h 1783556"/>
                <a:gd name="connsiteX5" fmla="*/ 1495425 w 2678906"/>
                <a:gd name="connsiteY5" fmla="*/ 273843 h 1783556"/>
                <a:gd name="connsiteX6" fmla="*/ 1564481 w 2678906"/>
                <a:gd name="connsiteY6" fmla="*/ 381000 h 1783556"/>
                <a:gd name="connsiteX7" fmla="*/ 1650206 w 2678906"/>
                <a:gd name="connsiteY7" fmla="*/ 492918 h 1783556"/>
                <a:gd name="connsiteX8" fmla="*/ 1774031 w 2678906"/>
                <a:gd name="connsiteY8" fmla="*/ 642937 h 1783556"/>
                <a:gd name="connsiteX9" fmla="*/ 1809750 w 2678906"/>
                <a:gd name="connsiteY9" fmla="*/ 828675 h 1783556"/>
                <a:gd name="connsiteX10" fmla="*/ 1645443 w 2678906"/>
                <a:gd name="connsiteY10" fmla="*/ 1035843 h 1783556"/>
                <a:gd name="connsiteX11" fmla="*/ 1228725 w 2678906"/>
                <a:gd name="connsiteY11" fmla="*/ 1304925 h 1783556"/>
                <a:gd name="connsiteX12" fmla="*/ 666750 w 2678906"/>
                <a:gd name="connsiteY12" fmla="*/ 1545431 h 1783556"/>
                <a:gd name="connsiteX13" fmla="*/ 321468 w 2678906"/>
                <a:gd name="connsiteY13" fmla="*/ 1590675 h 1783556"/>
                <a:gd name="connsiteX14" fmla="*/ 173831 w 2678906"/>
                <a:gd name="connsiteY14" fmla="*/ 1643062 h 1783556"/>
                <a:gd name="connsiteX15" fmla="*/ 0 w 2678906"/>
                <a:gd name="connsiteY15" fmla="*/ 1783556 h 1783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78906" h="1783556">
                  <a:moveTo>
                    <a:pt x="2678906" y="0"/>
                  </a:moveTo>
                  <a:cubicBezTo>
                    <a:pt x="2566789" y="25796"/>
                    <a:pt x="2454672" y="51593"/>
                    <a:pt x="2352675" y="64293"/>
                  </a:cubicBezTo>
                  <a:cubicBezTo>
                    <a:pt x="2250678" y="76993"/>
                    <a:pt x="2160984" y="65088"/>
                    <a:pt x="2066925" y="76200"/>
                  </a:cubicBezTo>
                  <a:cubicBezTo>
                    <a:pt x="1972866" y="87312"/>
                    <a:pt x="1869280" y="111124"/>
                    <a:pt x="1788318" y="130968"/>
                  </a:cubicBezTo>
                  <a:cubicBezTo>
                    <a:pt x="1707356" y="150812"/>
                    <a:pt x="1629965" y="171450"/>
                    <a:pt x="1581150" y="195262"/>
                  </a:cubicBezTo>
                  <a:cubicBezTo>
                    <a:pt x="1532335" y="219074"/>
                    <a:pt x="1498203" y="242887"/>
                    <a:pt x="1495425" y="273843"/>
                  </a:cubicBezTo>
                  <a:cubicBezTo>
                    <a:pt x="1492647" y="304799"/>
                    <a:pt x="1538684" y="344488"/>
                    <a:pt x="1564481" y="381000"/>
                  </a:cubicBezTo>
                  <a:cubicBezTo>
                    <a:pt x="1590278" y="417512"/>
                    <a:pt x="1615281" y="449262"/>
                    <a:pt x="1650206" y="492918"/>
                  </a:cubicBezTo>
                  <a:cubicBezTo>
                    <a:pt x="1685131" y="536574"/>
                    <a:pt x="1747440" y="586978"/>
                    <a:pt x="1774031" y="642937"/>
                  </a:cubicBezTo>
                  <a:cubicBezTo>
                    <a:pt x="1800622" y="698896"/>
                    <a:pt x="1831181" y="763191"/>
                    <a:pt x="1809750" y="828675"/>
                  </a:cubicBezTo>
                  <a:cubicBezTo>
                    <a:pt x="1788319" y="894159"/>
                    <a:pt x="1742281" y="956468"/>
                    <a:pt x="1645443" y="1035843"/>
                  </a:cubicBezTo>
                  <a:cubicBezTo>
                    <a:pt x="1548605" y="1115218"/>
                    <a:pt x="1391841" y="1219994"/>
                    <a:pt x="1228725" y="1304925"/>
                  </a:cubicBezTo>
                  <a:cubicBezTo>
                    <a:pt x="1065609" y="1389856"/>
                    <a:pt x="817959" y="1497806"/>
                    <a:pt x="666750" y="1545431"/>
                  </a:cubicBezTo>
                  <a:cubicBezTo>
                    <a:pt x="515541" y="1593056"/>
                    <a:pt x="403621" y="1574403"/>
                    <a:pt x="321468" y="1590675"/>
                  </a:cubicBezTo>
                  <a:cubicBezTo>
                    <a:pt x="239315" y="1606947"/>
                    <a:pt x="227409" y="1610915"/>
                    <a:pt x="173831" y="1643062"/>
                  </a:cubicBezTo>
                  <a:cubicBezTo>
                    <a:pt x="120253" y="1675209"/>
                    <a:pt x="60126" y="1729382"/>
                    <a:pt x="0" y="178355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3420108" y="5185417"/>
              <a:ext cx="371064" cy="267891"/>
            </a:xfrm>
            <a:custGeom>
              <a:avLst/>
              <a:gdLst>
                <a:gd name="connsiteX0" fmla="*/ 130336 w 371064"/>
                <a:gd name="connsiteY0" fmla="*/ 89052 h 267891"/>
                <a:gd name="connsiteX1" fmla="*/ 6511 w 371064"/>
                <a:gd name="connsiteY1" fmla="*/ 200971 h 267891"/>
                <a:gd name="connsiteX2" fmla="*/ 32705 w 371064"/>
                <a:gd name="connsiteY2" fmla="*/ 267646 h 267891"/>
                <a:gd name="connsiteX3" fmla="*/ 163673 w 371064"/>
                <a:gd name="connsiteY3" fmla="*/ 217639 h 267891"/>
                <a:gd name="connsiteX4" fmla="*/ 323217 w 371064"/>
                <a:gd name="connsiteY4" fmla="*/ 77146 h 267891"/>
                <a:gd name="connsiteX5" fmla="*/ 368461 w 371064"/>
                <a:gd name="connsiteY5" fmla="*/ 10471 h 267891"/>
                <a:gd name="connsiteX6" fmla="*/ 261305 w 371064"/>
                <a:gd name="connsiteY6" fmla="*/ 5708 h 267891"/>
                <a:gd name="connsiteX7" fmla="*/ 130336 w 371064"/>
                <a:gd name="connsiteY7" fmla="*/ 89052 h 267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1064" h="267891">
                  <a:moveTo>
                    <a:pt x="130336" y="89052"/>
                  </a:moveTo>
                  <a:cubicBezTo>
                    <a:pt x="87870" y="121596"/>
                    <a:pt x="22783" y="171205"/>
                    <a:pt x="6511" y="200971"/>
                  </a:cubicBezTo>
                  <a:cubicBezTo>
                    <a:pt x="-9761" y="230737"/>
                    <a:pt x="6511" y="264868"/>
                    <a:pt x="32705" y="267646"/>
                  </a:cubicBezTo>
                  <a:cubicBezTo>
                    <a:pt x="58899" y="270424"/>
                    <a:pt x="115254" y="249389"/>
                    <a:pt x="163673" y="217639"/>
                  </a:cubicBezTo>
                  <a:cubicBezTo>
                    <a:pt x="212092" y="185889"/>
                    <a:pt x="289086" y="111674"/>
                    <a:pt x="323217" y="77146"/>
                  </a:cubicBezTo>
                  <a:cubicBezTo>
                    <a:pt x="357348" y="42618"/>
                    <a:pt x="378780" y="22377"/>
                    <a:pt x="368461" y="10471"/>
                  </a:cubicBezTo>
                  <a:cubicBezTo>
                    <a:pt x="358142" y="-1435"/>
                    <a:pt x="296627" y="-3420"/>
                    <a:pt x="261305" y="5708"/>
                  </a:cubicBezTo>
                  <a:cubicBezTo>
                    <a:pt x="225983" y="14836"/>
                    <a:pt x="172802" y="56508"/>
                    <a:pt x="130336" y="89052"/>
                  </a:cubicBezTo>
                  <a:close/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3296584" y="5074984"/>
              <a:ext cx="604386" cy="511535"/>
            </a:xfrm>
            <a:custGeom>
              <a:avLst/>
              <a:gdLst>
                <a:gd name="connsiteX0" fmla="*/ 518179 w 604386"/>
                <a:gd name="connsiteY0" fmla="*/ 273304 h 511535"/>
                <a:gd name="connsiteX1" fmla="*/ 594379 w 604386"/>
                <a:gd name="connsiteY1" fmla="*/ 154241 h 511535"/>
                <a:gd name="connsiteX2" fmla="*/ 599141 w 604386"/>
                <a:gd name="connsiteY2" fmla="*/ 80422 h 511535"/>
                <a:gd name="connsiteX3" fmla="*/ 553897 w 604386"/>
                <a:gd name="connsiteY3" fmla="*/ 13747 h 511535"/>
                <a:gd name="connsiteX4" fmla="*/ 456266 w 604386"/>
                <a:gd name="connsiteY4" fmla="*/ 1841 h 511535"/>
                <a:gd name="connsiteX5" fmla="*/ 313391 w 604386"/>
                <a:gd name="connsiteY5" fmla="*/ 39941 h 511535"/>
                <a:gd name="connsiteX6" fmla="*/ 203854 w 604386"/>
                <a:gd name="connsiteY6" fmla="*/ 108997 h 511535"/>
                <a:gd name="connsiteX7" fmla="*/ 101460 w 604386"/>
                <a:gd name="connsiteY7" fmla="*/ 209010 h 511535"/>
                <a:gd name="connsiteX8" fmla="*/ 6210 w 604386"/>
                <a:gd name="connsiteY8" fmla="*/ 370935 h 511535"/>
                <a:gd name="connsiteX9" fmla="*/ 13354 w 604386"/>
                <a:gd name="connsiteY9" fmla="*/ 480472 h 511535"/>
                <a:gd name="connsiteX10" fmla="*/ 46691 w 604386"/>
                <a:gd name="connsiteY10" fmla="*/ 511429 h 511535"/>
                <a:gd name="connsiteX11" fmla="*/ 234810 w 604386"/>
                <a:gd name="connsiteY11" fmla="*/ 473329 h 511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04386" h="511535">
                  <a:moveTo>
                    <a:pt x="518179" y="273304"/>
                  </a:moveTo>
                  <a:cubicBezTo>
                    <a:pt x="549532" y="229846"/>
                    <a:pt x="580885" y="186388"/>
                    <a:pt x="594379" y="154241"/>
                  </a:cubicBezTo>
                  <a:cubicBezTo>
                    <a:pt x="607873" y="122094"/>
                    <a:pt x="605888" y="103838"/>
                    <a:pt x="599141" y="80422"/>
                  </a:cubicBezTo>
                  <a:cubicBezTo>
                    <a:pt x="592394" y="57006"/>
                    <a:pt x="577710" y="26844"/>
                    <a:pt x="553897" y="13747"/>
                  </a:cubicBezTo>
                  <a:cubicBezTo>
                    <a:pt x="530084" y="650"/>
                    <a:pt x="496350" y="-2525"/>
                    <a:pt x="456266" y="1841"/>
                  </a:cubicBezTo>
                  <a:cubicBezTo>
                    <a:pt x="416182" y="6207"/>
                    <a:pt x="355460" y="22082"/>
                    <a:pt x="313391" y="39941"/>
                  </a:cubicBezTo>
                  <a:cubicBezTo>
                    <a:pt x="271322" y="57800"/>
                    <a:pt x="239176" y="80819"/>
                    <a:pt x="203854" y="108997"/>
                  </a:cubicBezTo>
                  <a:cubicBezTo>
                    <a:pt x="168532" y="137175"/>
                    <a:pt x="134401" y="165354"/>
                    <a:pt x="101460" y="209010"/>
                  </a:cubicBezTo>
                  <a:cubicBezTo>
                    <a:pt x="68519" y="252666"/>
                    <a:pt x="20894" y="325691"/>
                    <a:pt x="6210" y="370935"/>
                  </a:cubicBezTo>
                  <a:cubicBezTo>
                    <a:pt x="-8474" y="416179"/>
                    <a:pt x="6607" y="457056"/>
                    <a:pt x="13354" y="480472"/>
                  </a:cubicBezTo>
                  <a:cubicBezTo>
                    <a:pt x="20101" y="503888"/>
                    <a:pt x="9782" y="512619"/>
                    <a:pt x="46691" y="511429"/>
                  </a:cubicBezTo>
                  <a:cubicBezTo>
                    <a:pt x="83600" y="510239"/>
                    <a:pt x="159205" y="491784"/>
                    <a:pt x="234810" y="473329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3132282" y="4891442"/>
              <a:ext cx="1051051" cy="883130"/>
            </a:xfrm>
            <a:custGeom>
              <a:avLst/>
              <a:gdLst>
                <a:gd name="connsiteX0" fmla="*/ 306243 w 1051051"/>
                <a:gd name="connsiteY0" fmla="*/ 185383 h 883130"/>
                <a:gd name="connsiteX1" fmla="*/ 87168 w 1051051"/>
                <a:gd name="connsiteY1" fmla="*/ 368739 h 883130"/>
                <a:gd name="connsiteX2" fmla="*/ 8587 w 1051051"/>
                <a:gd name="connsiteY2" fmla="*/ 609246 h 883130"/>
                <a:gd name="connsiteX3" fmla="*/ 15731 w 1051051"/>
                <a:gd name="connsiteY3" fmla="*/ 825939 h 883130"/>
                <a:gd name="connsiteX4" fmla="*/ 130031 w 1051051"/>
                <a:gd name="connsiteY4" fmla="*/ 871183 h 883130"/>
                <a:gd name="connsiteX5" fmla="*/ 337199 w 1051051"/>
                <a:gd name="connsiteY5" fmla="*/ 871183 h 883130"/>
                <a:gd name="connsiteX6" fmla="*/ 608662 w 1051051"/>
                <a:gd name="connsiteY6" fmla="*/ 735452 h 883130"/>
                <a:gd name="connsiteX7" fmla="*/ 853931 w 1051051"/>
                <a:gd name="connsiteY7" fmla="*/ 561621 h 883130"/>
                <a:gd name="connsiteX8" fmla="*/ 989662 w 1051051"/>
                <a:gd name="connsiteY8" fmla="*/ 328258 h 883130"/>
                <a:gd name="connsiteX9" fmla="*/ 1049193 w 1051051"/>
                <a:gd name="connsiteY9" fmla="*/ 135377 h 883130"/>
                <a:gd name="connsiteX10" fmla="*/ 925368 w 1051051"/>
                <a:gd name="connsiteY10" fmla="*/ 11552 h 883130"/>
                <a:gd name="connsiteX11" fmla="*/ 806306 w 1051051"/>
                <a:gd name="connsiteY11" fmla="*/ 11552 h 883130"/>
                <a:gd name="connsiteX12" fmla="*/ 544368 w 1051051"/>
                <a:gd name="connsiteY12" fmla="*/ 66321 h 883130"/>
                <a:gd name="connsiteX13" fmla="*/ 306243 w 1051051"/>
                <a:gd name="connsiteY13" fmla="*/ 185383 h 883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51051" h="883130">
                  <a:moveTo>
                    <a:pt x="306243" y="185383"/>
                  </a:moveTo>
                  <a:cubicBezTo>
                    <a:pt x="230043" y="235786"/>
                    <a:pt x="136777" y="298095"/>
                    <a:pt x="87168" y="368739"/>
                  </a:cubicBezTo>
                  <a:cubicBezTo>
                    <a:pt x="37559" y="439383"/>
                    <a:pt x="20493" y="533046"/>
                    <a:pt x="8587" y="609246"/>
                  </a:cubicBezTo>
                  <a:cubicBezTo>
                    <a:pt x="-3319" y="685446"/>
                    <a:pt x="-4510" y="782283"/>
                    <a:pt x="15731" y="825939"/>
                  </a:cubicBezTo>
                  <a:cubicBezTo>
                    <a:pt x="35972" y="869595"/>
                    <a:pt x="76453" y="863642"/>
                    <a:pt x="130031" y="871183"/>
                  </a:cubicBezTo>
                  <a:cubicBezTo>
                    <a:pt x="183609" y="878724"/>
                    <a:pt x="257427" y="893805"/>
                    <a:pt x="337199" y="871183"/>
                  </a:cubicBezTo>
                  <a:cubicBezTo>
                    <a:pt x="416971" y="848561"/>
                    <a:pt x="522540" y="787046"/>
                    <a:pt x="608662" y="735452"/>
                  </a:cubicBezTo>
                  <a:cubicBezTo>
                    <a:pt x="694784" y="683858"/>
                    <a:pt x="790431" y="629487"/>
                    <a:pt x="853931" y="561621"/>
                  </a:cubicBezTo>
                  <a:cubicBezTo>
                    <a:pt x="917431" y="493755"/>
                    <a:pt x="957118" y="399299"/>
                    <a:pt x="989662" y="328258"/>
                  </a:cubicBezTo>
                  <a:cubicBezTo>
                    <a:pt x="1022206" y="257217"/>
                    <a:pt x="1059909" y="188161"/>
                    <a:pt x="1049193" y="135377"/>
                  </a:cubicBezTo>
                  <a:cubicBezTo>
                    <a:pt x="1038477" y="82593"/>
                    <a:pt x="965849" y="32189"/>
                    <a:pt x="925368" y="11552"/>
                  </a:cubicBezTo>
                  <a:cubicBezTo>
                    <a:pt x="884887" y="-9085"/>
                    <a:pt x="869806" y="2424"/>
                    <a:pt x="806306" y="11552"/>
                  </a:cubicBezTo>
                  <a:cubicBezTo>
                    <a:pt x="742806" y="20680"/>
                    <a:pt x="624140" y="38937"/>
                    <a:pt x="544368" y="66321"/>
                  </a:cubicBezTo>
                  <a:cubicBezTo>
                    <a:pt x="464596" y="93705"/>
                    <a:pt x="382443" y="134980"/>
                    <a:pt x="306243" y="185383"/>
                  </a:cubicBezTo>
                  <a:close/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2971036" y="4752116"/>
              <a:ext cx="1372412" cy="1199002"/>
            </a:xfrm>
            <a:custGeom>
              <a:avLst/>
              <a:gdLst>
                <a:gd name="connsiteX0" fmla="*/ 1010414 w 1372412"/>
                <a:gd name="connsiteY0" fmla="*/ 893828 h 1199002"/>
                <a:gd name="connsiteX1" fmla="*/ 1200914 w 1372412"/>
                <a:gd name="connsiteY1" fmla="*/ 741428 h 1199002"/>
                <a:gd name="connsiteX2" fmla="*/ 1308070 w 1372412"/>
                <a:gd name="connsiteY2" fmla="*/ 498540 h 1199002"/>
                <a:gd name="connsiteX3" fmla="*/ 1372364 w 1372412"/>
                <a:gd name="connsiteY3" fmla="*/ 272322 h 1199002"/>
                <a:gd name="connsiteX4" fmla="*/ 1298545 w 1372412"/>
                <a:gd name="connsiteY4" fmla="*/ 108015 h 1199002"/>
                <a:gd name="connsiteX5" fmla="*/ 1162814 w 1372412"/>
                <a:gd name="connsiteY5" fmla="*/ 31815 h 1199002"/>
                <a:gd name="connsiteX6" fmla="*/ 912783 w 1372412"/>
                <a:gd name="connsiteY6" fmla="*/ 8003 h 1199002"/>
                <a:gd name="connsiteX7" fmla="*/ 505589 w 1372412"/>
                <a:gd name="connsiteY7" fmla="*/ 165165 h 1199002"/>
                <a:gd name="connsiteX8" fmla="*/ 200789 w 1372412"/>
                <a:gd name="connsiteY8" fmla="*/ 367572 h 1199002"/>
                <a:gd name="connsiteX9" fmla="*/ 67439 w 1372412"/>
                <a:gd name="connsiteY9" fmla="*/ 584265 h 1199002"/>
                <a:gd name="connsiteX10" fmla="*/ 7908 w 1372412"/>
                <a:gd name="connsiteY10" fmla="*/ 848584 h 1199002"/>
                <a:gd name="connsiteX11" fmla="*/ 5527 w 1372412"/>
                <a:gd name="connsiteY11" fmla="*/ 1043847 h 1199002"/>
                <a:gd name="connsiteX12" fmla="*/ 53152 w 1372412"/>
                <a:gd name="connsiteY12" fmla="*/ 1184340 h 1199002"/>
                <a:gd name="connsiteX13" fmla="*/ 169833 w 1372412"/>
                <a:gd name="connsiteY13" fmla="*/ 1193865 h 1199002"/>
                <a:gd name="connsiteX14" fmla="*/ 507970 w 1372412"/>
                <a:gd name="connsiteY14" fmla="*/ 1177197 h 1199002"/>
                <a:gd name="connsiteX15" fmla="*/ 722283 w 1372412"/>
                <a:gd name="connsiteY15" fmla="*/ 1070040 h 1199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72412" h="1199002">
                  <a:moveTo>
                    <a:pt x="1010414" y="893828"/>
                  </a:moveTo>
                  <a:cubicBezTo>
                    <a:pt x="1080859" y="850568"/>
                    <a:pt x="1151305" y="807309"/>
                    <a:pt x="1200914" y="741428"/>
                  </a:cubicBezTo>
                  <a:cubicBezTo>
                    <a:pt x="1250523" y="675547"/>
                    <a:pt x="1279495" y="576724"/>
                    <a:pt x="1308070" y="498540"/>
                  </a:cubicBezTo>
                  <a:cubicBezTo>
                    <a:pt x="1336645" y="420356"/>
                    <a:pt x="1373951" y="337409"/>
                    <a:pt x="1372364" y="272322"/>
                  </a:cubicBezTo>
                  <a:cubicBezTo>
                    <a:pt x="1370777" y="207235"/>
                    <a:pt x="1333470" y="148099"/>
                    <a:pt x="1298545" y="108015"/>
                  </a:cubicBezTo>
                  <a:cubicBezTo>
                    <a:pt x="1263620" y="67931"/>
                    <a:pt x="1227108" y="48484"/>
                    <a:pt x="1162814" y="31815"/>
                  </a:cubicBezTo>
                  <a:cubicBezTo>
                    <a:pt x="1098520" y="15146"/>
                    <a:pt x="1022320" y="-14222"/>
                    <a:pt x="912783" y="8003"/>
                  </a:cubicBezTo>
                  <a:cubicBezTo>
                    <a:pt x="803246" y="30228"/>
                    <a:pt x="624255" y="105237"/>
                    <a:pt x="505589" y="165165"/>
                  </a:cubicBezTo>
                  <a:cubicBezTo>
                    <a:pt x="386923" y="225093"/>
                    <a:pt x="273814" y="297722"/>
                    <a:pt x="200789" y="367572"/>
                  </a:cubicBezTo>
                  <a:cubicBezTo>
                    <a:pt x="127764" y="437422"/>
                    <a:pt x="99586" y="504096"/>
                    <a:pt x="67439" y="584265"/>
                  </a:cubicBezTo>
                  <a:cubicBezTo>
                    <a:pt x="35292" y="664434"/>
                    <a:pt x="18227" y="771987"/>
                    <a:pt x="7908" y="848584"/>
                  </a:cubicBezTo>
                  <a:cubicBezTo>
                    <a:pt x="-2411" y="925181"/>
                    <a:pt x="-2014" y="987888"/>
                    <a:pt x="5527" y="1043847"/>
                  </a:cubicBezTo>
                  <a:cubicBezTo>
                    <a:pt x="13068" y="1099806"/>
                    <a:pt x="25768" y="1159337"/>
                    <a:pt x="53152" y="1184340"/>
                  </a:cubicBezTo>
                  <a:cubicBezTo>
                    <a:pt x="80536" y="1209343"/>
                    <a:pt x="94030" y="1195056"/>
                    <a:pt x="169833" y="1193865"/>
                  </a:cubicBezTo>
                  <a:cubicBezTo>
                    <a:pt x="245636" y="1192675"/>
                    <a:pt x="415895" y="1197834"/>
                    <a:pt x="507970" y="1177197"/>
                  </a:cubicBezTo>
                  <a:cubicBezTo>
                    <a:pt x="600045" y="1156560"/>
                    <a:pt x="661164" y="1113300"/>
                    <a:pt x="722283" y="107004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4" name="TextBox 163"/>
            <p:cNvSpPr txBox="1"/>
            <p:nvPr/>
          </p:nvSpPr>
          <p:spPr>
            <a:xfrm rot="21000000">
              <a:off x="4006855" y="4453271"/>
              <a:ext cx="450509" cy="219897"/>
            </a:xfrm>
            <a:prstGeom prst="rect">
              <a:avLst/>
            </a:prstGeom>
            <a:noFill/>
            <a:ln w="9525">
              <a:noFill/>
              <a:prstDash val="sysDash"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1400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4414838" y="4464844"/>
              <a:ext cx="511968" cy="64294"/>
            </a:xfrm>
            <a:custGeom>
              <a:avLst/>
              <a:gdLst>
                <a:gd name="connsiteX0" fmla="*/ 483393 w 483393"/>
                <a:gd name="connsiteY0" fmla="*/ 0 h 59532"/>
                <a:gd name="connsiteX1" fmla="*/ 140493 w 483393"/>
                <a:gd name="connsiteY1" fmla="*/ 38100 h 59532"/>
                <a:gd name="connsiteX2" fmla="*/ 0 w 483393"/>
                <a:gd name="connsiteY2" fmla="*/ 59532 h 59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3393" h="59532">
                  <a:moveTo>
                    <a:pt x="483393" y="0"/>
                  </a:moveTo>
                  <a:lnTo>
                    <a:pt x="140493" y="38100"/>
                  </a:lnTo>
                  <a:cubicBezTo>
                    <a:pt x="59927" y="48022"/>
                    <a:pt x="29963" y="53777"/>
                    <a:pt x="0" y="5953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2651390" y="4595813"/>
              <a:ext cx="1384829" cy="1720688"/>
            </a:xfrm>
            <a:custGeom>
              <a:avLst/>
              <a:gdLst>
                <a:gd name="connsiteX0" fmla="*/ 1384829 w 1384829"/>
                <a:gd name="connsiteY0" fmla="*/ 0 h 1720688"/>
                <a:gd name="connsiteX1" fmla="*/ 1165754 w 1384829"/>
                <a:gd name="connsiteY1" fmla="*/ 47625 h 1720688"/>
                <a:gd name="connsiteX2" fmla="*/ 913341 w 1384829"/>
                <a:gd name="connsiteY2" fmla="*/ 140493 h 1720688"/>
                <a:gd name="connsiteX3" fmla="*/ 677598 w 1384829"/>
                <a:gd name="connsiteY3" fmla="*/ 283368 h 1720688"/>
                <a:gd name="connsiteX4" fmla="*/ 403754 w 1384829"/>
                <a:gd name="connsiteY4" fmla="*/ 535781 h 1720688"/>
                <a:gd name="connsiteX5" fmla="*/ 279929 w 1384829"/>
                <a:gd name="connsiteY5" fmla="*/ 714375 h 1720688"/>
                <a:gd name="connsiteX6" fmla="*/ 148960 w 1384829"/>
                <a:gd name="connsiteY6" fmla="*/ 1133475 h 1720688"/>
                <a:gd name="connsiteX7" fmla="*/ 132291 w 1384829"/>
                <a:gd name="connsiteY7" fmla="*/ 1295400 h 1720688"/>
                <a:gd name="connsiteX8" fmla="*/ 163248 w 1384829"/>
                <a:gd name="connsiteY8" fmla="*/ 1404937 h 1720688"/>
                <a:gd name="connsiteX9" fmla="*/ 156104 w 1384829"/>
                <a:gd name="connsiteY9" fmla="*/ 1519237 h 1720688"/>
                <a:gd name="connsiteX10" fmla="*/ 10848 w 1384829"/>
                <a:gd name="connsiteY10" fmla="*/ 1707356 h 1720688"/>
                <a:gd name="connsiteX11" fmla="*/ 10848 w 1384829"/>
                <a:gd name="connsiteY11" fmla="*/ 1704975 h 1720688"/>
                <a:gd name="connsiteX12" fmla="*/ 13229 w 1384829"/>
                <a:gd name="connsiteY12" fmla="*/ 1702593 h 1720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84829" h="1720688">
                  <a:moveTo>
                    <a:pt x="1384829" y="0"/>
                  </a:moveTo>
                  <a:cubicBezTo>
                    <a:pt x="1314582" y="12105"/>
                    <a:pt x="1244335" y="24210"/>
                    <a:pt x="1165754" y="47625"/>
                  </a:cubicBezTo>
                  <a:cubicBezTo>
                    <a:pt x="1087173" y="71041"/>
                    <a:pt x="994700" y="101203"/>
                    <a:pt x="913341" y="140493"/>
                  </a:cubicBezTo>
                  <a:cubicBezTo>
                    <a:pt x="831982" y="179783"/>
                    <a:pt x="762529" y="217487"/>
                    <a:pt x="677598" y="283368"/>
                  </a:cubicBezTo>
                  <a:cubicBezTo>
                    <a:pt x="592667" y="349249"/>
                    <a:pt x="470032" y="463947"/>
                    <a:pt x="403754" y="535781"/>
                  </a:cubicBezTo>
                  <a:cubicBezTo>
                    <a:pt x="337476" y="607615"/>
                    <a:pt x="322395" y="614759"/>
                    <a:pt x="279929" y="714375"/>
                  </a:cubicBezTo>
                  <a:cubicBezTo>
                    <a:pt x="237463" y="813991"/>
                    <a:pt x="173566" y="1036637"/>
                    <a:pt x="148960" y="1133475"/>
                  </a:cubicBezTo>
                  <a:cubicBezTo>
                    <a:pt x="124354" y="1230313"/>
                    <a:pt x="129910" y="1250156"/>
                    <a:pt x="132291" y="1295400"/>
                  </a:cubicBezTo>
                  <a:cubicBezTo>
                    <a:pt x="134672" y="1340644"/>
                    <a:pt x="159279" y="1367631"/>
                    <a:pt x="163248" y="1404937"/>
                  </a:cubicBezTo>
                  <a:cubicBezTo>
                    <a:pt x="167217" y="1442243"/>
                    <a:pt x="181504" y="1468834"/>
                    <a:pt x="156104" y="1519237"/>
                  </a:cubicBezTo>
                  <a:cubicBezTo>
                    <a:pt x="130704" y="1569640"/>
                    <a:pt x="35057" y="1676400"/>
                    <a:pt x="10848" y="1707356"/>
                  </a:cubicBezTo>
                  <a:cubicBezTo>
                    <a:pt x="-13361" y="1738312"/>
                    <a:pt x="10451" y="1705769"/>
                    <a:pt x="10848" y="1704975"/>
                  </a:cubicBezTo>
                  <a:cubicBezTo>
                    <a:pt x="11245" y="1704181"/>
                    <a:pt x="12237" y="1703387"/>
                    <a:pt x="13229" y="1702593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2521744" y="4583906"/>
              <a:ext cx="1114425" cy="1707357"/>
            </a:xfrm>
            <a:custGeom>
              <a:avLst/>
              <a:gdLst>
                <a:gd name="connsiteX0" fmla="*/ 1114425 w 1114425"/>
                <a:gd name="connsiteY0" fmla="*/ 0 h 1707357"/>
                <a:gd name="connsiteX1" fmla="*/ 795337 w 1114425"/>
                <a:gd name="connsiteY1" fmla="*/ 197644 h 1707357"/>
                <a:gd name="connsiteX2" fmla="*/ 511969 w 1114425"/>
                <a:gd name="connsiteY2" fmla="*/ 440532 h 1707357"/>
                <a:gd name="connsiteX3" fmla="*/ 307181 w 1114425"/>
                <a:gd name="connsiteY3" fmla="*/ 645319 h 1707357"/>
                <a:gd name="connsiteX4" fmla="*/ 190500 w 1114425"/>
                <a:gd name="connsiteY4" fmla="*/ 952500 h 1707357"/>
                <a:gd name="connsiteX5" fmla="*/ 145256 w 1114425"/>
                <a:gd name="connsiteY5" fmla="*/ 1190625 h 1707357"/>
                <a:gd name="connsiteX6" fmla="*/ 133350 w 1114425"/>
                <a:gd name="connsiteY6" fmla="*/ 1481138 h 1707357"/>
                <a:gd name="connsiteX7" fmla="*/ 0 w 1114425"/>
                <a:gd name="connsiteY7" fmla="*/ 1707357 h 1707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14425" h="1707357">
                  <a:moveTo>
                    <a:pt x="1114425" y="0"/>
                  </a:moveTo>
                  <a:cubicBezTo>
                    <a:pt x="1005085" y="62111"/>
                    <a:pt x="895746" y="124222"/>
                    <a:pt x="795337" y="197644"/>
                  </a:cubicBezTo>
                  <a:cubicBezTo>
                    <a:pt x="694928" y="271066"/>
                    <a:pt x="593328" y="365920"/>
                    <a:pt x="511969" y="440532"/>
                  </a:cubicBezTo>
                  <a:cubicBezTo>
                    <a:pt x="430610" y="515144"/>
                    <a:pt x="360759" y="559991"/>
                    <a:pt x="307181" y="645319"/>
                  </a:cubicBezTo>
                  <a:cubicBezTo>
                    <a:pt x="253603" y="730647"/>
                    <a:pt x="217487" y="861616"/>
                    <a:pt x="190500" y="952500"/>
                  </a:cubicBezTo>
                  <a:cubicBezTo>
                    <a:pt x="163513" y="1043384"/>
                    <a:pt x="154781" y="1102519"/>
                    <a:pt x="145256" y="1190625"/>
                  </a:cubicBezTo>
                  <a:cubicBezTo>
                    <a:pt x="135731" y="1278731"/>
                    <a:pt x="157559" y="1395016"/>
                    <a:pt x="133350" y="1481138"/>
                  </a:cubicBezTo>
                  <a:cubicBezTo>
                    <a:pt x="109141" y="1567260"/>
                    <a:pt x="54570" y="1637308"/>
                    <a:pt x="0" y="1707357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2278856" y="4705350"/>
              <a:ext cx="931069" cy="1585913"/>
            </a:xfrm>
            <a:custGeom>
              <a:avLst/>
              <a:gdLst>
                <a:gd name="connsiteX0" fmla="*/ 931069 w 931069"/>
                <a:gd name="connsiteY0" fmla="*/ 0 h 1585913"/>
                <a:gd name="connsiteX1" fmla="*/ 685800 w 931069"/>
                <a:gd name="connsiteY1" fmla="*/ 228600 h 1585913"/>
                <a:gd name="connsiteX2" fmla="*/ 495300 w 931069"/>
                <a:gd name="connsiteY2" fmla="*/ 431006 h 1585913"/>
                <a:gd name="connsiteX3" fmla="*/ 347663 w 931069"/>
                <a:gd name="connsiteY3" fmla="*/ 700088 h 1585913"/>
                <a:gd name="connsiteX4" fmla="*/ 269082 w 931069"/>
                <a:gd name="connsiteY4" fmla="*/ 1007269 h 1585913"/>
                <a:gd name="connsiteX5" fmla="*/ 128588 w 931069"/>
                <a:gd name="connsiteY5" fmla="*/ 1362075 h 1585913"/>
                <a:gd name="connsiteX6" fmla="*/ 0 w 931069"/>
                <a:gd name="connsiteY6" fmla="*/ 1585913 h 158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31069" h="1585913">
                  <a:moveTo>
                    <a:pt x="931069" y="0"/>
                  </a:moveTo>
                  <a:cubicBezTo>
                    <a:pt x="844748" y="78383"/>
                    <a:pt x="758428" y="156766"/>
                    <a:pt x="685800" y="228600"/>
                  </a:cubicBezTo>
                  <a:cubicBezTo>
                    <a:pt x="613172" y="300434"/>
                    <a:pt x="551656" y="352425"/>
                    <a:pt x="495300" y="431006"/>
                  </a:cubicBezTo>
                  <a:cubicBezTo>
                    <a:pt x="438944" y="509587"/>
                    <a:pt x="385366" y="604044"/>
                    <a:pt x="347663" y="700088"/>
                  </a:cubicBezTo>
                  <a:cubicBezTo>
                    <a:pt x="309960" y="796132"/>
                    <a:pt x="305595" y="896938"/>
                    <a:pt x="269082" y="1007269"/>
                  </a:cubicBezTo>
                  <a:cubicBezTo>
                    <a:pt x="232569" y="1117600"/>
                    <a:pt x="173435" y="1265634"/>
                    <a:pt x="128588" y="1362075"/>
                  </a:cubicBezTo>
                  <a:cubicBezTo>
                    <a:pt x="83741" y="1458516"/>
                    <a:pt x="0" y="1585913"/>
                    <a:pt x="0" y="1585913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2057400" y="4569619"/>
              <a:ext cx="1188244" cy="1719262"/>
            </a:xfrm>
            <a:custGeom>
              <a:avLst/>
              <a:gdLst>
                <a:gd name="connsiteX0" fmla="*/ 1154906 w 1154906"/>
                <a:gd name="connsiteY0" fmla="*/ 0 h 1700212"/>
                <a:gd name="connsiteX1" fmla="*/ 792956 w 1154906"/>
                <a:gd name="connsiteY1" fmla="*/ 328612 h 1700212"/>
                <a:gd name="connsiteX2" fmla="*/ 490538 w 1154906"/>
                <a:gd name="connsiteY2" fmla="*/ 762000 h 1700212"/>
                <a:gd name="connsiteX3" fmla="*/ 292894 w 1154906"/>
                <a:gd name="connsiteY3" fmla="*/ 1104900 h 1700212"/>
                <a:gd name="connsiteX4" fmla="*/ 0 w 1154906"/>
                <a:gd name="connsiteY4" fmla="*/ 1700212 h 1700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4906" h="1700212">
                  <a:moveTo>
                    <a:pt x="1154906" y="0"/>
                  </a:moveTo>
                  <a:cubicBezTo>
                    <a:pt x="1029295" y="100806"/>
                    <a:pt x="903684" y="201612"/>
                    <a:pt x="792956" y="328612"/>
                  </a:cubicBezTo>
                  <a:cubicBezTo>
                    <a:pt x="682228" y="455612"/>
                    <a:pt x="573882" y="632619"/>
                    <a:pt x="490538" y="762000"/>
                  </a:cubicBezTo>
                  <a:cubicBezTo>
                    <a:pt x="407194" y="891381"/>
                    <a:pt x="374650" y="948531"/>
                    <a:pt x="292894" y="1104900"/>
                  </a:cubicBezTo>
                  <a:cubicBezTo>
                    <a:pt x="211138" y="1261269"/>
                    <a:pt x="0" y="1700212"/>
                    <a:pt x="0" y="170021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2212181" y="4245769"/>
              <a:ext cx="773907" cy="1197769"/>
            </a:xfrm>
            <a:custGeom>
              <a:avLst/>
              <a:gdLst>
                <a:gd name="connsiteX0" fmla="*/ 773907 w 773907"/>
                <a:gd name="connsiteY0" fmla="*/ 0 h 1197769"/>
                <a:gd name="connsiteX1" fmla="*/ 497682 w 773907"/>
                <a:gd name="connsiteY1" fmla="*/ 366712 h 1197769"/>
                <a:gd name="connsiteX2" fmla="*/ 219075 w 773907"/>
                <a:gd name="connsiteY2" fmla="*/ 866775 h 1197769"/>
                <a:gd name="connsiteX3" fmla="*/ 0 w 773907"/>
                <a:gd name="connsiteY3" fmla="*/ 1197769 h 1197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3907" h="1197769">
                  <a:moveTo>
                    <a:pt x="773907" y="0"/>
                  </a:moveTo>
                  <a:cubicBezTo>
                    <a:pt x="682030" y="111125"/>
                    <a:pt x="590154" y="222250"/>
                    <a:pt x="497682" y="366712"/>
                  </a:cubicBezTo>
                  <a:cubicBezTo>
                    <a:pt x="405210" y="511174"/>
                    <a:pt x="302022" y="728266"/>
                    <a:pt x="219075" y="866775"/>
                  </a:cubicBezTo>
                  <a:cubicBezTo>
                    <a:pt x="136128" y="1005284"/>
                    <a:pt x="68064" y="1101526"/>
                    <a:pt x="0" y="1197769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1728788" y="5757863"/>
              <a:ext cx="304800" cy="459581"/>
            </a:xfrm>
            <a:custGeom>
              <a:avLst/>
              <a:gdLst>
                <a:gd name="connsiteX0" fmla="*/ 304800 w 304800"/>
                <a:gd name="connsiteY0" fmla="*/ 0 h 459581"/>
                <a:gd name="connsiteX1" fmla="*/ 157162 w 304800"/>
                <a:gd name="connsiteY1" fmla="*/ 247650 h 459581"/>
                <a:gd name="connsiteX2" fmla="*/ 0 w 304800"/>
                <a:gd name="connsiteY2" fmla="*/ 459581 h 459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4800" h="459581">
                  <a:moveTo>
                    <a:pt x="304800" y="0"/>
                  </a:moveTo>
                  <a:cubicBezTo>
                    <a:pt x="256381" y="85526"/>
                    <a:pt x="207962" y="171053"/>
                    <a:pt x="157162" y="247650"/>
                  </a:cubicBezTo>
                  <a:cubicBezTo>
                    <a:pt x="106362" y="324247"/>
                    <a:pt x="0" y="459581"/>
                    <a:pt x="0" y="459581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1364456" y="4264819"/>
              <a:ext cx="1123950" cy="1793081"/>
            </a:xfrm>
            <a:custGeom>
              <a:avLst/>
              <a:gdLst>
                <a:gd name="connsiteX0" fmla="*/ 1123950 w 1123950"/>
                <a:gd name="connsiteY0" fmla="*/ 0 h 1793081"/>
                <a:gd name="connsiteX1" fmla="*/ 828675 w 1123950"/>
                <a:gd name="connsiteY1" fmla="*/ 369094 h 1793081"/>
                <a:gd name="connsiteX2" fmla="*/ 431007 w 1123950"/>
                <a:gd name="connsiteY2" fmla="*/ 952500 h 1793081"/>
                <a:gd name="connsiteX3" fmla="*/ 0 w 1123950"/>
                <a:gd name="connsiteY3" fmla="*/ 1793081 h 1793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3950" h="1793081">
                  <a:moveTo>
                    <a:pt x="1123950" y="0"/>
                  </a:moveTo>
                  <a:cubicBezTo>
                    <a:pt x="1034057" y="105172"/>
                    <a:pt x="944165" y="210344"/>
                    <a:pt x="828675" y="369094"/>
                  </a:cubicBezTo>
                  <a:cubicBezTo>
                    <a:pt x="713184" y="527844"/>
                    <a:pt x="569119" y="715169"/>
                    <a:pt x="431007" y="952500"/>
                  </a:cubicBezTo>
                  <a:cubicBezTo>
                    <a:pt x="292894" y="1189831"/>
                    <a:pt x="146447" y="1491456"/>
                    <a:pt x="0" y="1793081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1095375" y="5072063"/>
              <a:ext cx="288131" cy="611981"/>
            </a:xfrm>
            <a:custGeom>
              <a:avLst/>
              <a:gdLst>
                <a:gd name="connsiteX0" fmla="*/ 288131 w 288131"/>
                <a:gd name="connsiteY0" fmla="*/ 0 h 611981"/>
                <a:gd name="connsiteX1" fmla="*/ 140494 w 288131"/>
                <a:gd name="connsiteY1" fmla="*/ 304800 h 611981"/>
                <a:gd name="connsiteX2" fmla="*/ 0 w 288131"/>
                <a:gd name="connsiteY2" fmla="*/ 611981 h 611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8131" h="611981">
                  <a:moveTo>
                    <a:pt x="288131" y="0"/>
                  </a:moveTo>
                  <a:cubicBezTo>
                    <a:pt x="238323" y="101401"/>
                    <a:pt x="188516" y="202803"/>
                    <a:pt x="140494" y="304800"/>
                  </a:cubicBezTo>
                  <a:cubicBezTo>
                    <a:pt x="92472" y="406797"/>
                    <a:pt x="46236" y="509389"/>
                    <a:pt x="0" y="611981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1576388" y="3669506"/>
              <a:ext cx="1107281" cy="1169194"/>
            </a:xfrm>
            <a:custGeom>
              <a:avLst/>
              <a:gdLst>
                <a:gd name="connsiteX0" fmla="*/ 1107281 w 1107281"/>
                <a:gd name="connsiteY0" fmla="*/ 0 h 1169194"/>
                <a:gd name="connsiteX1" fmla="*/ 669131 w 1107281"/>
                <a:gd name="connsiteY1" fmla="*/ 385763 h 1169194"/>
                <a:gd name="connsiteX2" fmla="*/ 292893 w 1107281"/>
                <a:gd name="connsiteY2" fmla="*/ 778669 h 1169194"/>
                <a:gd name="connsiteX3" fmla="*/ 0 w 1107281"/>
                <a:gd name="connsiteY3" fmla="*/ 1169194 h 116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7281" h="1169194">
                  <a:moveTo>
                    <a:pt x="1107281" y="0"/>
                  </a:moveTo>
                  <a:cubicBezTo>
                    <a:pt x="956071" y="127992"/>
                    <a:pt x="804862" y="255985"/>
                    <a:pt x="669131" y="385763"/>
                  </a:cubicBezTo>
                  <a:cubicBezTo>
                    <a:pt x="533400" y="515541"/>
                    <a:pt x="404415" y="648097"/>
                    <a:pt x="292893" y="778669"/>
                  </a:cubicBezTo>
                  <a:cubicBezTo>
                    <a:pt x="181371" y="909241"/>
                    <a:pt x="90685" y="1039217"/>
                    <a:pt x="0" y="1169194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1031081" y="3664744"/>
              <a:ext cx="1007269" cy="1466850"/>
            </a:xfrm>
            <a:custGeom>
              <a:avLst/>
              <a:gdLst>
                <a:gd name="connsiteX0" fmla="*/ 1007269 w 1007269"/>
                <a:gd name="connsiteY0" fmla="*/ 0 h 1466850"/>
                <a:gd name="connsiteX1" fmla="*/ 728663 w 1007269"/>
                <a:gd name="connsiteY1" fmla="*/ 326231 h 1466850"/>
                <a:gd name="connsiteX2" fmla="*/ 423863 w 1007269"/>
                <a:gd name="connsiteY2" fmla="*/ 721519 h 1466850"/>
                <a:gd name="connsiteX3" fmla="*/ 0 w 1007269"/>
                <a:gd name="connsiteY3" fmla="*/ 1466850 h 146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7269" h="1466850">
                  <a:moveTo>
                    <a:pt x="1007269" y="0"/>
                  </a:moveTo>
                  <a:cubicBezTo>
                    <a:pt x="916583" y="102989"/>
                    <a:pt x="825897" y="205978"/>
                    <a:pt x="728663" y="326231"/>
                  </a:cubicBezTo>
                  <a:cubicBezTo>
                    <a:pt x="631429" y="446484"/>
                    <a:pt x="545307" y="531416"/>
                    <a:pt x="423863" y="721519"/>
                  </a:cubicBezTo>
                  <a:cubicBezTo>
                    <a:pt x="302419" y="911622"/>
                    <a:pt x="151209" y="1189236"/>
                    <a:pt x="0" y="146685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2493169" y="3457575"/>
              <a:ext cx="1088231" cy="802481"/>
            </a:xfrm>
            <a:custGeom>
              <a:avLst/>
              <a:gdLst>
                <a:gd name="connsiteX0" fmla="*/ 1064419 w 1064419"/>
                <a:gd name="connsiteY0" fmla="*/ 0 h 792956"/>
                <a:gd name="connsiteX1" fmla="*/ 814387 w 1064419"/>
                <a:gd name="connsiteY1" fmla="*/ 71438 h 792956"/>
                <a:gd name="connsiteX2" fmla="*/ 535781 w 1064419"/>
                <a:gd name="connsiteY2" fmla="*/ 247650 h 792956"/>
                <a:gd name="connsiteX3" fmla="*/ 223837 w 1064419"/>
                <a:gd name="connsiteY3" fmla="*/ 578644 h 792956"/>
                <a:gd name="connsiteX4" fmla="*/ 0 w 1064419"/>
                <a:gd name="connsiteY4" fmla="*/ 792956 h 792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4419" h="792956">
                  <a:moveTo>
                    <a:pt x="1064419" y="0"/>
                  </a:moveTo>
                  <a:cubicBezTo>
                    <a:pt x="983456" y="15081"/>
                    <a:pt x="902493" y="30163"/>
                    <a:pt x="814387" y="71438"/>
                  </a:cubicBezTo>
                  <a:cubicBezTo>
                    <a:pt x="726281" y="112713"/>
                    <a:pt x="634206" y="163116"/>
                    <a:pt x="535781" y="247650"/>
                  </a:cubicBezTo>
                  <a:cubicBezTo>
                    <a:pt x="437356" y="332184"/>
                    <a:pt x="313134" y="487760"/>
                    <a:pt x="223837" y="578644"/>
                  </a:cubicBezTo>
                  <a:cubicBezTo>
                    <a:pt x="134540" y="669528"/>
                    <a:pt x="0" y="792956"/>
                    <a:pt x="0" y="79295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3209926" y="4493419"/>
              <a:ext cx="309562" cy="216694"/>
            </a:xfrm>
            <a:custGeom>
              <a:avLst/>
              <a:gdLst>
                <a:gd name="connsiteX0" fmla="*/ 0 w 309562"/>
                <a:gd name="connsiteY0" fmla="*/ 216694 h 216694"/>
                <a:gd name="connsiteX1" fmla="*/ 138112 w 309562"/>
                <a:gd name="connsiteY1" fmla="*/ 83344 h 216694"/>
                <a:gd name="connsiteX2" fmla="*/ 309562 w 309562"/>
                <a:gd name="connsiteY2" fmla="*/ 0 h 216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9562" h="216694">
                  <a:moveTo>
                    <a:pt x="0" y="216694"/>
                  </a:moveTo>
                  <a:cubicBezTo>
                    <a:pt x="43259" y="168077"/>
                    <a:pt x="86518" y="119460"/>
                    <a:pt x="138112" y="83344"/>
                  </a:cubicBezTo>
                  <a:cubicBezTo>
                    <a:pt x="189706" y="47228"/>
                    <a:pt x="249634" y="23614"/>
                    <a:pt x="309562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78" name="Group 177"/>
          <p:cNvGrpSpPr/>
          <p:nvPr/>
        </p:nvGrpSpPr>
        <p:grpSpPr>
          <a:xfrm>
            <a:off x="844056" y="1101828"/>
            <a:ext cx="7599782" cy="5267446"/>
            <a:chOff x="844056" y="1117594"/>
            <a:chExt cx="7599782" cy="5267446"/>
          </a:xfrm>
        </p:grpSpPr>
        <p:grpSp>
          <p:nvGrpSpPr>
            <p:cNvPr id="179" name="Group 146"/>
            <p:cNvGrpSpPr/>
            <p:nvPr/>
          </p:nvGrpSpPr>
          <p:grpSpPr>
            <a:xfrm>
              <a:off x="844062" y="1117600"/>
              <a:ext cx="7599776" cy="5267440"/>
              <a:chOff x="914400" y="1117600"/>
              <a:chExt cx="8233090" cy="5267440"/>
            </a:xfrm>
          </p:grpSpPr>
          <p:sp>
            <p:nvSpPr>
              <p:cNvPr id="319" name="Rectangle 318"/>
              <p:cNvSpPr/>
              <p:nvPr/>
            </p:nvSpPr>
            <p:spPr>
              <a:xfrm>
                <a:off x="914400" y="1117600"/>
                <a:ext cx="8204199" cy="5240867"/>
              </a:xfrm>
              <a:prstGeom prst="rect">
                <a:avLst/>
              </a:prstGeom>
              <a:noFill/>
              <a:ln w="38100">
                <a:solidFill>
                  <a:srgbClr val="0000C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320" name="Group 100"/>
              <p:cNvGrpSpPr/>
              <p:nvPr/>
            </p:nvGrpSpPr>
            <p:grpSpPr>
              <a:xfrm>
                <a:off x="1083682" y="5389793"/>
                <a:ext cx="583840" cy="478336"/>
                <a:chOff x="1083682" y="5389793"/>
                <a:chExt cx="583840" cy="478336"/>
              </a:xfrm>
            </p:grpSpPr>
            <p:sp>
              <p:nvSpPr>
                <p:cNvPr id="354" name="TextBox 353"/>
                <p:cNvSpPr txBox="1"/>
                <p:nvPr/>
              </p:nvSpPr>
              <p:spPr>
                <a:xfrm rot="420000">
                  <a:off x="1083682" y="5389793"/>
                  <a:ext cx="583840" cy="4783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>
                    <a:lnSpc>
                      <a:spcPct val="114000"/>
                    </a:lnSpc>
                  </a:pPr>
                  <a:r>
                    <a:rPr lang="en-US" sz="1100" b="1" dirty="0" smtClean="0">
                      <a:latin typeface="+mn-lt"/>
                    </a:rPr>
                    <a:t>C-On</a:t>
                  </a:r>
                </a:p>
                <a:p>
                  <a:pPr algn="ctr">
                    <a:lnSpc>
                      <a:spcPct val="114000"/>
                    </a:lnSpc>
                  </a:pPr>
                  <a:r>
                    <a:rPr lang="en-US" sz="1100" b="1" dirty="0">
                      <a:latin typeface="+mn-lt"/>
                    </a:rPr>
                    <a:t>P</a:t>
                  </a:r>
                </a:p>
              </p:txBody>
            </p:sp>
            <p:cxnSp>
              <p:nvCxnSpPr>
                <p:cNvPr id="355" name="Straight Connector 354"/>
                <p:cNvCxnSpPr/>
                <p:nvPr/>
              </p:nvCxnSpPr>
              <p:spPr>
                <a:xfrm rot="420000" flipH="1">
                  <a:off x="1192825" y="5628251"/>
                  <a:ext cx="357416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21" name="Group 99"/>
              <p:cNvGrpSpPr/>
              <p:nvPr/>
            </p:nvGrpSpPr>
            <p:grpSpPr>
              <a:xfrm>
                <a:off x="1750211" y="5461729"/>
                <a:ext cx="565089" cy="495841"/>
                <a:chOff x="1750211" y="5461729"/>
                <a:chExt cx="565089" cy="495841"/>
              </a:xfrm>
            </p:grpSpPr>
            <p:sp>
              <p:nvSpPr>
                <p:cNvPr id="352" name="TextBox 351"/>
                <p:cNvSpPr txBox="1"/>
                <p:nvPr/>
              </p:nvSpPr>
              <p:spPr>
                <a:xfrm rot="420000">
                  <a:off x="1750211" y="5461729"/>
                  <a:ext cx="565089" cy="49584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>
                    <a:lnSpc>
                      <a:spcPct val="114000"/>
                    </a:lnSpc>
                  </a:pPr>
                  <a:r>
                    <a:rPr lang="en-US" sz="1100" b="1" dirty="0" smtClean="0">
                      <a:latin typeface="+mn-lt"/>
                    </a:rPr>
                    <a:t>Tp-C</a:t>
                  </a:r>
                </a:p>
                <a:p>
                  <a:pPr algn="ctr">
                    <a:lnSpc>
                      <a:spcPct val="114000"/>
                    </a:lnSpc>
                  </a:pPr>
                  <a:r>
                    <a:rPr lang="en-US" sz="1100" b="1" dirty="0" smtClean="0">
                      <a:latin typeface="+mn-lt"/>
                    </a:rPr>
                    <a:t>Ob</a:t>
                  </a:r>
                  <a:endParaRPr lang="en-US" sz="1100" b="1" dirty="0">
                    <a:latin typeface="+mn-lt"/>
                  </a:endParaRPr>
                </a:p>
              </p:txBody>
            </p:sp>
            <p:cxnSp>
              <p:nvCxnSpPr>
                <p:cNvPr id="353" name="Straight Connector 352"/>
                <p:cNvCxnSpPr/>
                <p:nvPr/>
              </p:nvCxnSpPr>
              <p:spPr>
                <a:xfrm rot="420000" flipH="1">
                  <a:off x="1849979" y="5708939"/>
                  <a:ext cx="357416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22" name="Group 102"/>
              <p:cNvGrpSpPr/>
              <p:nvPr/>
            </p:nvGrpSpPr>
            <p:grpSpPr>
              <a:xfrm>
                <a:off x="3594719" y="5707529"/>
                <a:ext cx="582105" cy="478336"/>
                <a:chOff x="3594719" y="5698003"/>
                <a:chExt cx="582105" cy="478336"/>
              </a:xfrm>
            </p:grpSpPr>
            <p:sp>
              <p:nvSpPr>
                <p:cNvPr id="350" name="TextBox 349"/>
                <p:cNvSpPr txBox="1"/>
                <p:nvPr/>
              </p:nvSpPr>
              <p:spPr>
                <a:xfrm rot="420000">
                  <a:off x="3594719" y="5698003"/>
                  <a:ext cx="582105" cy="4783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>
                    <a:lnSpc>
                      <a:spcPct val="114000"/>
                    </a:lnSpc>
                  </a:pPr>
                  <a:r>
                    <a:rPr lang="en-US" sz="1100" b="1" dirty="0" smtClean="0">
                      <a:latin typeface="+mn-lt"/>
                    </a:rPr>
                    <a:t>C-Dn</a:t>
                  </a:r>
                </a:p>
                <a:p>
                  <a:pPr algn="ctr">
                    <a:lnSpc>
                      <a:spcPct val="114000"/>
                    </a:lnSpc>
                  </a:pPr>
                  <a:r>
                    <a:rPr lang="en-US" sz="1100" b="1" dirty="0">
                      <a:latin typeface="+mn-lt"/>
                    </a:rPr>
                    <a:t>P</a:t>
                  </a:r>
                </a:p>
              </p:txBody>
            </p:sp>
            <p:cxnSp>
              <p:nvCxnSpPr>
                <p:cNvPr id="351" name="Straight Connector 350"/>
                <p:cNvCxnSpPr/>
                <p:nvPr/>
              </p:nvCxnSpPr>
              <p:spPr>
                <a:xfrm rot="420000" flipH="1">
                  <a:off x="3702994" y="5936461"/>
                  <a:ext cx="357416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23" name="Group 101"/>
              <p:cNvGrpSpPr/>
              <p:nvPr/>
            </p:nvGrpSpPr>
            <p:grpSpPr>
              <a:xfrm>
                <a:off x="2431465" y="5560504"/>
                <a:ext cx="668934" cy="478336"/>
                <a:chOff x="2431465" y="5560504"/>
                <a:chExt cx="668934" cy="478336"/>
              </a:xfrm>
            </p:grpSpPr>
            <p:sp>
              <p:nvSpPr>
                <p:cNvPr id="348" name="TextBox 347"/>
                <p:cNvSpPr txBox="1"/>
                <p:nvPr/>
              </p:nvSpPr>
              <p:spPr>
                <a:xfrm rot="420000">
                  <a:off x="2431465" y="5560504"/>
                  <a:ext cx="668934" cy="4783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>
                    <a:lnSpc>
                      <a:spcPct val="114000"/>
                    </a:lnSpc>
                  </a:pPr>
                  <a:r>
                    <a:rPr lang="en-US" sz="1100" b="1" dirty="0" smtClean="0">
                      <a:latin typeface="+mn-lt"/>
                    </a:rPr>
                    <a:t>Tp-Dn</a:t>
                  </a:r>
                </a:p>
                <a:p>
                  <a:pPr algn="ctr">
                    <a:lnSpc>
                      <a:spcPct val="114000"/>
                    </a:lnSpc>
                  </a:pPr>
                  <a:r>
                    <a:rPr lang="en-US" sz="1100" b="1" dirty="0" smtClean="0">
                      <a:latin typeface="+mn-lt"/>
                    </a:rPr>
                    <a:t>Ob</a:t>
                  </a:r>
                  <a:endParaRPr lang="en-US" sz="1100" b="1" dirty="0">
                    <a:latin typeface="+mn-lt"/>
                  </a:endParaRPr>
                </a:p>
              </p:txBody>
            </p:sp>
            <p:cxnSp>
              <p:nvCxnSpPr>
                <p:cNvPr id="349" name="Straight Connector 348"/>
                <p:cNvCxnSpPr/>
                <p:nvPr/>
              </p:nvCxnSpPr>
              <p:spPr>
                <a:xfrm rot="420000" flipH="1">
                  <a:off x="2583154" y="5798962"/>
                  <a:ext cx="357416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24" name="Group 103"/>
              <p:cNvGrpSpPr/>
              <p:nvPr/>
            </p:nvGrpSpPr>
            <p:grpSpPr>
              <a:xfrm>
                <a:off x="5163332" y="5889199"/>
                <a:ext cx="469590" cy="495841"/>
                <a:chOff x="5417332" y="5906132"/>
                <a:chExt cx="469590" cy="495841"/>
              </a:xfrm>
            </p:grpSpPr>
            <p:sp>
              <p:nvSpPr>
                <p:cNvPr id="346" name="TextBox 345"/>
                <p:cNvSpPr txBox="1"/>
                <p:nvPr/>
              </p:nvSpPr>
              <p:spPr>
                <a:xfrm rot="420000">
                  <a:off x="5417332" y="5906132"/>
                  <a:ext cx="469590" cy="49584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>
                    <a:lnSpc>
                      <a:spcPct val="114000"/>
                    </a:lnSpc>
                  </a:pPr>
                  <a:r>
                    <a:rPr lang="en-US" sz="1100" b="1" dirty="0" smtClean="0">
                      <a:latin typeface="+mn-lt"/>
                    </a:rPr>
                    <a:t>C-C</a:t>
                  </a:r>
                </a:p>
                <a:p>
                  <a:pPr algn="ctr">
                    <a:lnSpc>
                      <a:spcPct val="114000"/>
                    </a:lnSpc>
                  </a:pPr>
                  <a:r>
                    <a:rPr lang="en-US" sz="1100" b="1" dirty="0">
                      <a:latin typeface="+mn-lt"/>
                    </a:rPr>
                    <a:t>P</a:t>
                  </a:r>
                </a:p>
              </p:txBody>
            </p:sp>
            <p:cxnSp>
              <p:nvCxnSpPr>
                <p:cNvPr id="347" name="Straight Connector 346"/>
                <p:cNvCxnSpPr/>
                <p:nvPr/>
              </p:nvCxnSpPr>
              <p:spPr>
                <a:xfrm rot="420000" flipH="1">
                  <a:off x="5469351" y="6153342"/>
                  <a:ext cx="357416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25" name="TextBox 324"/>
              <p:cNvSpPr txBox="1"/>
              <p:nvPr/>
            </p:nvSpPr>
            <p:spPr>
              <a:xfrm rot="17220000">
                <a:off x="1142995" y="5122723"/>
                <a:ext cx="333746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600" b="1" dirty="0" smtClean="0">
                    <a:latin typeface="+mn-lt"/>
                  </a:rPr>
                  <a:t>100</a:t>
                </a:r>
                <a:endParaRPr lang="en-US" sz="600" b="1" dirty="0">
                  <a:latin typeface="+mn-lt"/>
                </a:endParaRPr>
              </a:p>
            </p:txBody>
          </p:sp>
          <p:sp>
            <p:nvSpPr>
              <p:cNvPr id="326" name="TextBox 325"/>
              <p:cNvSpPr txBox="1"/>
              <p:nvPr/>
            </p:nvSpPr>
            <p:spPr>
              <a:xfrm rot="17220000">
                <a:off x="4422036" y="5652580"/>
                <a:ext cx="333746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600" b="1" dirty="0" smtClean="0">
                    <a:latin typeface="+mn-lt"/>
                  </a:rPr>
                  <a:t>300</a:t>
                </a:r>
                <a:endParaRPr lang="en-US" sz="600" b="1" dirty="0">
                  <a:latin typeface="+mn-lt"/>
                </a:endParaRPr>
              </a:p>
            </p:txBody>
          </p:sp>
          <p:sp>
            <p:nvSpPr>
              <p:cNvPr id="327" name="TextBox 326"/>
              <p:cNvSpPr txBox="1"/>
              <p:nvPr/>
            </p:nvSpPr>
            <p:spPr>
              <a:xfrm rot="17220000">
                <a:off x="2700185" y="5290282"/>
                <a:ext cx="489939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b="1" dirty="0">
                    <a:latin typeface="+mn-lt"/>
                  </a:rPr>
                  <a:t>2</a:t>
                </a:r>
                <a:r>
                  <a:rPr lang="en-US" sz="600" b="1" dirty="0" smtClean="0">
                    <a:latin typeface="+mn-lt"/>
                  </a:rPr>
                  <a:t>00</a:t>
                </a:r>
                <a:endParaRPr lang="en-US" sz="600" b="1" dirty="0">
                  <a:latin typeface="+mn-lt"/>
                </a:endParaRPr>
              </a:p>
            </p:txBody>
          </p:sp>
          <p:sp>
            <p:nvSpPr>
              <p:cNvPr id="328" name="TextBox 327"/>
              <p:cNvSpPr txBox="1"/>
              <p:nvPr/>
            </p:nvSpPr>
            <p:spPr>
              <a:xfrm rot="17220000">
                <a:off x="6048858" y="5766191"/>
                <a:ext cx="333746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600" b="1" dirty="0" smtClean="0">
                    <a:latin typeface="+mn-lt"/>
                  </a:rPr>
                  <a:t>400</a:t>
                </a:r>
                <a:endParaRPr lang="en-US" sz="600" b="1" dirty="0">
                  <a:latin typeface="+mn-lt"/>
                </a:endParaRPr>
              </a:p>
            </p:txBody>
          </p:sp>
          <p:sp>
            <p:nvSpPr>
              <p:cNvPr id="329" name="Freeform 328"/>
              <p:cNvSpPr/>
              <p:nvPr/>
            </p:nvSpPr>
            <p:spPr>
              <a:xfrm>
                <a:off x="1253067" y="5359400"/>
                <a:ext cx="4953000" cy="635000"/>
              </a:xfrm>
              <a:custGeom>
                <a:avLst/>
                <a:gdLst>
                  <a:gd name="connsiteX0" fmla="*/ 0 w 4953000"/>
                  <a:gd name="connsiteY0" fmla="*/ 0 h 635000"/>
                  <a:gd name="connsiteX1" fmla="*/ 1058333 w 4953000"/>
                  <a:gd name="connsiteY1" fmla="*/ 160867 h 635000"/>
                  <a:gd name="connsiteX2" fmla="*/ 1718733 w 4953000"/>
                  <a:gd name="connsiteY2" fmla="*/ 245533 h 635000"/>
                  <a:gd name="connsiteX3" fmla="*/ 2286000 w 4953000"/>
                  <a:gd name="connsiteY3" fmla="*/ 347133 h 635000"/>
                  <a:gd name="connsiteX4" fmla="*/ 3479800 w 4953000"/>
                  <a:gd name="connsiteY4" fmla="*/ 533400 h 635000"/>
                  <a:gd name="connsiteX5" fmla="*/ 4953000 w 4953000"/>
                  <a:gd name="connsiteY5" fmla="*/ 635000 h 63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953000" h="635000">
                    <a:moveTo>
                      <a:pt x="0" y="0"/>
                    </a:moveTo>
                    <a:lnTo>
                      <a:pt x="1058333" y="160867"/>
                    </a:lnTo>
                    <a:lnTo>
                      <a:pt x="1718733" y="245533"/>
                    </a:lnTo>
                    <a:lnTo>
                      <a:pt x="2286000" y="347133"/>
                    </a:lnTo>
                    <a:lnTo>
                      <a:pt x="3479800" y="533400"/>
                    </a:lnTo>
                    <a:lnTo>
                      <a:pt x="4953000" y="635000"/>
                    </a:lnTo>
                  </a:path>
                </a:pathLst>
              </a:cu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330" name="Straight Connector 58"/>
              <p:cNvCxnSpPr/>
              <p:nvPr/>
            </p:nvCxnSpPr>
            <p:spPr>
              <a:xfrm rot="540000">
                <a:off x="1769533" y="5359400"/>
                <a:ext cx="0" cy="1778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1" name="Straight Connector 59"/>
              <p:cNvCxnSpPr/>
              <p:nvPr/>
            </p:nvCxnSpPr>
            <p:spPr>
              <a:xfrm rot="540000">
                <a:off x="2362200" y="5469467"/>
                <a:ext cx="0" cy="1778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2" name="Straight Connector 61"/>
              <p:cNvCxnSpPr/>
              <p:nvPr/>
            </p:nvCxnSpPr>
            <p:spPr>
              <a:xfrm rot="540000">
                <a:off x="3293533" y="5579533"/>
                <a:ext cx="0" cy="1778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3" name="Straight Connector 62"/>
              <p:cNvCxnSpPr/>
              <p:nvPr/>
            </p:nvCxnSpPr>
            <p:spPr>
              <a:xfrm rot="540000">
                <a:off x="4301067" y="5731932"/>
                <a:ext cx="0" cy="1778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4" name="Freeform 333"/>
              <p:cNvSpPr/>
              <p:nvPr/>
            </p:nvSpPr>
            <p:spPr>
              <a:xfrm>
                <a:off x="1236133" y="4250267"/>
                <a:ext cx="5164667" cy="1058333"/>
              </a:xfrm>
              <a:custGeom>
                <a:avLst/>
                <a:gdLst>
                  <a:gd name="connsiteX0" fmla="*/ 0 w 5164667"/>
                  <a:gd name="connsiteY0" fmla="*/ 0 h 1058333"/>
                  <a:gd name="connsiteX1" fmla="*/ 762000 w 5164667"/>
                  <a:gd name="connsiteY1" fmla="*/ 220133 h 1058333"/>
                  <a:gd name="connsiteX2" fmla="*/ 1524000 w 5164667"/>
                  <a:gd name="connsiteY2" fmla="*/ 431800 h 1058333"/>
                  <a:gd name="connsiteX3" fmla="*/ 2116667 w 5164667"/>
                  <a:gd name="connsiteY3" fmla="*/ 465666 h 1058333"/>
                  <a:gd name="connsiteX4" fmla="*/ 2980267 w 5164667"/>
                  <a:gd name="connsiteY4" fmla="*/ 626533 h 1058333"/>
                  <a:gd name="connsiteX5" fmla="*/ 5164667 w 5164667"/>
                  <a:gd name="connsiteY5" fmla="*/ 1058333 h 1058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164667" h="1058333">
                    <a:moveTo>
                      <a:pt x="0" y="0"/>
                    </a:moveTo>
                    <a:lnTo>
                      <a:pt x="762000" y="220133"/>
                    </a:lnTo>
                    <a:lnTo>
                      <a:pt x="1524000" y="431800"/>
                    </a:lnTo>
                    <a:lnTo>
                      <a:pt x="2116667" y="465666"/>
                    </a:lnTo>
                    <a:lnTo>
                      <a:pt x="2980267" y="626533"/>
                    </a:lnTo>
                    <a:lnTo>
                      <a:pt x="5164667" y="1058333"/>
                    </a:lnTo>
                  </a:path>
                </a:pathLst>
              </a:cu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35" name="Freeform 65"/>
              <p:cNvSpPr/>
              <p:nvPr/>
            </p:nvSpPr>
            <p:spPr>
              <a:xfrm>
                <a:off x="1346200" y="2734733"/>
                <a:ext cx="5715000" cy="1794934"/>
              </a:xfrm>
              <a:custGeom>
                <a:avLst/>
                <a:gdLst>
                  <a:gd name="connsiteX0" fmla="*/ 0 w 5715000"/>
                  <a:gd name="connsiteY0" fmla="*/ 0 h 1794934"/>
                  <a:gd name="connsiteX1" fmla="*/ 778933 w 5715000"/>
                  <a:gd name="connsiteY1" fmla="*/ 296334 h 1794934"/>
                  <a:gd name="connsiteX2" fmla="*/ 1498600 w 5715000"/>
                  <a:gd name="connsiteY2" fmla="*/ 592667 h 1794934"/>
                  <a:gd name="connsiteX3" fmla="*/ 1871133 w 5715000"/>
                  <a:gd name="connsiteY3" fmla="*/ 762000 h 1794934"/>
                  <a:gd name="connsiteX4" fmla="*/ 2633133 w 5715000"/>
                  <a:gd name="connsiteY4" fmla="*/ 905934 h 1794934"/>
                  <a:gd name="connsiteX5" fmla="*/ 3268133 w 5715000"/>
                  <a:gd name="connsiteY5" fmla="*/ 1049867 h 1794934"/>
                  <a:gd name="connsiteX6" fmla="*/ 4114800 w 5715000"/>
                  <a:gd name="connsiteY6" fmla="*/ 1202267 h 1794934"/>
                  <a:gd name="connsiteX7" fmla="*/ 5715000 w 5715000"/>
                  <a:gd name="connsiteY7" fmla="*/ 1794934 h 1794934"/>
                  <a:gd name="connsiteX8" fmla="*/ 5715000 w 5715000"/>
                  <a:gd name="connsiteY8" fmla="*/ 1794934 h 1794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15000" h="1794934">
                    <a:moveTo>
                      <a:pt x="0" y="0"/>
                    </a:moveTo>
                    <a:lnTo>
                      <a:pt x="778933" y="296334"/>
                    </a:lnTo>
                    <a:lnTo>
                      <a:pt x="1498600" y="592667"/>
                    </a:lnTo>
                    <a:lnTo>
                      <a:pt x="1871133" y="762000"/>
                    </a:lnTo>
                    <a:lnTo>
                      <a:pt x="2633133" y="905934"/>
                    </a:lnTo>
                    <a:lnTo>
                      <a:pt x="3268133" y="1049867"/>
                    </a:lnTo>
                    <a:lnTo>
                      <a:pt x="4114800" y="1202267"/>
                    </a:lnTo>
                    <a:lnTo>
                      <a:pt x="5715000" y="1794934"/>
                    </a:lnTo>
                    <a:lnTo>
                      <a:pt x="5715000" y="1794934"/>
                    </a:lnTo>
                  </a:path>
                </a:pathLst>
              </a:cu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36" name="Freeform 67"/>
              <p:cNvSpPr/>
              <p:nvPr/>
            </p:nvSpPr>
            <p:spPr>
              <a:xfrm>
                <a:off x="2082799" y="2082800"/>
                <a:ext cx="6011333" cy="2057400"/>
              </a:xfrm>
              <a:custGeom>
                <a:avLst/>
                <a:gdLst>
                  <a:gd name="connsiteX0" fmla="*/ 0 w 5554133"/>
                  <a:gd name="connsiteY0" fmla="*/ 0 h 1888067"/>
                  <a:gd name="connsiteX1" fmla="*/ 668867 w 5554133"/>
                  <a:gd name="connsiteY1" fmla="*/ 313267 h 1888067"/>
                  <a:gd name="connsiteX2" fmla="*/ 1574800 w 5554133"/>
                  <a:gd name="connsiteY2" fmla="*/ 601133 h 1888067"/>
                  <a:gd name="connsiteX3" fmla="*/ 2565400 w 5554133"/>
                  <a:gd name="connsiteY3" fmla="*/ 855133 h 1888067"/>
                  <a:gd name="connsiteX4" fmla="*/ 3462867 w 5554133"/>
                  <a:gd name="connsiteY4" fmla="*/ 1109133 h 1888067"/>
                  <a:gd name="connsiteX5" fmla="*/ 5554133 w 5554133"/>
                  <a:gd name="connsiteY5" fmla="*/ 1888067 h 1888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54133" h="1888067">
                    <a:moveTo>
                      <a:pt x="0" y="0"/>
                    </a:moveTo>
                    <a:lnTo>
                      <a:pt x="668867" y="313267"/>
                    </a:lnTo>
                    <a:lnTo>
                      <a:pt x="1574800" y="601133"/>
                    </a:lnTo>
                    <a:lnTo>
                      <a:pt x="2565400" y="855133"/>
                    </a:lnTo>
                    <a:lnTo>
                      <a:pt x="3462867" y="1109133"/>
                    </a:lnTo>
                    <a:lnTo>
                      <a:pt x="5554133" y="1888067"/>
                    </a:lnTo>
                  </a:path>
                </a:pathLst>
              </a:cu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37" name="Freeform 68"/>
              <p:cNvSpPr/>
              <p:nvPr/>
            </p:nvSpPr>
            <p:spPr>
              <a:xfrm>
                <a:off x="3039532" y="1439333"/>
                <a:ext cx="5300135" cy="2150534"/>
              </a:xfrm>
              <a:custGeom>
                <a:avLst/>
                <a:gdLst>
                  <a:gd name="connsiteX0" fmla="*/ 0 w 5071534"/>
                  <a:gd name="connsiteY0" fmla="*/ 0 h 2057400"/>
                  <a:gd name="connsiteX1" fmla="*/ 1134534 w 5071534"/>
                  <a:gd name="connsiteY1" fmla="*/ 550334 h 2057400"/>
                  <a:gd name="connsiteX2" fmla="*/ 2531534 w 5071534"/>
                  <a:gd name="connsiteY2" fmla="*/ 855134 h 2057400"/>
                  <a:gd name="connsiteX3" fmla="*/ 3945467 w 5071534"/>
                  <a:gd name="connsiteY3" fmla="*/ 1388534 h 2057400"/>
                  <a:gd name="connsiteX4" fmla="*/ 5071534 w 5071534"/>
                  <a:gd name="connsiteY4" fmla="*/ 2057400 h 2057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71534" h="2057400">
                    <a:moveTo>
                      <a:pt x="0" y="0"/>
                    </a:moveTo>
                    <a:lnTo>
                      <a:pt x="1134534" y="550334"/>
                    </a:lnTo>
                    <a:lnTo>
                      <a:pt x="2531534" y="855134"/>
                    </a:lnTo>
                    <a:lnTo>
                      <a:pt x="3945467" y="1388534"/>
                    </a:lnTo>
                    <a:lnTo>
                      <a:pt x="5071534" y="2057400"/>
                    </a:lnTo>
                  </a:path>
                </a:pathLst>
              </a:cu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38" name="Freeform 69"/>
              <p:cNvSpPr/>
              <p:nvPr/>
            </p:nvSpPr>
            <p:spPr>
              <a:xfrm>
                <a:off x="4495800" y="1540933"/>
                <a:ext cx="3877733" cy="880534"/>
              </a:xfrm>
              <a:custGeom>
                <a:avLst/>
                <a:gdLst>
                  <a:gd name="connsiteX0" fmla="*/ 0 w 3877733"/>
                  <a:gd name="connsiteY0" fmla="*/ 0 h 880534"/>
                  <a:gd name="connsiteX1" fmla="*/ 812800 w 3877733"/>
                  <a:gd name="connsiteY1" fmla="*/ 101600 h 880534"/>
                  <a:gd name="connsiteX2" fmla="*/ 1693333 w 3877733"/>
                  <a:gd name="connsiteY2" fmla="*/ 262467 h 880534"/>
                  <a:gd name="connsiteX3" fmla="*/ 2455333 w 3877733"/>
                  <a:gd name="connsiteY3" fmla="*/ 499534 h 880534"/>
                  <a:gd name="connsiteX4" fmla="*/ 3877733 w 3877733"/>
                  <a:gd name="connsiteY4" fmla="*/ 880534 h 880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77733" h="880534">
                    <a:moveTo>
                      <a:pt x="0" y="0"/>
                    </a:moveTo>
                    <a:lnTo>
                      <a:pt x="812800" y="101600"/>
                    </a:lnTo>
                    <a:lnTo>
                      <a:pt x="1693333" y="262467"/>
                    </a:lnTo>
                    <a:lnTo>
                      <a:pt x="2455333" y="499534"/>
                    </a:lnTo>
                    <a:lnTo>
                      <a:pt x="3877733" y="880534"/>
                    </a:lnTo>
                  </a:path>
                </a:pathLst>
              </a:cu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39" name="TextBox 70"/>
              <p:cNvSpPr txBox="1"/>
              <p:nvPr/>
            </p:nvSpPr>
            <p:spPr>
              <a:xfrm rot="420000">
                <a:off x="8276457" y="3420426"/>
                <a:ext cx="760972" cy="28533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Line 50</a:t>
                </a:r>
                <a:endParaRPr lang="en-US" sz="1100" b="1" dirty="0">
                  <a:latin typeface="+mn-lt"/>
                </a:endParaRPr>
              </a:p>
            </p:txBody>
          </p:sp>
          <p:sp>
            <p:nvSpPr>
              <p:cNvPr id="340" name="TextBox 71"/>
              <p:cNvSpPr txBox="1"/>
              <p:nvPr/>
            </p:nvSpPr>
            <p:spPr>
              <a:xfrm rot="420000">
                <a:off x="8056317" y="4063893"/>
                <a:ext cx="760972" cy="28533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Line 40</a:t>
                </a:r>
                <a:endParaRPr lang="en-US" sz="1100" b="1" dirty="0">
                  <a:latin typeface="+mn-lt"/>
                </a:endParaRPr>
              </a:p>
            </p:txBody>
          </p:sp>
          <p:sp>
            <p:nvSpPr>
              <p:cNvPr id="341" name="TextBox 72"/>
              <p:cNvSpPr txBox="1"/>
              <p:nvPr/>
            </p:nvSpPr>
            <p:spPr>
              <a:xfrm rot="420000">
                <a:off x="7074184" y="4487227"/>
                <a:ext cx="760972" cy="28533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Line 30</a:t>
                </a:r>
                <a:endParaRPr lang="en-US" sz="1100" b="1" dirty="0">
                  <a:latin typeface="+mn-lt"/>
                </a:endParaRPr>
              </a:p>
            </p:txBody>
          </p:sp>
          <p:sp>
            <p:nvSpPr>
              <p:cNvPr id="342" name="TextBox 73"/>
              <p:cNvSpPr txBox="1"/>
              <p:nvPr/>
            </p:nvSpPr>
            <p:spPr>
              <a:xfrm rot="420000">
                <a:off x="6388385" y="5206895"/>
                <a:ext cx="760972" cy="28533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Line 20</a:t>
                </a:r>
                <a:endParaRPr lang="en-US" sz="1100" b="1" dirty="0">
                  <a:latin typeface="+mn-lt"/>
                </a:endParaRPr>
              </a:p>
            </p:txBody>
          </p:sp>
          <p:sp>
            <p:nvSpPr>
              <p:cNvPr id="343" name="TextBox 74"/>
              <p:cNvSpPr txBox="1"/>
              <p:nvPr/>
            </p:nvSpPr>
            <p:spPr>
              <a:xfrm rot="420000">
                <a:off x="8386518" y="2353628"/>
                <a:ext cx="760972" cy="28533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Line 60</a:t>
                </a:r>
                <a:endParaRPr lang="en-US" sz="1100" b="1" dirty="0">
                  <a:latin typeface="+mn-lt"/>
                </a:endParaRPr>
              </a:p>
            </p:txBody>
          </p:sp>
          <p:cxnSp>
            <p:nvCxnSpPr>
              <p:cNvPr id="344" name="Straight Connector 57"/>
              <p:cNvCxnSpPr/>
              <p:nvPr/>
            </p:nvCxnSpPr>
            <p:spPr>
              <a:xfrm>
                <a:off x="8429782" y="6214542"/>
                <a:ext cx="406400" cy="0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5" name="TextBox 60"/>
              <p:cNvSpPr txBox="1"/>
              <p:nvPr/>
            </p:nvSpPr>
            <p:spPr>
              <a:xfrm>
                <a:off x="8305808" y="5994408"/>
                <a:ext cx="651568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+mn-lt"/>
                  </a:rPr>
                  <a:t>5 miles</a:t>
                </a:r>
                <a:endParaRPr lang="en-US" sz="900" b="1" dirty="0">
                  <a:latin typeface="+mn-lt"/>
                </a:endParaRPr>
              </a:p>
            </p:txBody>
          </p:sp>
        </p:grpSp>
        <p:sp>
          <p:nvSpPr>
            <p:cNvPr id="180" name="Rectangle 179"/>
            <p:cNvSpPr/>
            <p:nvPr/>
          </p:nvSpPr>
          <p:spPr>
            <a:xfrm>
              <a:off x="844056" y="1117594"/>
              <a:ext cx="7573107" cy="5240867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81" name="Group 100"/>
            <p:cNvGrpSpPr/>
            <p:nvPr/>
          </p:nvGrpSpPr>
          <p:grpSpPr>
            <a:xfrm>
              <a:off x="1000316" y="5389787"/>
              <a:ext cx="538929" cy="478336"/>
              <a:chOff x="1083682" y="5389793"/>
              <a:chExt cx="583840" cy="478336"/>
            </a:xfrm>
          </p:grpSpPr>
          <p:sp>
            <p:nvSpPr>
              <p:cNvPr id="317" name="TextBox 316"/>
              <p:cNvSpPr txBox="1"/>
              <p:nvPr/>
            </p:nvSpPr>
            <p:spPr>
              <a:xfrm rot="420000">
                <a:off x="1083682" y="5389793"/>
                <a:ext cx="583840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C-On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+mn-lt"/>
                  </a:rPr>
                  <a:t>P</a:t>
                </a:r>
              </a:p>
            </p:txBody>
          </p:sp>
          <p:cxnSp>
            <p:nvCxnSpPr>
              <p:cNvPr id="318" name="Straight Connector 317"/>
              <p:cNvCxnSpPr/>
              <p:nvPr/>
            </p:nvCxnSpPr>
            <p:spPr>
              <a:xfrm rot="420000" flipH="1">
                <a:off x="1192825" y="5628251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2" name="Group 99"/>
            <p:cNvGrpSpPr/>
            <p:nvPr/>
          </p:nvGrpSpPr>
          <p:grpSpPr>
            <a:xfrm>
              <a:off x="1615574" y="5461723"/>
              <a:ext cx="521621" cy="495841"/>
              <a:chOff x="1750211" y="5461729"/>
              <a:chExt cx="565089" cy="495841"/>
            </a:xfrm>
          </p:grpSpPr>
          <p:sp>
            <p:nvSpPr>
              <p:cNvPr id="315" name="TextBox 314"/>
              <p:cNvSpPr txBox="1"/>
              <p:nvPr/>
            </p:nvSpPr>
            <p:spPr>
              <a:xfrm rot="420000">
                <a:off x="1750211" y="5461729"/>
                <a:ext cx="565089" cy="4958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Tp-C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Ob</a:t>
                </a:r>
                <a:endParaRPr lang="en-US" sz="1100" b="1" dirty="0">
                  <a:latin typeface="+mn-lt"/>
                </a:endParaRPr>
              </a:p>
            </p:txBody>
          </p:sp>
          <p:cxnSp>
            <p:nvCxnSpPr>
              <p:cNvPr id="316" name="Straight Connector 315"/>
              <p:cNvCxnSpPr/>
              <p:nvPr/>
            </p:nvCxnSpPr>
            <p:spPr>
              <a:xfrm rot="420000" flipH="1">
                <a:off x="1849979" y="5708939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3" name="Group 102"/>
            <p:cNvGrpSpPr/>
            <p:nvPr/>
          </p:nvGrpSpPr>
          <p:grpSpPr>
            <a:xfrm>
              <a:off x="3318197" y="5707523"/>
              <a:ext cx="537328" cy="478336"/>
              <a:chOff x="3594719" y="5698003"/>
              <a:chExt cx="582105" cy="478336"/>
            </a:xfrm>
          </p:grpSpPr>
          <p:sp>
            <p:nvSpPr>
              <p:cNvPr id="313" name="TextBox 312"/>
              <p:cNvSpPr txBox="1"/>
              <p:nvPr/>
            </p:nvSpPr>
            <p:spPr>
              <a:xfrm rot="420000">
                <a:off x="3594719" y="5698003"/>
                <a:ext cx="582105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C-Dn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+mn-lt"/>
                  </a:rPr>
                  <a:t>P</a:t>
                </a:r>
              </a:p>
            </p:txBody>
          </p:sp>
          <p:cxnSp>
            <p:nvCxnSpPr>
              <p:cNvPr id="314" name="Straight Connector 313"/>
              <p:cNvCxnSpPr/>
              <p:nvPr/>
            </p:nvCxnSpPr>
            <p:spPr>
              <a:xfrm rot="420000" flipH="1">
                <a:off x="3702994" y="5936461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4" name="Group 101"/>
            <p:cNvGrpSpPr/>
            <p:nvPr/>
          </p:nvGrpSpPr>
          <p:grpSpPr>
            <a:xfrm>
              <a:off x="2244424" y="5560498"/>
              <a:ext cx="617478" cy="478336"/>
              <a:chOff x="2431465" y="5560504"/>
              <a:chExt cx="668934" cy="478336"/>
            </a:xfrm>
          </p:grpSpPr>
          <p:sp>
            <p:nvSpPr>
              <p:cNvPr id="311" name="TextBox 310"/>
              <p:cNvSpPr txBox="1"/>
              <p:nvPr/>
            </p:nvSpPr>
            <p:spPr>
              <a:xfrm rot="420000">
                <a:off x="2431465" y="5560504"/>
                <a:ext cx="668934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Tp-Dn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Ob</a:t>
                </a:r>
                <a:endParaRPr lang="en-US" sz="1100" b="1" dirty="0">
                  <a:latin typeface="+mn-lt"/>
                </a:endParaRPr>
              </a:p>
            </p:txBody>
          </p:sp>
          <p:cxnSp>
            <p:nvCxnSpPr>
              <p:cNvPr id="312" name="Straight Connector 311"/>
              <p:cNvCxnSpPr/>
              <p:nvPr/>
            </p:nvCxnSpPr>
            <p:spPr>
              <a:xfrm rot="420000" flipH="1">
                <a:off x="2583154" y="5798962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5" name="Group 103"/>
            <p:cNvGrpSpPr/>
            <p:nvPr/>
          </p:nvGrpSpPr>
          <p:grpSpPr>
            <a:xfrm>
              <a:off x="4766147" y="5889193"/>
              <a:ext cx="433468" cy="495841"/>
              <a:chOff x="5417332" y="5906132"/>
              <a:chExt cx="469590" cy="495841"/>
            </a:xfrm>
          </p:grpSpPr>
          <p:sp>
            <p:nvSpPr>
              <p:cNvPr id="309" name="TextBox 308"/>
              <p:cNvSpPr txBox="1"/>
              <p:nvPr/>
            </p:nvSpPr>
            <p:spPr>
              <a:xfrm rot="420000">
                <a:off x="5417332" y="5906132"/>
                <a:ext cx="469590" cy="4958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C-C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+mn-lt"/>
                  </a:rPr>
                  <a:t>P</a:t>
                </a:r>
              </a:p>
            </p:txBody>
          </p:sp>
          <p:cxnSp>
            <p:nvCxnSpPr>
              <p:cNvPr id="310" name="Straight Connector 309"/>
              <p:cNvCxnSpPr/>
              <p:nvPr/>
            </p:nvCxnSpPr>
            <p:spPr>
              <a:xfrm rot="420000" flipH="1">
                <a:off x="5469351" y="6153342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6" name="TextBox 185"/>
            <p:cNvSpPr txBox="1"/>
            <p:nvPr/>
          </p:nvSpPr>
          <p:spPr>
            <a:xfrm rot="17220000">
              <a:off x="1042230" y="5130411"/>
              <a:ext cx="33374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b="1" dirty="0" smtClean="0">
                  <a:latin typeface="+mn-lt"/>
                </a:rPr>
                <a:t>100</a:t>
              </a:r>
              <a:endParaRPr lang="en-US" sz="600" b="1" dirty="0">
                <a:latin typeface="+mn-lt"/>
              </a:endParaRPr>
            </a:p>
          </p:txBody>
        </p:sp>
        <p:sp>
          <p:nvSpPr>
            <p:cNvPr id="187" name="TextBox 186"/>
            <p:cNvSpPr txBox="1"/>
            <p:nvPr/>
          </p:nvSpPr>
          <p:spPr>
            <a:xfrm rot="17220000">
              <a:off x="4069038" y="5660268"/>
              <a:ext cx="33374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b="1" dirty="0" smtClean="0">
                  <a:latin typeface="+mn-lt"/>
                </a:rPr>
                <a:t>300</a:t>
              </a:r>
              <a:endParaRPr lang="en-US" sz="600" b="1" dirty="0">
                <a:latin typeface="+mn-lt"/>
              </a:endParaRPr>
            </a:p>
          </p:txBody>
        </p:sp>
        <p:sp>
          <p:nvSpPr>
            <p:cNvPr id="188" name="TextBox 187"/>
            <p:cNvSpPr txBox="1"/>
            <p:nvPr/>
          </p:nvSpPr>
          <p:spPr>
            <a:xfrm rot="17220000">
              <a:off x="2473629" y="5297970"/>
              <a:ext cx="489939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>
                  <a:latin typeface="+mn-lt"/>
                </a:rPr>
                <a:t>2</a:t>
              </a:r>
              <a:r>
                <a:rPr lang="en-US" sz="600" b="1" dirty="0" smtClean="0">
                  <a:latin typeface="+mn-lt"/>
                </a:rPr>
                <a:t>00</a:t>
              </a:r>
              <a:endParaRPr lang="en-US" sz="600" b="1" dirty="0">
                <a:latin typeface="+mn-lt"/>
              </a:endParaRPr>
            </a:p>
          </p:txBody>
        </p:sp>
        <p:sp>
          <p:nvSpPr>
            <p:cNvPr id="189" name="TextBox 188"/>
            <p:cNvSpPr txBox="1"/>
            <p:nvPr/>
          </p:nvSpPr>
          <p:spPr>
            <a:xfrm rot="17220000">
              <a:off x="5570720" y="5773879"/>
              <a:ext cx="33374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b="1" dirty="0" smtClean="0">
                  <a:latin typeface="+mn-lt"/>
                </a:rPr>
                <a:t>400</a:t>
              </a:r>
              <a:endParaRPr lang="en-US" sz="600" b="1" dirty="0">
                <a:latin typeface="+mn-lt"/>
              </a:endParaRPr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1156672" y="5359394"/>
              <a:ext cx="4572000" cy="635000"/>
            </a:xfrm>
            <a:custGeom>
              <a:avLst/>
              <a:gdLst>
                <a:gd name="connsiteX0" fmla="*/ 0 w 4953000"/>
                <a:gd name="connsiteY0" fmla="*/ 0 h 635000"/>
                <a:gd name="connsiteX1" fmla="*/ 1058333 w 4953000"/>
                <a:gd name="connsiteY1" fmla="*/ 160867 h 635000"/>
                <a:gd name="connsiteX2" fmla="*/ 1718733 w 4953000"/>
                <a:gd name="connsiteY2" fmla="*/ 245533 h 635000"/>
                <a:gd name="connsiteX3" fmla="*/ 2286000 w 4953000"/>
                <a:gd name="connsiteY3" fmla="*/ 347133 h 635000"/>
                <a:gd name="connsiteX4" fmla="*/ 3479800 w 4953000"/>
                <a:gd name="connsiteY4" fmla="*/ 533400 h 635000"/>
                <a:gd name="connsiteX5" fmla="*/ 4953000 w 4953000"/>
                <a:gd name="connsiteY5" fmla="*/ 635000 h 63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53000" h="635000">
                  <a:moveTo>
                    <a:pt x="0" y="0"/>
                  </a:moveTo>
                  <a:lnTo>
                    <a:pt x="1058333" y="160867"/>
                  </a:lnTo>
                  <a:lnTo>
                    <a:pt x="1718733" y="245533"/>
                  </a:lnTo>
                  <a:lnTo>
                    <a:pt x="2286000" y="347133"/>
                  </a:lnTo>
                  <a:lnTo>
                    <a:pt x="3479800" y="533400"/>
                  </a:lnTo>
                  <a:lnTo>
                    <a:pt x="4953000" y="635000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91" name="Straight Connector 190"/>
            <p:cNvCxnSpPr/>
            <p:nvPr/>
          </p:nvCxnSpPr>
          <p:spPr>
            <a:xfrm rot="540000">
              <a:off x="1633410" y="5359394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Straight Connector 191"/>
            <p:cNvCxnSpPr/>
            <p:nvPr/>
          </p:nvCxnSpPr>
          <p:spPr>
            <a:xfrm rot="540000">
              <a:off x="2180487" y="5469461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Straight Connector 192"/>
            <p:cNvCxnSpPr/>
            <p:nvPr/>
          </p:nvCxnSpPr>
          <p:spPr>
            <a:xfrm rot="540000">
              <a:off x="3040179" y="5579527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Straight Connector 193"/>
            <p:cNvCxnSpPr/>
            <p:nvPr/>
          </p:nvCxnSpPr>
          <p:spPr>
            <a:xfrm rot="540000">
              <a:off x="3970210" y="5731926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5" name="Freeform 194"/>
            <p:cNvSpPr/>
            <p:nvPr/>
          </p:nvSpPr>
          <p:spPr>
            <a:xfrm>
              <a:off x="1141040" y="4250261"/>
              <a:ext cx="4767385" cy="1058333"/>
            </a:xfrm>
            <a:custGeom>
              <a:avLst/>
              <a:gdLst>
                <a:gd name="connsiteX0" fmla="*/ 0 w 5164667"/>
                <a:gd name="connsiteY0" fmla="*/ 0 h 1058333"/>
                <a:gd name="connsiteX1" fmla="*/ 762000 w 5164667"/>
                <a:gd name="connsiteY1" fmla="*/ 220133 h 1058333"/>
                <a:gd name="connsiteX2" fmla="*/ 1524000 w 5164667"/>
                <a:gd name="connsiteY2" fmla="*/ 431800 h 1058333"/>
                <a:gd name="connsiteX3" fmla="*/ 2116667 w 5164667"/>
                <a:gd name="connsiteY3" fmla="*/ 465666 h 1058333"/>
                <a:gd name="connsiteX4" fmla="*/ 2980267 w 5164667"/>
                <a:gd name="connsiteY4" fmla="*/ 626533 h 1058333"/>
                <a:gd name="connsiteX5" fmla="*/ 5164667 w 5164667"/>
                <a:gd name="connsiteY5" fmla="*/ 1058333 h 1058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64667" h="1058333">
                  <a:moveTo>
                    <a:pt x="0" y="0"/>
                  </a:moveTo>
                  <a:lnTo>
                    <a:pt x="762000" y="220133"/>
                  </a:lnTo>
                  <a:lnTo>
                    <a:pt x="1524000" y="431800"/>
                  </a:lnTo>
                  <a:lnTo>
                    <a:pt x="2116667" y="465666"/>
                  </a:lnTo>
                  <a:lnTo>
                    <a:pt x="2980267" y="626533"/>
                  </a:lnTo>
                  <a:lnTo>
                    <a:pt x="5164667" y="1058333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1242641" y="2734727"/>
              <a:ext cx="5275385" cy="1794934"/>
            </a:xfrm>
            <a:custGeom>
              <a:avLst/>
              <a:gdLst>
                <a:gd name="connsiteX0" fmla="*/ 0 w 5715000"/>
                <a:gd name="connsiteY0" fmla="*/ 0 h 1794934"/>
                <a:gd name="connsiteX1" fmla="*/ 778933 w 5715000"/>
                <a:gd name="connsiteY1" fmla="*/ 296334 h 1794934"/>
                <a:gd name="connsiteX2" fmla="*/ 1498600 w 5715000"/>
                <a:gd name="connsiteY2" fmla="*/ 592667 h 1794934"/>
                <a:gd name="connsiteX3" fmla="*/ 1871133 w 5715000"/>
                <a:gd name="connsiteY3" fmla="*/ 762000 h 1794934"/>
                <a:gd name="connsiteX4" fmla="*/ 2633133 w 5715000"/>
                <a:gd name="connsiteY4" fmla="*/ 905934 h 1794934"/>
                <a:gd name="connsiteX5" fmla="*/ 3268133 w 5715000"/>
                <a:gd name="connsiteY5" fmla="*/ 1049867 h 1794934"/>
                <a:gd name="connsiteX6" fmla="*/ 4114800 w 5715000"/>
                <a:gd name="connsiteY6" fmla="*/ 1202267 h 1794934"/>
                <a:gd name="connsiteX7" fmla="*/ 5715000 w 5715000"/>
                <a:gd name="connsiteY7" fmla="*/ 1794934 h 1794934"/>
                <a:gd name="connsiteX8" fmla="*/ 5715000 w 5715000"/>
                <a:gd name="connsiteY8" fmla="*/ 1794934 h 1794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15000" h="1794934">
                  <a:moveTo>
                    <a:pt x="0" y="0"/>
                  </a:moveTo>
                  <a:lnTo>
                    <a:pt x="778933" y="296334"/>
                  </a:lnTo>
                  <a:lnTo>
                    <a:pt x="1498600" y="592667"/>
                  </a:lnTo>
                  <a:lnTo>
                    <a:pt x="1871133" y="762000"/>
                  </a:lnTo>
                  <a:lnTo>
                    <a:pt x="2633133" y="905934"/>
                  </a:lnTo>
                  <a:lnTo>
                    <a:pt x="3268133" y="1049867"/>
                  </a:lnTo>
                  <a:lnTo>
                    <a:pt x="4114800" y="1202267"/>
                  </a:lnTo>
                  <a:lnTo>
                    <a:pt x="5715000" y="1794934"/>
                  </a:lnTo>
                  <a:lnTo>
                    <a:pt x="5715000" y="1794934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1922578" y="2082794"/>
              <a:ext cx="5548923" cy="2057400"/>
            </a:xfrm>
            <a:custGeom>
              <a:avLst/>
              <a:gdLst>
                <a:gd name="connsiteX0" fmla="*/ 0 w 5554133"/>
                <a:gd name="connsiteY0" fmla="*/ 0 h 1888067"/>
                <a:gd name="connsiteX1" fmla="*/ 668867 w 5554133"/>
                <a:gd name="connsiteY1" fmla="*/ 313267 h 1888067"/>
                <a:gd name="connsiteX2" fmla="*/ 1574800 w 5554133"/>
                <a:gd name="connsiteY2" fmla="*/ 601133 h 1888067"/>
                <a:gd name="connsiteX3" fmla="*/ 2565400 w 5554133"/>
                <a:gd name="connsiteY3" fmla="*/ 855133 h 1888067"/>
                <a:gd name="connsiteX4" fmla="*/ 3462867 w 5554133"/>
                <a:gd name="connsiteY4" fmla="*/ 1109133 h 1888067"/>
                <a:gd name="connsiteX5" fmla="*/ 5554133 w 5554133"/>
                <a:gd name="connsiteY5" fmla="*/ 1888067 h 1888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54133" h="1888067">
                  <a:moveTo>
                    <a:pt x="0" y="0"/>
                  </a:moveTo>
                  <a:lnTo>
                    <a:pt x="668867" y="313267"/>
                  </a:lnTo>
                  <a:lnTo>
                    <a:pt x="1574800" y="601133"/>
                  </a:lnTo>
                  <a:lnTo>
                    <a:pt x="2565400" y="855133"/>
                  </a:lnTo>
                  <a:lnTo>
                    <a:pt x="3462867" y="1109133"/>
                  </a:lnTo>
                  <a:lnTo>
                    <a:pt x="5554133" y="1888067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2805716" y="1439327"/>
              <a:ext cx="4892433" cy="2150534"/>
            </a:xfrm>
            <a:custGeom>
              <a:avLst/>
              <a:gdLst>
                <a:gd name="connsiteX0" fmla="*/ 0 w 5071534"/>
                <a:gd name="connsiteY0" fmla="*/ 0 h 2057400"/>
                <a:gd name="connsiteX1" fmla="*/ 1134534 w 5071534"/>
                <a:gd name="connsiteY1" fmla="*/ 550334 h 2057400"/>
                <a:gd name="connsiteX2" fmla="*/ 2531534 w 5071534"/>
                <a:gd name="connsiteY2" fmla="*/ 855134 h 2057400"/>
                <a:gd name="connsiteX3" fmla="*/ 3945467 w 5071534"/>
                <a:gd name="connsiteY3" fmla="*/ 1388534 h 2057400"/>
                <a:gd name="connsiteX4" fmla="*/ 5071534 w 5071534"/>
                <a:gd name="connsiteY4" fmla="*/ 2057400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71534" h="2057400">
                  <a:moveTo>
                    <a:pt x="0" y="0"/>
                  </a:moveTo>
                  <a:lnTo>
                    <a:pt x="1134534" y="550334"/>
                  </a:lnTo>
                  <a:lnTo>
                    <a:pt x="2531534" y="855134"/>
                  </a:lnTo>
                  <a:lnTo>
                    <a:pt x="3945467" y="1388534"/>
                  </a:lnTo>
                  <a:lnTo>
                    <a:pt x="5071534" y="2057400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4149964" y="1540927"/>
              <a:ext cx="3579446" cy="880534"/>
            </a:xfrm>
            <a:custGeom>
              <a:avLst/>
              <a:gdLst>
                <a:gd name="connsiteX0" fmla="*/ 0 w 3877733"/>
                <a:gd name="connsiteY0" fmla="*/ 0 h 880534"/>
                <a:gd name="connsiteX1" fmla="*/ 812800 w 3877733"/>
                <a:gd name="connsiteY1" fmla="*/ 101600 h 880534"/>
                <a:gd name="connsiteX2" fmla="*/ 1693333 w 3877733"/>
                <a:gd name="connsiteY2" fmla="*/ 262467 h 880534"/>
                <a:gd name="connsiteX3" fmla="*/ 2455333 w 3877733"/>
                <a:gd name="connsiteY3" fmla="*/ 499534 h 880534"/>
                <a:gd name="connsiteX4" fmla="*/ 3877733 w 3877733"/>
                <a:gd name="connsiteY4" fmla="*/ 880534 h 880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77733" h="880534">
                  <a:moveTo>
                    <a:pt x="0" y="0"/>
                  </a:moveTo>
                  <a:lnTo>
                    <a:pt x="812800" y="101600"/>
                  </a:lnTo>
                  <a:lnTo>
                    <a:pt x="1693333" y="262467"/>
                  </a:lnTo>
                  <a:lnTo>
                    <a:pt x="2455333" y="499534"/>
                  </a:lnTo>
                  <a:lnTo>
                    <a:pt x="3877733" y="880534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0" name="TextBox 199"/>
            <p:cNvSpPr txBox="1"/>
            <p:nvPr/>
          </p:nvSpPr>
          <p:spPr>
            <a:xfrm rot="420000">
              <a:off x="7639801" y="3420420"/>
              <a:ext cx="702436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Line 50</a:t>
              </a:r>
              <a:endParaRPr lang="en-US" sz="1100" b="1" dirty="0">
                <a:latin typeface="+mn-lt"/>
              </a:endParaRPr>
            </a:p>
          </p:txBody>
        </p:sp>
        <p:sp>
          <p:nvSpPr>
            <p:cNvPr id="201" name="TextBox 200"/>
            <p:cNvSpPr txBox="1"/>
            <p:nvPr/>
          </p:nvSpPr>
          <p:spPr>
            <a:xfrm rot="420000">
              <a:off x="7436595" y="4063887"/>
              <a:ext cx="702436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Line 40</a:t>
              </a:r>
              <a:endParaRPr lang="en-US" sz="1100" b="1" dirty="0">
                <a:latin typeface="+mn-lt"/>
              </a:endParaRPr>
            </a:p>
          </p:txBody>
        </p:sp>
        <p:sp>
          <p:nvSpPr>
            <p:cNvPr id="202" name="TextBox 201"/>
            <p:cNvSpPr txBox="1"/>
            <p:nvPr/>
          </p:nvSpPr>
          <p:spPr>
            <a:xfrm rot="420000">
              <a:off x="6530011" y="4487221"/>
              <a:ext cx="702436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Line 30</a:t>
              </a:r>
              <a:endParaRPr lang="en-US" sz="1100" b="1" dirty="0">
                <a:latin typeface="+mn-lt"/>
              </a:endParaRPr>
            </a:p>
          </p:txBody>
        </p:sp>
        <p:sp>
          <p:nvSpPr>
            <p:cNvPr id="203" name="TextBox 202"/>
            <p:cNvSpPr txBox="1"/>
            <p:nvPr/>
          </p:nvSpPr>
          <p:spPr>
            <a:xfrm rot="420000">
              <a:off x="5896966" y="5206889"/>
              <a:ext cx="702436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Line 20</a:t>
              </a:r>
              <a:endParaRPr lang="en-US" sz="1100" b="1" dirty="0">
                <a:latin typeface="+mn-lt"/>
              </a:endParaRPr>
            </a:p>
          </p:txBody>
        </p:sp>
        <p:sp>
          <p:nvSpPr>
            <p:cNvPr id="204" name="TextBox 203"/>
            <p:cNvSpPr txBox="1"/>
            <p:nvPr/>
          </p:nvSpPr>
          <p:spPr>
            <a:xfrm rot="420000">
              <a:off x="7741396" y="2353622"/>
              <a:ext cx="702436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Line 60</a:t>
              </a:r>
              <a:endParaRPr lang="en-US" sz="1100" b="1" dirty="0">
                <a:latin typeface="+mn-lt"/>
              </a:endParaRPr>
            </a:p>
          </p:txBody>
        </p:sp>
        <p:cxnSp>
          <p:nvCxnSpPr>
            <p:cNvPr id="205" name="Straight Connector 204"/>
            <p:cNvCxnSpPr/>
            <p:nvPr/>
          </p:nvCxnSpPr>
          <p:spPr>
            <a:xfrm>
              <a:off x="7781332" y="6214536"/>
              <a:ext cx="375138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6" name="TextBox 205"/>
            <p:cNvSpPr txBox="1"/>
            <p:nvPr/>
          </p:nvSpPr>
          <p:spPr>
            <a:xfrm>
              <a:off x="7666895" y="5994402"/>
              <a:ext cx="601447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+mn-lt"/>
                </a:rPr>
                <a:t>5 miles</a:t>
              </a:r>
              <a:endParaRPr lang="en-US" sz="900" b="1" dirty="0">
                <a:latin typeface="+mn-lt"/>
              </a:endParaRPr>
            </a:p>
          </p:txBody>
        </p:sp>
        <p:cxnSp>
          <p:nvCxnSpPr>
            <p:cNvPr id="207" name="Straight Connector 206"/>
            <p:cNvCxnSpPr/>
            <p:nvPr/>
          </p:nvCxnSpPr>
          <p:spPr>
            <a:xfrm rot="540000">
              <a:off x="1719378" y="4343395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Straight Connector 207"/>
            <p:cNvCxnSpPr/>
            <p:nvPr/>
          </p:nvCxnSpPr>
          <p:spPr>
            <a:xfrm rot="540000">
              <a:off x="2946393" y="4631261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540000">
              <a:off x="7440239" y="3369729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540000">
              <a:off x="6986948" y="3852327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540000">
              <a:off x="5877164" y="4199460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">
              <a:off x="3884239" y="4800595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">
              <a:off x="3720116" y="1820328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540000">
              <a:off x="7151071" y="2175929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">
              <a:off x="6689963" y="2895596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540000">
              <a:off x="5869347" y="3395130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">
              <a:off x="4181217" y="3674528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540000">
              <a:off x="2915131" y="2446864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540000">
              <a:off x="1758454" y="2887129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540000">
              <a:off x="2852608" y="3352795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540000">
              <a:off x="3407501" y="2624661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">
              <a:off x="3735747" y="2709327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">
              <a:off x="4712665" y="3005661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">
              <a:off x="3259009" y="3471329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">
              <a:off x="2461839" y="4563529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">
              <a:off x="2047625" y="4436529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540000">
              <a:off x="3032361" y="1456262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540000">
              <a:off x="4126518" y="1981193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540000">
              <a:off x="5572359" y="2387594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540000">
              <a:off x="4517285" y="1481660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Straight Connector 230"/>
            <p:cNvCxnSpPr/>
            <p:nvPr/>
          </p:nvCxnSpPr>
          <p:spPr>
            <a:xfrm rot="540000">
              <a:off x="5861531" y="1761060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2" name="Group 104"/>
            <p:cNvGrpSpPr/>
            <p:nvPr/>
          </p:nvGrpSpPr>
          <p:grpSpPr>
            <a:xfrm>
              <a:off x="7399932" y="3510059"/>
              <a:ext cx="433468" cy="495841"/>
              <a:chOff x="5417332" y="5906132"/>
              <a:chExt cx="469590" cy="495841"/>
            </a:xfrm>
          </p:grpSpPr>
          <p:sp>
            <p:nvSpPr>
              <p:cNvPr id="307" name="TextBox 105"/>
              <p:cNvSpPr txBox="1"/>
              <p:nvPr/>
            </p:nvSpPr>
            <p:spPr>
              <a:xfrm rot="420000">
                <a:off x="5417332" y="5906132"/>
                <a:ext cx="469590" cy="4958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C-C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+mn-lt"/>
                  </a:rPr>
                  <a:t>P</a:t>
                </a:r>
              </a:p>
            </p:txBody>
          </p:sp>
          <p:cxnSp>
            <p:nvCxnSpPr>
              <p:cNvPr id="308" name="Straight Connector 106"/>
              <p:cNvCxnSpPr/>
              <p:nvPr/>
            </p:nvCxnSpPr>
            <p:spPr>
              <a:xfrm rot="420000" flipH="1">
                <a:off x="5469351" y="6153342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3" name="Group 107"/>
            <p:cNvGrpSpPr/>
            <p:nvPr/>
          </p:nvGrpSpPr>
          <p:grpSpPr>
            <a:xfrm>
              <a:off x="7016977" y="4018060"/>
              <a:ext cx="433468" cy="495841"/>
              <a:chOff x="5417332" y="5906132"/>
              <a:chExt cx="469590" cy="495841"/>
            </a:xfrm>
          </p:grpSpPr>
          <p:sp>
            <p:nvSpPr>
              <p:cNvPr id="305" name="TextBox 108"/>
              <p:cNvSpPr txBox="1"/>
              <p:nvPr/>
            </p:nvSpPr>
            <p:spPr>
              <a:xfrm rot="420000">
                <a:off x="5417332" y="5906132"/>
                <a:ext cx="469590" cy="4958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C-C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+mn-lt"/>
                  </a:rPr>
                  <a:t>P</a:t>
                </a:r>
              </a:p>
            </p:txBody>
          </p:sp>
          <p:cxnSp>
            <p:nvCxnSpPr>
              <p:cNvPr id="306" name="Straight Connector 109"/>
              <p:cNvCxnSpPr/>
              <p:nvPr/>
            </p:nvCxnSpPr>
            <p:spPr>
              <a:xfrm rot="420000" flipH="1">
                <a:off x="5469351" y="6153342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4" name="Group 110"/>
            <p:cNvGrpSpPr/>
            <p:nvPr/>
          </p:nvGrpSpPr>
          <p:grpSpPr>
            <a:xfrm>
              <a:off x="5907190" y="4314392"/>
              <a:ext cx="433468" cy="495841"/>
              <a:chOff x="5417332" y="5906132"/>
              <a:chExt cx="469590" cy="495841"/>
            </a:xfrm>
          </p:grpSpPr>
          <p:sp>
            <p:nvSpPr>
              <p:cNvPr id="303" name="TextBox 111"/>
              <p:cNvSpPr txBox="1"/>
              <p:nvPr/>
            </p:nvSpPr>
            <p:spPr>
              <a:xfrm rot="420000">
                <a:off x="5417332" y="5906132"/>
                <a:ext cx="469590" cy="4958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C-C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+mn-lt"/>
                  </a:rPr>
                  <a:t>P</a:t>
                </a:r>
              </a:p>
            </p:txBody>
          </p:sp>
          <p:cxnSp>
            <p:nvCxnSpPr>
              <p:cNvPr id="304" name="Straight Connector 112"/>
              <p:cNvCxnSpPr/>
              <p:nvPr/>
            </p:nvCxnSpPr>
            <p:spPr>
              <a:xfrm rot="420000" flipH="1">
                <a:off x="5469351" y="6153342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5" name="Group 113"/>
            <p:cNvGrpSpPr/>
            <p:nvPr/>
          </p:nvGrpSpPr>
          <p:grpSpPr>
            <a:xfrm>
              <a:off x="4648917" y="5025592"/>
              <a:ext cx="433468" cy="495841"/>
              <a:chOff x="5417332" y="5906132"/>
              <a:chExt cx="469590" cy="495841"/>
            </a:xfrm>
          </p:grpSpPr>
          <p:sp>
            <p:nvSpPr>
              <p:cNvPr id="301" name="TextBox 114"/>
              <p:cNvSpPr txBox="1"/>
              <p:nvPr/>
            </p:nvSpPr>
            <p:spPr>
              <a:xfrm rot="420000">
                <a:off x="5417332" y="5906132"/>
                <a:ext cx="469590" cy="4958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C-C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+mn-lt"/>
                  </a:rPr>
                  <a:t>P</a:t>
                </a:r>
              </a:p>
            </p:txBody>
          </p:sp>
          <p:cxnSp>
            <p:nvCxnSpPr>
              <p:cNvPr id="302" name="Straight Connector 115"/>
              <p:cNvCxnSpPr/>
              <p:nvPr/>
            </p:nvCxnSpPr>
            <p:spPr>
              <a:xfrm rot="420000" flipH="1">
                <a:off x="5469351" y="6153342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6" name="Group 116"/>
            <p:cNvGrpSpPr/>
            <p:nvPr/>
          </p:nvGrpSpPr>
          <p:grpSpPr>
            <a:xfrm>
              <a:off x="7171181" y="2320145"/>
              <a:ext cx="537328" cy="478336"/>
              <a:chOff x="3594719" y="5698003"/>
              <a:chExt cx="582105" cy="478336"/>
            </a:xfrm>
          </p:grpSpPr>
          <p:sp>
            <p:nvSpPr>
              <p:cNvPr id="299" name="TextBox 298"/>
              <p:cNvSpPr txBox="1"/>
              <p:nvPr/>
            </p:nvSpPr>
            <p:spPr>
              <a:xfrm rot="420000">
                <a:off x="3594719" y="5698003"/>
                <a:ext cx="582105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C-Dn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+mn-lt"/>
                  </a:rPr>
                  <a:t>P</a:t>
                </a:r>
              </a:p>
            </p:txBody>
          </p:sp>
          <p:cxnSp>
            <p:nvCxnSpPr>
              <p:cNvPr id="300" name="Straight Connector 299"/>
              <p:cNvCxnSpPr/>
              <p:nvPr/>
            </p:nvCxnSpPr>
            <p:spPr>
              <a:xfrm rot="420000" flipH="1">
                <a:off x="3702994" y="5936461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7" name="Group 119"/>
            <p:cNvGrpSpPr/>
            <p:nvPr/>
          </p:nvGrpSpPr>
          <p:grpSpPr>
            <a:xfrm>
              <a:off x="6678813" y="3141412"/>
              <a:ext cx="537328" cy="478336"/>
              <a:chOff x="3594719" y="5698003"/>
              <a:chExt cx="582105" cy="478336"/>
            </a:xfrm>
          </p:grpSpPr>
          <p:sp>
            <p:nvSpPr>
              <p:cNvPr id="297" name="TextBox 296"/>
              <p:cNvSpPr txBox="1"/>
              <p:nvPr/>
            </p:nvSpPr>
            <p:spPr>
              <a:xfrm rot="420000">
                <a:off x="3594719" y="5698003"/>
                <a:ext cx="582105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C-Dn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+mn-lt"/>
                  </a:rPr>
                  <a:t>P</a:t>
                </a:r>
              </a:p>
            </p:txBody>
          </p:sp>
          <p:cxnSp>
            <p:nvCxnSpPr>
              <p:cNvPr id="298" name="Straight Connector 297"/>
              <p:cNvCxnSpPr/>
              <p:nvPr/>
            </p:nvCxnSpPr>
            <p:spPr>
              <a:xfrm rot="420000" flipH="1">
                <a:off x="3702994" y="5936461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8" name="Group 122"/>
            <p:cNvGrpSpPr/>
            <p:nvPr/>
          </p:nvGrpSpPr>
          <p:grpSpPr>
            <a:xfrm>
              <a:off x="6084843" y="3657882"/>
              <a:ext cx="537328" cy="478336"/>
              <a:chOff x="3594719" y="5698003"/>
              <a:chExt cx="582105" cy="478336"/>
            </a:xfrm>
          </p:grpSpPr>
          <p:sp>
            <p:nvSpPr>
              <p:cNvPr id="295" name="TextBox 294"/>
              <p:cNvSpPr txBox="1"/>
              <p:nvPr/>
            </p:nvSpPr>
            <p:spPr>
              <a:xfrm rot="420000">
                <a:off x="3594719" y="5698003"/>
                <a:ext cx="582105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C-Dn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+mn-lt"/>
                  </a:rPr>
                  <a:t>P</a:t>
                </a:r>
              </a:p>
            </p:txBody>
          </p:sp>
          <p:cxnSp>
            <p:nvCxnSpPr>
              <p:cNvPr id="296" name="Straight Connector 295"/>
              <p:cNvCxnSpPr/>
              <p:nvPr/>
            </p:nvCxnSpPr>
            <p:spPr>
              <a:xfrm rot="420000" flipH="1">
                <a:off x="3702994" y="5936461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9" name="Group 125"/>
            <p:cNvGrpSpPr/>
            <p:nvPr/>
          </p:nvGrpSpPr>
          <p:grpSpPr>
            <a:xfrm>
              <a:off x="4912535" y="3954213"/>
              <a:ext cx="537328" cy="478336"/>
              <a:chOff x="3594720" y="5698003"/>
              <a:chExt cx="582105" cy="478336"/>
            </a:xfrm>
          </p:grpSpPr>
          <p:sp>
            <p:nvSpPr>
              <p:cNvPr id="293" name="TextBox 292"/>
              <p:cNvSpPr txBox="1"/>
              <p:nvPr/>
            </p:nvSpPr>
            <p:spPr>
              <a:xfrm rot="420000">
                <a:off x="3594720" y="5698003"/>
                <a:ext cx="582105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C-Dn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+mn-lt"/>
                  </a:rPr>
                  <a:t>P</a:t>
                </a:r>
              </a:p>
            </p:txBody>
          </p:sp>
          <p:cxnSp>
            <p:nvCxnSpPr>
              <p:cNvPr id="294" name="Straight Connector 293"/>
              <p:cNvCxnSpPr/>
              <p:nvPr/>
            </p:nvCxnSpPr>
            <p:spPr>
              <a:xfrm rot="420000" flipH="1">
                <a:off x="3702994" y="5936461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0" name="Group 128"/>
            <p:cNvGrpSpPr/>
            <p:nvPr/>
          </p:nvGrpSpPr>
          <p:grpSpPr>
            <a:xfrm>
              <a:off x="3122814" y="4733147"/>
              <a:ext cx="537328" cy="478336"/>
              <a:chOff x="3594719" y="5698003"/>
              <a:chExt cx="582105" cy="478336"/>
            </a:xfrm>
          </p:grpSpPr>
          <p:sp>
            <p:nvSpPr>
              <p:cNvPr id="291" name="TextBox 290"/>
              <p:cNvSpPr txBox="1"/>
              <p:nvPr/>
            </p:nvSpPr>
            <p:spPr>
              <a:xfrm rot="420000">
                <a:off x="3594719" y="5698003"/>
                <a:ext cx="582105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C-Dn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+mn-lt"/>
                  </a:rPr>
                  <a:t>P</a:t>
                </a:r>
              </a:p>
            </p:txBody>
          </p:sp>
          <p:cxnSp>
            <p:nvCxnSpPr>
              <p:cNvPr id="292" name="Straight Connector 291"/>
              <p:cNvCxnSpPr/>
              <p:nvPr/>
            </p:nvCxnSpPr>
            <p:spPr>
              <a:xfrm rot="420000" flipH="1">
                <a:off x="3702994" y="5936461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1" name="TextBox 240"/>
            <p:cNvSpPr txBox="1"/>
            <p:nvPr/>
          </p:nvSpPr>
          <p:spPr>
            <a:xfrm rot="420000">
              <a:off x="3107066" y="1498876"/>
              <a:ext cx="561372" cy="4783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One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Cycle</a:t>
              </a:r>
              <a:endParaRPr lang="en-US" sz="1100" b="1" dirty="0">
                <a:latin typeface="+mn-lt"/>
              </a:endParaRPr>
            </a:p>
          </p:txBody>
        </p:sp>
        <p:grpSp>
          <p:nvGrpSpPr>
            <p:cNvPr id="242" name="Group 134"/>
            <p:cNvGrpSpPr/>
            <p:nvPr/>
          </p:nvGrpSpPr>
          <p:grpSpPr>
            <a:xfrm>
              <a:off x="2756622" y="3475818"/>
              <a:ext cx="521621" cy="495841"/>
              <a:chOff x="1750211" y="5461729"/>
              <a:chExt cx="565089" cy="495841"/>
            </a:xfrm>
          </p:grpSpPr>
          <p:sp>
            <p:nvSpPr>
              <p:cNvPr id="289" name="TextBox 288"/>
              <p:cNvSpPr txBox="1"/>
              <p:nvPr/>
            </p:nvSpPr>
            <p:spPr>
              <a:xfrm rot="420000">
                <a:off x="1750211" y="5461729"/>
                <a:ext cx="565089" cy="4958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Tp-C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Ob</a:t>
                </a:r>
                <a:endParaRPr lang="en-US" sz="1100" b="1" dirty="0">
                  <a:latin typeface="+mn-lt"/>
                </a:endParaRPr>
              </a:p>
            </p:txBody>
          </p:sp>
          <p:cxnSp>
            <p:nvCxnSpPr>
              <p:cNvPr id="290" name="Straight Connector 289"/>
              <p:cNvCxnSpPr/>
              <p:nvPr/>
            </p:nvCxnSpPr>
            <p:spPr>
              <a:xfrm rot="420000" flipH="1">
                <a:off x="1849979" y="5708939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3" name="Group 137"/>
            <p:cNvGrpSpPr/>
            <p:nvPr/>
          </p:nvGrpSpPr>
          <p:grpSpPr>
            <a:xfrm>
              <a:off x="6058331" y="1991325"/>
              <a:ext cx="617478" cy="478336"/>
              <a:chOff x="2431465" y="5560504"/>
              <a:chExt cx="668934" cy="478336"/>
            </a:xfrm>
          </p:grpSpPr>
          <p:sp>
            <p:nvSpPr>
              <p:cNvPr id="287" name="TextBox 286"/>
              <p:cNvSpPr txBox="1"/>
              <p:nvPr/>
            </p:nvSpPr>
            <p:spPr>
              <a:xfrm rot="420000">
                <a:off x="2431465" y="5560504"/>
                <a:ext cx="668934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Tp-Dn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Ob</a:t>
                </a:r>
                <a:endParaRPr lang="en-US" sz="1100" b="1" dirty="0">
                  <a:latin typeface="+mn-lt"/>
                </a:endParaRPr>
              </a:p>
            </p:txBody>
          </p:sp>
          <p:cxnSp>
            <p:nvCxnSpPr>
              <p:cNvPr id="288" name="Straight Connector 287"/>
              <p:cNvCxnSpPr/>
              <p:nvPr/>
            </p:nvCxnSpPr>
            <p:spPr>
              <a:xfrm rot="420000" flipH="1">
                <a:off x="2583154" y="5798962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4" name="Group 140"/>
            <p:cNvGrpSpPr/>
            <p:nvPr/>
          </p:nvGrpSpPr>
          <p:grpSpPr>
            <a:xfrm>
              <a:off x="3251147" y="2768882"/>
              <a:ext cx="538929" cy="478336"/>
              <a:chOff x="1083682" y="5389793"/>
              <a:chExt cx="583840" cy="478336"/>
            </a:xfrm>
          </p:grpSpPr>
          <p:sp>
            <p:nvSpPr>
              <p:cNvPr id="285" name="TextBox 284"/>
              <p:cNvSpPr txBox="1"/>
              <p:nvPr/>
            </p:nvSpPr>
            <p:spPr>
              <a:xfrm rot="420000">
                <a:off x="1083682" y="5389793"/>
                <a:ext cx="583840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C-On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+mn-lt"/>
                  </a:rPr>
                  <a:t>P</a:t>
                </a:r>
              </a:p>
            </p:txBody>
          </p:sp>
          <p:cxnSp>
            <p:nvCxnSpPr>
              <p:cNvPr id="286" name="Straight Connector 285"/>
              <p:cNvCxnSpPr/>
              <p:nvPr/>
            </p:nvCxnSpPr>
            <p:spPr>
              <a:xfrm rot="420000" flipH="1">
                <a:off x="1192825" y="5628251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5" name="Group 143"/>
            <p:cNvGrpSpPr/>
            <p:nvPr/>
          </p:nvGrpSpPr>
          <p:grpSpPr>
            <a:xfrm>
              <a:off x="3764805" y="2840816"/>
              <a:ext cx="521621" cy="495841"/>
              <a:chOff x="1750211" y="5461729"/>
              <a:chExt cx="565089" cy="495841"/>
            </a:xfrm>
          </p:grpSpPr>
          <p:sp>
            <p:nvSpPr>
              <p:cNvPr id="283" name="TextBox 282"/>
              <p:cNvSpPr txBox="1"/>
              <p:nvPr/>
            </p:nvSpPr>
            <p:spPr>
              <a:xfrm rot="420000">
                <a:off x="1750211" y="5461729"/>
                <a:ext cx="565089" cy="4958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Tp-C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Ob</a:t>
                </a:r>
                <a:endParaRPr lang="en-US" sz="1100" b="1" dirty="0">
                  <a:latin typeface="+mn-lt"/>
                </a:endParaRPr>
              </a:p>
            </p:txBody>
          </p:sp>
          <p:cxnSp>
            <p:nvCxnSpPr>
              <p:cNvPr id="284" name="Straight Connector 283"/>
              <p:cNvCxnSpPr/>
              <p:nvPr/>
            </p:nvCxnSpPr>
            <p:spPr>
              <a:xfrm rot="420000" flipH="1">
                <a:off x="1849979" y="5708939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6" name="Group 146"/>
            <p:cNvGrpSpPr/>
            <p:nvPr/>
          </p:nvGrpSpPr>
          <p:grpSpPr>
            <a:xfrm>
              <a:off x="5659747" y="2600924"/>
              <a:ext cx="617478" cy="478336"/>
              <a:chOff x="2431465" y="5560504"/>
              <a:chExt cx="668934" cy="478336"/>
            </a:xfrm>
          </p:grpSpPr>
          <p:sp>
            <p:nvSpPr>
              <p:cNvPr id="281" name="TextBox 280"/>
              <p:cNvSpPr txBox="1"/>
              <p:nvPr/>
            </p:nvSpPr>
            <p:spPr>
              <a:xfrm rot="420000">
                <a:off x="2431465" y="5560504"/>
                <a:ext cx="668934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Tp-Dn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Ob</a:t>
                </a:r>
                <a:endParaRPr lang="en-US" sz="1100" b="1" dirty="0">
                  <a:latin typeface="+mn-lt"/>
                </a:endParaRPr>
              </a:p>
            </p:txBody>
          </p:sp>
          <p:cxnSp>
            <p:nvCxnSpPr>
              <p:cNvPr id="282" name="Straight Connector 281"/>
              <p:cNvCxnSpPr/>
              <p:nvPr/>
            </p:nvCxnSpPr>
            <p:spPr>
              <a:xfrm rot="420000" flipH="1">
                <a:off x="2583154" y="5798962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7" name="Group 149"/>
            <p:cNvGrpSpPr/>
            <p:nvPr/>
          </p:nvGrpSpPr>
          <p:grpSpPr>
            <a:xfrm>
              <a:off x="3595026" y="1964545"/>
              <a:ext cx="538929" cy="478336"/>
              <a:chOff x="1083683" y="5389793"/>
              <a:chExt cx="583840" cy="478336"/>
            </a:xfrm>
          </p:grpSpPr>
          <p:sp>
            <p:nvSpPr>
              <p:cNvPr id="279" name="TextBox 278"/>
              <p:cNvSpPr txBox="1"/>
              <p:nvPr/>
            </p:nvSpPr>
            <p:spPr>
              <a:xfrm rot="420000">
                <a:off x="1083683" y="5389793"/>
                <a:ext cx="583840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C-On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+mn-lt"/>
                  </a:rPr>
                  <a:t>P</a:t>
                </a:r>
              </a:p>
            </p:txBody>
          </p:sp>
          <p:cxnSp>
            <p:nvCxnSpPr>
              <p:cNvPr id="280" name="Straight Connector 279"/>
              <p:cNvCxnSpPr/>
              <p:nvPr/>
            </p:nvCxnSpPr>
            <p:spPr>
              <a:xfrm rot="420000" flipH="1">
                <a:off x="1192825" y="5628251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8" name="Group 152"/>
            <p:cNvGrpSpPr/>
            <p:nvPr/>
          </p:nvGrpSpPr>
          <p:grpSpPr>
            <a:xfrm>
              <a:off x="4546346" y="2180416"/>
              <a:ext cx="521621" cy="495841"/>
              <a:chOff x="1750211" y="5461729"/>
              <a:chExt cx="565089" cy="495841"/>
            </a:xfrm>
          </p:grpSpPr>
          <p:sp>
            <p:nvSpPr>
              <p:cNvPr id="277" name="TextBox 276"/>
              <p:cNvSpPr txBox="1"/>
              <p:nvPr/>
            </p:nvSpPr>
            <p:spPr>
              <a:xfrm rot="420000">
                <a:off x="1750211" y="5461729"/>
                <a:ext cx="565089" cy="4958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Tp-C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Ob</a:t>
                </a:r>
                <a:endParaRPr lang="en-US" sz="1100" b="1" dirty="0">
                  <a:latin typeface="+mn-lt"/>
                </a:endParaRPr>
              </a:p>
            </p:txBody>
          </p:sp>
          <p:cxnSp>
            <p:nvCxnSpPr>
              <p:cNvPr id="278" name="Straight Connector 277"/>
              <p:cNvCxnSpPr/>
              <p:nvPr/>
            </p:nvCxnSpPr>
            <p:spPr>
              <a:xfrm rot="420000" flipH="1">
                <a:off x="1849979" y="5708939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9" name="Group 155"/>
            <p:cNvGrpSpPr/>
            <p:nvPr/>
          </p:nvGrpSpPr>
          <p:grpSpPr>
            <a:xfrm>
              <a:off x="4878209" y="3185124"/>
              <a:ext cx="617478" cy="478336"/>
              <a:chOff x="2431465" y="5560504"/>
              <a:chExt cx="668934" cy="478336"/>
            </a:xfrm>
          </p:grpSpPr>
          <p:sp>
            <p:nvSpPr>
              <p:cNvPr id="275" name="TextBox 274"/>
              <p:cNvSpPr txBox="1"/>
              <p:nvPr/>
            </p:nvSpPr>
            <p:spPr>
              <a:xfrm rot="420000">
                <a:off x="2431465" y="5560504"/>
                <a:ext cx="668934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Tp-Dn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Ob</a:t>
                </a:r>
                <a:endParaRPr lang="en-US" sz="1100" b="1" dirty="0">
                  <a:latin typeface="+mn-lt"/>
                </a:endParaRPr>
              </a:p>
            </p:txBody>
          </p:sp>
          <p:cxnSp>
            <p:nvCxnSpPr>
              <p:cNvPr id="276" name="Straight Connector 275"/>
              <p:cNvCxnSpPr/>
              <p:nvPr/>
            </p:nvCxnSpPr>
            <p:spPr>
              <a:xfrm rot="420000" flipH="1">
                <a:off x="2583154" y="5798962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0" name="Group 158"/>
            <p:cNvGrpSpPr/>
            <p:nvPr/>
          </p:nvGrpSpPr>
          <p:grpSpPr>
            <a:xfrm>
              <a:off x="3915453" y="1515816"/>
              <a:ext cx="538929" cy="478336"/>
              <a:chOff x="1083682" y="5389793"/>
              <a:chExt cx="583840" cy="478336"/>
            </a:xfrm>
          </p:grpSpPr>
          <p:sp>
            <p:nvSpPr>
              <p:cNvPr id="273" name="TextBox 272"/>
              <p:cNvSpPr txBox="1"/>
              <p:nvPr/>
            </p:nvSpPr>
            <p:spPr>
              <a:xfrm rot="420000">
                <a:off x="1083682" y="5389793"/>
                <a:ext cx="583840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C-On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+mn-lt"/>
                  </a:rPr>
                  <a:t>P</a:t>
                </a:r>
              </a:p>
            </p:txBody>
          </p:sp>
          <p:cxnSp>
            <p:nvCxnSpPr>
              <p:cNvPr id="274" name="Straight Connector 273"/>
              <p:cNvCxnSpPr/>
              <p:nvPr/>
            </p:nvCxnSpPr>
            <p:spPr>
              <a:xfrm rot="420000" flipH="1">
                <a:off x="1192825" y="5628251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1" name="Group 161"/>
            <p:cNvGrpSpPr/>
            <p:nvPr/>
          </p:nvGrpSpPr>
          <p:grpSpPr>
            <a:xfrm>
              <a:off x="4866774" y="1638548"/>
              <a:ext cx="521621" cy="495841"/>
              <a:chOff x="1750211" y="5461729"/>
              <a:chExt cx="565089" cy="495841"/>
            </a:xfrm>
          </p:grpSpPr>
          <p:sp>
            <p:nvSpPr>
              <p:cNvPr id="271" name="TextBox 270"/>
              <p:cNvSpPr txBox="1"/>
              <p:nvPr/>
            </p:nvSpPr>
            <p:spPr>
              <a:xfrm rot="420000">
                <a:off x="1750211" y="5461729"/>
                <a:ext cx="565089" cy="4958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Tp-C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Ob</a:t>
                </a:r>
                <a:endParaRPr lang="en-US" sz="1100" b="1" dirty="0">
                  <a:latin typeface="+mn-lt"/>
                </a:endParaRPr>
              </a:p>
            </p:txBody>
          </p:sp>
          <p:cxnSp>
            <p:nvCxnSpPr>
              <p:cNvPr id="272" name="Straight Connector 271"/>
              <p:cNvCxnSpPr/>
              <p:nvPr/>
            </p:nvCxnSpPr>
            <p:spPr>
              <a:xfrm rot="420000" flipH="1">
                <a:off x="1849979" y="5708939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2" name="Group 164"/>
            <p:cNvGrpSpPr/>
            <p:nvPr/>
          </p:nvGrpSpPr>
          <p:grpSpPr>
            <a:xfrm>
              <a:off x="3307323" y="3583059"/>
              <a:ext cx="617478" cy="478336"/>
              <a:chOff x="2482267" y="5577438"/>
              <a:chExt cx="668934" cy="478336"/>
            </a:xfrm>
          </p:grpSpPr>
          <p:sp>
            <p:nvSpPr>
              <p:cNvPr id="269" name="TextBox 268"/>
              <p:cNvSpPr txBox="1"/>
              <p:nvPr/>
            </p:nvSpPr>
            <p:spPr>
              <a:xfrm rot="420000">
                <a:off x="2482267" y="5577438"/>
                <a:ext cx="668934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Tp-Dn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Ob</a:t>
                </a:r>
                <a:endParaRPr lang="en-US" sz="1100" b="1" dirty="0">
                  <a:latin typeface="+mn-lt"/>
                </a:endParaRPr>
              </a:p>
            </p:txBody>
          </p:sp>
          <p:cxnSp>
            <p:nvCxnSpPr>
              <p:cNvPr id="270" name="Straight Connector 269"/>
              <p:cNvCxnSpPr/>
              <p:nvPr/>
            </p:nvCxnSpPr>
            <p:spPr>
              <a:xfrm rot="420000" flipH="1">
                <a:off x="2583154" y="5798962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3" name="Group 167"/>
            <p:cNvGrpSpPr/>
            <p:nvPr/>
          </p:nvGrpSpPr>
          <p:grpSpPr>
            <a:xfrm>
              <a:off x="1500503" y="4487612"/>
              <a:ext cx="538929" cy="478336"/>
              <a:chOff x="1083683" y="5389793"/>
              <a:chExt cx="583840" cy="478336"/>
            </a:xfrm>
          </p:grpSpPr>
          <p:sp>
            <p:nvSpPr>
              <p:cNvPr id="267" name="TextBox 266"/>
              <p:cNvSpPr txBox="1"/>
              <p:nvPr/>
            </p:nvSpPr>
            <p:spPr>
              <a:xfrm rot="420000">
                <a:off x="1083683" y="5389793"/>
                <a:ext cx="583840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C-On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+mn-lt"/>
                  </a:rPr>
                  <a:t>P</a:t>
                </a:r>
              </a:p>
            </p:txBody>
          </p:sp>
          <p:cxnSp>
            <p:nvCxnSpPr>
              <p:cNvPr id="268" name="Straight Connector 267"/>
              <p:cNvCxnSpPr/>
              <p:nvPr/>
            </p:nvCxnSpPr>
            <p:spPr>
              <a:xfrm rot="420000" flipH="1">
                <a:off x="1192825" y="5628251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4" name="Group 170"/>
            <p:cNvGrpSpPr/>
            <p:nvPr/>
          </p:nvGrpSpPr>
          <p:grpSpPr>
            <a:xfrm>
              <a:off x="1935999" y="4576482"/>
              <a:ext cx="570514" cy="495841"/>
              <a:chOff x="1589338" y="5461729"/>
              <a:chExt cx="618057" cy="495841"/>
            </a:xfrm>
          </p:grpSpPr>
          <p:sp>
            <p:nvSpPr>
              <p:cNvPr id="265" name="TextBox 264"/>
              <p:cNvSpPr txBox="1"/>
              <p:nvPr/>
            </p:nvSpPr>
            <p:spPr>
              <a:xfrm rot="420000">
                <a:off x="1589338" y="5461729"/>
                <a:ext cx="565089" cy="4958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Tp-C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Ob</a:t>
                </a:r>
                <a:endParaRPr lang="en-US" sz="1100" b="1" dirty="0">
                  <a:latin typeface="+mn-lt"/>
                </a:endParaRPr>
              </a:p>
            </p:txBody>
          </p:sp>
          <p:cxnSp>
            <p:nvCxnSpPr>
              <p:cNvPr id="266" name="Straight Connector 265"/>
              <p:cNvCxnSpPr/>
              <p:nvPr/>
            </p:nvCxnSpPr>
            <p:spPr>
              <a:xfrm rot="420000" flipH="1">
                <a:off x="1849979" y="5708939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5" name="Group 173"/>
            <p:cNvGrpSpPr/>
            <p:nvPr/>
          </p:nvGrpSpPr>
          <p:grpSpPr>
            <a:xfrm>
              <a:off x="2353839" y="4692190"/>
              <a:ext cx="617478" cy="478336"/>
              <a:chOff x="2431465" y="5560504"/>
              <a:chExt cx="668934" cy="478336"/>
            </a:xfrm>
          </p:grpSpPr>
          <p:sp>
            <p:nvSpPr>
              <p:cNvPr id="263" name="TextBox 262"/>
              <p:cNvSpPr txBox="1"/>
              <p:nvPr/>
            </p:nvSpPr>
            <p:spPr>
              <a:xfrm rot="420000">
                <a:off x="2431465" y="5560504"/>
                <a:ext cx="668934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Tp-Dn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Ob</a:t>
                </a:r>
                <a:endParaRPr lang="en-US" sz="1100" b="1" dirty="0">
                  <a:latin typeface="+mn-lt"/>
                </a:endParaRPr>
              </a:p>
            </p:txBody>
          </p:sp>
          <p:cxnSp>
            <p:nvCxnSpPr>
              <p:cNvPr id="264" name="Straight Connector 263"/>
              <p:cNvCxnSpPr/>
              <p:nvPr/>
            </p:nvCxnSpPr>
            <p:spPr>
              <a:xfrm rot="420000" flipH="1">
                <a:off x="2583154" y="5798962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6" name="TextBox 255"/>
            <p:cNvSpPr txBox="1"/>
            <p:nvPr/>
          </p:nvSpPr>
          <p:spPr>
            <a:xfrm rot="420000">
              <a:off x="2880419" y="2370942"/>
              <a:ext cx="561372" cy="4783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One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Cycle</a:t>
              </a:r>
              <a:endParaRPr lang="en-US" sz="1100" b="1" dirty="0">
                <a:latin typeface="+mn-lt"/>
              </a:endParaRPr>
            </a:p>
          </p:txBody>
        </p:sp>
        <p:sp>
          <p:nvSpPr>
            <p:cNvPr id="257" name="TextBox 256"/>
            <p:cNvSpPr txBox="1"/>
            <p:nvPr/>
          </p:nvSpPr>
          <p:spPr>
            <a:xfrm rot="420000">
              <a:off x="2028542" y="2946675"/>
              <a:ext cx="561372" cy="4783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One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Cycle</a:t>
              </a:r>
              <a:endParaRPr lang="en-US" sz="1100" b="1" dirty="0">
                <a:latin typeface="+mn-lt"/>
              </a:endParaRPr>
            </a:p>
          </p:txBody>
        </p:sp>
        <p:sp>
          <p:nvSpPr>
            <p:cNvPr id="258" name="TextBox 257"/>
            <p:cNvSpPr txBox="1"/>
            <p:nvPr/>
          </p:nvSpPr>
          <p:spPr>
            <a:xfrm rot="420000">
              <a:off x="1051620" y="4055809"/>
              <a:ext cx="561372" cy="4783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One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Cycle</a:t>
              </a:r>
              <a:endParaRPr lang="en-US" sz="1100" b="1" dirty="0">
                <a:latin typeface="+mn-lt"/>
              </a:endParaRPr>
            </a:p>
          </p:txBody>
        </p:sp>
        <p:sp>
          <p:nvSpPr>
            <p:cNvPr id="259" name="TextBox 258"/>
            <p:cNvSpPr txBox="1"/>
            <p:nvPr/>
          </p:nvSpPr>
          <p:spPr>
            <a:xfrm rot="420000">
              <a:off x="2276435" y="1392176"/>
              <a:ext cx="675186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Absent</a:t>
              </a:r>
              <a:endParaRPr lang="en-US" sz="1100" b="1" dirty="0">
                <a:latin typeface="+mn-lt"/>
              </a:endParaRPr>
            </a:p>
          </p:txBody>
        </p:sp>
        <p:sp>
          <p:nvSpPr>
            <p:cNvPr id="260" name="TextBox 259"/>
            <p:cNvSpPr txBox="1"/>
            <p:nvPr/>
          </p:nvSpPr>
          <p:spPr>
            <a:xfrm rot="420000">
              <a:off x="2088865" y="2374308"/>
              <a:ext cx="675186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Absent</a:t>
              </a:r>
              <a:endParaRPr lang="en-US" sz="1100" b="1" dirty="0">
                <a:latin typeface="+mn-lt"/>
              </a:endParaRPr>
            </a:p>
          </p:txBody>
        </p:sp>
        <p:sp>
          <p:nvSpPr>
            <p:cNvPr id="261" name="TextBox 260"/>
            <p:cNvSpPr txBox="1"/>
            <p:nvPr/>
          </p:nvSpPr>
          <p:spPr>
            <a:xfrm rot="420000">
              <a:off x="1072871" y="2806111"/>
              <a:ext cx="675186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Absent</a:t>
              </a:r>
              <a:endParaRPr lang="en-US" sz="1100" b="1" dirty="0">
                <a:latin typeface="+mn-lt"/>
              </a:endParaRPr>
            </a:p>
          </p:txBody>
        </p:sp>
        <p:sp>
          <p:nvSpPr>
            <p:cNvPr id="262" name="TextBox 261"/>
            <p:cNvSpPr txBox="1"/>
            <p:nvPr/>
          </p:nvSpPr>
          <p:spPr>
            <a:xfrm rot="420000">
              <a:off x="5701580" y="5926555"/>
              <a:ext cx="702436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Line 10</a:t>
              </a:r>
              <a:endParaRPr lang="en-US" sz="1100" b="1" dirty="0">
                <a:latin typeface="+mn-lt"/>
              </a:endParaRP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23</a:t>
            </a:r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31166</TotalTime>
  <Words>642</Words>
  <Application>Microsoft Macintosh PowerPoint</Application>
  <PresentationFormat>On-screen Show (4:3)</PresentationFormat>
  <Paragraphs>277</Paragraphs>
  <Slides>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Default Design</vt:lpstr>
      <vt:lpstr>Exercise 23</vt:lpstr>
      <vt:lpstr>Coding a Line</vt:lpstr>
      <vt:lpstr>Basemap</vt:lpstr>
      <vt:lpstr>Time Structure Map</vt:lpstr>
      <vt:lpstr>Time Structure Map</vt:lpstr>
      <vt:lpstr>Exercise 23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317</cp:revision>
  <cp:lastPrinted>2015-01-27T13:39:19Z</cp:lastPrinted>
  <dcterms:created xsi:type="dcterms:W3CDTF">2001-11-20T13:29:42Z</dcterms:created>
  <dcterms:modified xsi:type="dcterms:W3CDTF">2016-10-17T21:14:59Z</dcterms:modified>
</cp:coreProperties>
</file>