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2" r:id="rId9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FFFF"/>
    <a:srgbClr val="FFFF00"/>
    <a:srgbClr val="996600"/>
    <a:srgbClr val="7F7F7F"/>
    <a:srgbClr val="FF33CC"/>
    <a:srgbClr val="CC6600"/>
    <a:srgbClr val="000000"/>
    <a:srgbClr val="B888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616" autoAdjust="0"/>
  </p:normalViewPr>
  <p:slideViewPr>
    <p:cSldViewPr snapToGrid="0">
      <p:cViewPr>
        <p:scale>
          <a:sx n="72" d="100"/>
          <a:sy n="72" d="100"/>
        </p:scale>
        <p:origin x="-2080" y="-6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8" cy="3142054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Line </a:t>
            </a:r>
            <a:r>
              <a:rPr lang="en-US" dirty="0" smtClean="0"/>
              <a:t>10, which was worked during the exercise introduction.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8" cy="3142054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basemap with the ABC </a:t>
            </a:r>
            <a:r>
              <a:rPr lang="en-US" dirty="0" smtClean="0"/>
              <a:t>codes.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given as Figure 2.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8" cy="3142054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synthesis of</a:t>
            </a:r>
            <a:r>
              <a:rPr lang="en-US" baseline="0" dirty="0" smtClean="0"/>
              <a:t> the observations (ABC codes) given in Figure 2</a:t>
            </a:r>
            <a:r>
              <a:rPr lang="en-US" baseline="0" dirty="0" smtClean="0"/>
              <a:t>. The </a:t>
            </a:r>
            <a:r>
              <a:rPr lang="en-US" baseline="0" dirty="0" smtClean="0"/>
              <a:t>polygons indicate regions with similar geometric characteristics.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8" cy="3142054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synthesis, as shown in the previous slide, with color applied to the polygons.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8" cy="3142054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interpreted</a:t>
            </a:r>
            <a:r>
              <a:rPr lang="en-US" baseline="0" dirty="0" smtClean="0"/>
              <a:t> EODs for the </a:t>
            </a:r>
            <a:r>
              <a:rPr lang="en-US" baseline="0" dirty="0" smtClean="0"/>
              <a:t>area. The </a:t>
            </a:r>
            <a:r>
              <a:rPr lang="en-US" baseline="0" dirty="0" smtClean="0"/>
              <a:t>ABC codes, synthesis and interpretation are quite similar to the cartoon example in the lecture.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interpreted EODs superimposed on the TWT contours provided</a:t>
            </a:r>
            <a:r>
              <a:rPr lang="en-US" baseline="0" dirty="0" smtClean="0"/>
              <a:t> in Figure 3</a:t>
            </a:r>
            <a:r>
              <a:rPr lang="en-US" baseline="0" dirty="0" smtClean="0"/>
              <a:t>. There </a:t>
            </a:r>
            <a:r>
              <a:rPr lang="en-US" baseline="0" dirty="0" smtClean="0"/>
              <a:t>are </a:t>
            </a:r>
            <a:r>
              <a:rPr lang="en-US" baseline="0" dirty="0" smtClean="0"/>
              <a:t>four (4) (time</a:t>
            </a:r>
            <a:r>
              <a:rPr lang="en-US" baseline="0" dirty="0" smtClean="0"/>
              <a:t>) structural highs: A, B, C and </a:t>
            </a:r>
            <a:r>
              <a:rPr lang="en-US" baseline="0" dirty="0" smtClean="0"/>
              <a:t>D. Location </a:t>
            </a:r>
            <a:r>
              <a:rPr lang="en-US" baseline="0" dirty="0" smtClean="0"/>
              <a:t>B should have the best reservoir quality – reworked sands in a “beach” environment.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23: Seismic Facies Analysis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Seismic Facies Analysis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ABC methodology to predict the depositional environments and lithologies within a specific seismic sequence. </a:t>
            </a:r>
            <a:r>
              <a:rPr lang="en-US" altLang="en-US" sz="2000" dirty="0" smtClean="0">
                <a:latin typeface="Verdana" panose="020B0604030504040204" pitchFamily="34" charset="0"/>
              </a:rPr>
              <a:t>Then </a:t>
            </a:r>
            <a:r>
              <a:rPr lang="en-US" altLang="en-US" sz="2000" dirty="0" smtClean="0">
                <a:latin typeface="Verdana" panose="020B0604030504040204" pitchFamily="34" charset="0"/>
              </a:rPr>
              <a:t>you will pick a well location.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 l="24719" t="23060" r="26450" b="17241"/>
          <a:stretch>
            <a:fillRect/>
          </a:stretch>
        </p:blipFill>
        <p:spPr bwMode="auto">
          <a:xfrm>
            <a:off x="3767959" y="1581459"/>
            <a:ext cx="4035982" cy="277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Representative Line: Line 10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23259" y="2840478"/>
            <a:ext cx="8341841" cy="2811023"/>
            <a:chOff x="1342417" y="2840477"/>
            <a:chExt cx="7073177" cy="2811023"/>
          </a:xfrm>
        </p:grpSpPr>
        <p:pic>
          <p:nvPicPr>
            <p:cNvPr id="46" name="Picture 17" descr="exmou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4000" contrast="17000"/>
                      </a14:imgEffect>
                    </a14:imgLayer>
                  </a14:imgProps>
                </a:ext>
              </a:extLst>
            </a:blip>
            <a:srcRect l="60898" t="46793" r="3694" b="39716"/>
            <a:stretch>
              <a:fillRect/>
            </a:stretch>
          </p:blipFill>
          <p:spPr bwMode="auto">
            <a:xfrm>
              <a:off x="1392549" y="2844800"/>
              <a:ext cx="7009940" cy="278867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47" name="Freeform 18"/>
            <p:cNvSpPr>
              <a:spLocks noChangeAspect="1"/>
            </p:cNvSpPr>
            <p:nvPr/>
          </p:nvSpPr>
          <p:spPr bwMode="auto">
            <a:xfrm flipH="1">
              <a:off x="1363061" y="4034330"/>
              <a:ext cx="7050895" cy="1617170"/>
            </a:xfrm>
            <a:custGeom>
              <a:avLst/>
              <a:gdLst/>
              <a:ahLst/>
              <a:cxnLst>
                <a:cxn ang="0">
                  <a:pos x="4646" y="0"/>
                </a:cxn>
                <a:cxn ang="0">
                  <a:pos x="4447" y="57"/>
                </a:cxn>
                <a:cxn ang="0">
                  <a:pos x="4004" y="217"/>
                </a:cxn>
                <a:cxn ang="0">
                  <a:pos x="3664" y="350"/>
                </a:cxn>
                <a:cxn ang="0">
                  <a:pos x="3144" y="435"/>
                </a:cxn>
                <a:cxn ang="0">
                  <a:pos x="2719" y="444"/>
                </a:cxn>
                <a:cxn ang="0">
                  <a:pos x="2465" y="435"/>
                </a:cxn>
                <a:cxn ang="0">
                  <a:pos x="1917" y="491"/>
                </a:cxn>
                <a:cxn ang="0">
                  <a:pos x="1530" y="520"/>
                </a:cxn>
                <a:cxn ang="0">
                  <a:pos x="1076" y="557"/>
                </a:cxn>
                <a:cxn ang="0">
                  <a:pos x="718" y="557"/>
                </a:cxn>
                <a:cxn ang="0">
                  <a:pos x="463" y="529"/>
                </a:cxn>
                <a:cxn ang="0">
                  <a:pos x="161" y="501"/>
                </a:cxn>
                <a:cxn ang="0">
                  <a:pos x="0" y="501"/>
                </a:cxn>
                <a:cxn ang="0">
                  <a:pos x="0" y="775"/>
                </a:cxn>
                <a:cxn ang="0">
                  <a:pos x="4617" y="775"/>
                </a:cxn>
              </a:cxnLst>
              <a:rect l="0" t="0" r="r" b="b"/>
              <a:pathLst>
                <a:path w="4646" h="775">
                  <a:moveTo>
                    <a:pt x="4646" y="0"/>
                  </a:moveTo>
                  <a:lnTo>
                    <a:pt x="4447" y="57"/>
                  </a:lnTo>
                  <a:lnTo>
                    <a:pt x="4004" y="217"/>
                  </a:lnTo>
                  <a:lnTo>
                    <a:pt x="3664" y="350"/>
                  </a:lnTo>
                  <a:lnTo>
                    <a:pt x="3144" y="435"/>
                  </a:lnTo>
                  <a:lnTo>
                    <a:pt x="2719" y="444"/>
                  </a:lnTo>
                  <a:lnTo>
                    <a:pt x="2465" y="435"/>
                  </a:lnTo>
                  <a:lnTo>
                    <a:pt x="1917" y="491"/>
                  </a:lnTo>
                  <a:lnTo>
                    <a:pt x="1530" y="520"/>
                  </a:lnTo>
                  <a:lnTo>
                    <a:pt x="1076" y="557"/>
                  </a:lnTo>
                  <a:lnTo>
                    <a:pt x="718" y="557"/>
                  </a:lnTo>
                  <a:lnTo>
                    <a:pt x="463" y="529"/>
                  </a:lnTo>
                  <a:cubicBezTo>
                    <a:pt x="173" y="500"/>
                    <a:pt x="274" y="501"/>
                    <a:pt x="161" y="501"/>
                  </a:cubicBezTo>
                  <a:lnTo>
                    <a:pt x="0" y="501"/>
                  </a:lnTo>
                  <a:lnTo>
                    <a:pt x="0" y="775"/>
                  </a:lnTo>
                  <a:lnTo>
                    <a:pt x="4617" y="775"/>
                  </a:lnTo>
                </a:path>
              </a:pathLst>
            </a:custGeom>
            <a:solidFill>
              <a:srgbClr val="5F5F5F">
                <a:alpha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19"/>
            <p:cNvSpPr>
              <a:spLocks noChangeAspect="1"/>
            </p:cNvSpPr>
            <p:nvPr/>
          </p:nvSpPr>
          <p:spPr bwMode="auto">
            <a:xfrm flipH="1">
              <a:off x="1348317" y="3680420"/>
              <a:ext cx="7065639" cy="1515585"/>
            </a:xfrm>
            <a:custGeom>
              <a:avLst/>
              <a:gdLst/>
              <a:ahLst/>
              <a:cxnLst>
                <a:cxn ang="0">
                  <a:pos x="1634" y="520"/>
                </a:cxn>
                <a:cxn ang="0">
                  <a:pos x="1945" y="491"/>
                </a:cxn>
                <a:cxn ang="0">
                  <a:pos x="2295" y="416"/>
                </a:cxn>
                <a:cxn ang="0">
                  <a:pos x="2729" y="218"/>
                </a:cxn>
                <a:cxn ang="0">
                  <a:pos x="3097" y="76"/>
                </a:cxn>
                <a:cxn ang="0">
                  <a:pos x="3428" y="10"/>
                </a:cxn>
                <a:cxn ang="0">
                  <a:pos x="3768" y="0"/>
                </a:cxn>
                <a:cxn ang="0">
                  <a:pos x="4655" y="29"/>
                </a:cxn>
                <a:cxn ang="0">
                  <a:pos x="4636" y="100"/>
                </a:cxn>
                <a:cxn ang="0">
                  <a:pos x="4287" y="284"/>
                </a:cxn>
                <a:cxn ang="0">
                  <a:pos x="3900" y="397"/>
                </a:cxn>
                <a:cxn ang="0">
                  <a:pos x="3541" y="539"/>
                </a:cxn>
                <a:cxn ang="0">
                  <a:pos x="3116" y="605"/>
                </a:cxn>
                <a:cxn ang="0">
                  <a:pos x="2597" y="595"/>
                </a:cxn>
                <a:cxn ang="0">
                  <a:pos x="2172" y="614"/>
                </a:cxn>
                <a:cxn ang="0">
                  <a:pos x="1634" y="671"/>
                </a:cxn>
                <a:cxn ang="0">
                  <a:pos x="1171" y="718"/>
                </a:cxn>
                <a:cxn ang="0">
                  <a:pos x="670" y="727"/>
                </a:cxn>
                <a:cxn ang="0">
                  <a:pos x="397" y="671"/>
                </a:cxn>
                <a:cxn ang="0">
                  <a:pos x="0" y="642"/>
                </a:cxn>
                <a:cxn ang="0">
                  <a:pos x="0" y="557"/>
                </a:cxn>
                <a:cxn ang="0">
                  <a:pos x="397" y="567"/>
                </a:cxn>
                <a:cxn ang="0">
                  <a:pos x="1143" y="586"/>
                </a:cxn>
                <a:cxn ang="0">
                  <a:pos x="1634" y="520"/>
                </a:cxn>
              </a:cxnLst>
              <a:rect l="0" t="0" r="r" b="b"/>
              <a:pathLst>
                <a:path w="4655" h="727">
                  <a:moveTo>
                    <a:pt x="1634" y="520"/>
                  </a:moveTo>
                  <a:lnTo>
                    <a:pt x="1945" y="491"/>
                  </a:lnTo>
                  <a:lnTo>
                    <a:pt x="2295" y="416"/>
                  </a:lnTo>
                  <a:lnTo>
                    <a:pt x="2729" y="218"/>
                  </a:lnTo>
                  <a:lnTo>
                    <a:pt x="3097" y="76"/>
                  </a:lnTo>
                  <a:lnTo>
                    <a:pt x="3428" y="10"/>
                  </a:lnTo>
                  <a:lnTo>
                    <a:pt x="3768" y="0"/>
                  </a:lnTo>
                  <a:lnTo>
                    <a:pt x="4655" y="29"/>
                  </a:lnTo>
                  <a:lnTo>
                    <a:pt x="4636" y="100"/>
                  </a:lnTo>
                  <a:lnTo>
                    <a:pt x="4287" y="284"/>
                  </a:lnTo>
                  <a:lnTo>
                    <a:pt x="3900" y="397"/>
                  </a:lnTo>
                  <a:lnTo>
                    <a:pt x="3541" y="539"/>
                  </a:lnTo>
                  <a:lnTo>
                    <a:pt x="3116" y="605"/>
                  </a:lnTo>
                  <a:lnTo>
                    <a:pt x="2597" y="595"/>
                  </a:lnTo>
                  <a:lnTo>
                    <a:pt x="2172" y="614"/>
                  </a:lnTo>
                  <a:lnTo>
                    <a:pt x="1634" y="671"/>
                  </a:lnTo>
                  <a:lnTo>
                    <a:pt x="1171" y="718"/>
                  </a:lnTo>
                  <a:lnTo>
                    <a:pt x="670" y="727"/>
                  </a:lnTo>
                  <a:lnTo>
                    <a:pt x="397" y="671"/>
                  </a:lnTo>
                  <a:lnTo>
                    <a:pt x="0" y="642"/>
                  </a:lnTo>
                  <a:lnTo>
                    <a:pt x="0" y="557"/>
                  </a:lnTo>
                  <a:cubicBezTo>
                    <a:pt x="390" y="567"/>
                    <a:pt x="258" y="567"/>
                    <a:pt x="397" y="567"/>
                  </a:cubicBezTo>
                  <a:lnTo>
                    <a:pt x="1143" y="586"/>
                  </a:lnTo>
                  <a:lnTo>
                    <a:pt x="1634" y="5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 flipH="1">
              <a:off x="1392549" y="4042522"/>
              <a:ext cx="6991919" cy="1164953"/>
            </a:xfrm>
            <a:custGeom>
              <a:avLst/>
              <a:gdLst/>
              <a:ahLst/>
              <a:cxnLst>
                <a:cxn ang="0">
                  <a:pos x="0" y="614"/>
                </a:cxn>
                <a:cxn ang="0">
                  <a:pos x="293" y="614"/>
                </a:cxn>
                <a:cxn ang="0">
                  <a:pos x="614" y="699"/>
                </a:cxn>
                <a:cxn ang="0">
                  <a:pos x="1086" y="689"/>
                </a:cxn>
                <a:cxn ang="0">
                  <a:pos x="1917" y="576"/>
                </a:cxn>
                <a:cxn ang="0">
                  <a:pos x="2361" y="548"/>
                </a:cxn>
                <a:cxn ang="0">
                  <a:pos x="2880" y="557"/>
                </a:cxn>
                <a:cxn ang="0">
                  <a:pos x="3248" y="482"/>
                </a:cxn>
                <a:cxn ang="0">
                  <a:pos x="3758" y="236"/>
                </a:cxn>
                <a:cxn ang="0">
                  <a:pos x="4051" y="76"/>
                </a:cxn>
                <a:cxn ang="0">
                  <a:pos x="4268" y="0"/>
                </a:cxn>
              </a:cxnLst>
              <a:rect l="0" t="0" r="r" b="b"/>
              <a:pathLst>
                <a:path w="4268" h="711">
                  <a:moveTo>
                    <a:pt x="0" y="614"/>
                  </a:moveTo>
                  <a:cubicBezTo>
                    <a:pt x="95" y="607"/>
                    <a:pt x="191" y="600"/>
                    <a:pt x="293" y="614"/>
                  </a:cubicBezTo>
                  <a:cubicBezTo>
                    <a:pt x="395" y="628"/>
                    <a:pt x="482" y="687"/>
                    <a:pt x="614" y="699"/>
                  </a:cubicBezTo>
                  <a:cubicBezTo>
                    <a:pt x="746" y="711"/>
                    <a:pt x="869" y="710"/>
                    <a:pt x="1086" y="689"/>
                  </a:cubicBezTo>
                  <a:cubicBezTo>
                    <a:pt x="1303" y="668"/>
                    <a:pt x="1705" y="599"/>
                    <a:pt x="1917" y="576"/>
                  </a:cubicBezTo>
                  <a:cubicBezTo>
                    <a:pt x="2129" y="553"/>
                    <a:pt x="2201" y="551"/>
                    <a:pt x="2361" y="548"/>
                  </a:cubicBezTo>
                  <a:cubicBezTo>
                    <a:pt x="2521" y="545"/>
                    <a:pt x="2732" y="568"/>
                    <a:pt x="2880" y="557"/>
                  </a:cubicBezTo>
                  <a:cubicBezTo>
                    <a:pt x="3028" y="546"/>
                    <a:pt x="3102" y="536"/>
                    <a:pt x="3248" y="482"/>
                  </a:cubicBezTo>
                  <a:cubicBezTo>
                    <a:pt x="3394" y="428"/>
                    <a:pt x="3624" y="304"/>
                    <a:pt x="3758" y="236"/>
                  </a:cubicBezTo>
                  <a:cubicBezTo>
                    <a:pt x="3892" y="168"/>
                    <a:pt x="3966" y="115"/>
                    <a:pt x="4051" y="76"/>
                  </a:cubicBezTo>
                  <a:cubicBezTo>
                    <a:pt x="4136" y="37"/>
                    <a:pt x="4202" y="18"/>
                    <a:pt x="4268" y="0"/>
                  </a:cubicBezTo>
                </a:path>
              </a:pathLst>
            </a:custGeom>
            <a:noFill/>
            <a:ln w="5715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 flipH="1">
              <a:off x="1377805" y="3675505"/>
              <a:ext cx="7006663" cy="1228853"/>
            </a:xfrm>
            <a:custGeom>
              <a:avLst/>
              <a:gdLst/>
              <a:ahLst/>
              <a:cxnLst>
                <a:cxn ang="0">
                  <a:pos x="0" y="706"/>
                </a:cxn>
                <a:cxn ang="0">
                  <a:pos x="614" y="734"/>
                </a:cxn>
                <a:cxn ang="0">
                  <a:pos x="1152" y="734"/>
                </a:cxn>
                <a:cxn ang="0">
                  <a:pos x="1728" y="640"/>
                </a:cxn>
                <a:cxn ang="0">
                  <a:pos x="2153" y="526"/>
                </a:cxn>
                <a:cxn ang="0">
                  <a:pos x="2521" y="290"/>
                </a:cxn>
                <a:cxn ang="0">
                  <a:pos x="2852" y="101"/>
                </a:cxn>
                <a:cxn ang="0">
                  <a:pos x="3097" y="16"/>
                </a:cxn>
                <a:cxn ang="0">
                  <a:pos x="3522" y="7"/>
                </a:cxn>
                <a:cxn ang="0">
                  <a:pos x="4277" y="54"/>
                </a:cxn>
              </a:cxnLst>
              <a:rect l="0" t="0" r="r" b="b"/>
              <a:pathLst>
                <a:path w="4277" h="750">
                  <a:moveTo>
                    <a:pt x="0" y="706"/>
                  </a:moveTo>
                  <a:cubicBezTo>
                    <a:pt x="211" y="717"/>
                    <a:pt x="422" y="729"/>
                    <a:pt x="614" y="734"/>
                  </a:cubicBezTo>
                  <a:cubicBezTo>
                    <a:pt x="806" y="739"/>
                    <a:pt x="966" y="750"/>
                    <a:pt x="1152" y="734"/>
                  </a:cubicBezTo>
                  <a:cubicBezTo>
                    <a:pt x="1338" y="718"/>
                    <a:pt x="1561" y="675"/>
                    <a:pt x="1728" y="640"/>
                  </a:cubicBezTo>
                  <a:cubicBezTo>
                    <a:pt x="1895" y="605"/>
                    <a:pt x="2021" y="584"/>
                    <a:pt x="2153" y="526"/>
                  </a:cubicBezTo>
                  <a:cubicBezTo>
                    <a:pt x="2285" y="468"/>
                    <a:pt x="2405" y="361"/>
                    <a:pt x="2521" y="290"/>
                  </a:cubicBezTo>
                  <a:cubicBezTo>
                    <a:pt x="2637" y="219"/>
                    <a:pt x="2756" y="147"/>
                    <a:pt x="2852" y="101"/>
                  </a:cubicBezTo>
                  <a:cubicBezTo>
                    <a:pt x="2948" y="55"/>
                    <a:pt x="2985" y="32"/>
                    <a:pt x="3097" y="16"/>
                  </a:cubicBezTo>
                  <a:cubicBezTo>
                    <a:pt x="3209" y="0"/>
                    <a:pt x="3325" y="1"/>
                    <a:pt x="3522" y="7"/>
                  </a:cubicBezTo>
                  <a:cubicBezTo>
                    <a:pt x="3719" y="13"/>
                    <a:pt x="3998" y="33"/>
                    <a:pt x="4277" y="54"/>
                  </a:cubicBezTo>
                </a:path>
              </a:pathLst>
            </a:custGeom>
            <a:noFill/>
            <a:ln w="57150" cmpd="sng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 flipH="1">
              <a:off x="1423675" y="3446119"/>
              <a:ext cx="6960793" cy="1207553"/>
            </a:xfrm>
            <a:custGeom>
              <a:avLst/>
              <a:gdLst/>
              <a:ahLst/>
              <a:cxnLst>
                <a:cxn ang="0">
                  <a:pos x="0" y="695"/>
                </a:cxn>
                <a:cxn ang="0">
                  <a:pos x="293" y="723"/>
                </a:cxn>
                <a:cxn ang="0">
                  <a:pos x="708" y="610"/>
                </a:cxn>
                <a:cxn ang="0">
                  <a:pos x="1228" y="477"/>
                </a:cxn>
                <a:cxn ang="0">
                  <a:pos x="1700" y="289"/>
                </a:cxn>
                <a:cxn ang="0">
                  <a:pos x="2030" y="71"/>
                </a:cxn>
                <a:cxn ang="0">
                  <a:pos x="2361" y="24"/>
                </a:cxn>
                <a:cxn ang="0">
                  <a:pos x="2965" y="5"/>
                </a:cxn>
                <a:cxn ang="0">
                  <a:pos x="3513" y="5"/>
                </a:cxn>
                <a:cxn ang="0">
                  <a:pos x="3834" y="34"/>
                </a:cxn>
                <a:cxn ang="0">
                  <a:pos x="4249" y="62"/>
                </a:cxn>
              </a:cxnLst>
              <a:rect l="0" t="0" r="r" b="b"/>
              <a:pathLst>
                <a:path w="4249" h="737">
                  <a:moveTo>
                    <a:pt x="0" y="695"/>
                  </a:moveTo>
                  <a:cubicBezTo>
                    <a:pt x="87" y="716"/>
                    <a:pt x="175" y="737"/>
                    <a:pt x="293" y="723"/>
                  </a:cubicBezTo>
                  <a:cubicBezTo>
                    <a:pt x="411" y="709"/>
                    <a:pt x="552" y="651"/>
                    <a:pt x="708" y="610"/>
                  </a:cubicBezTo>
                  <a:cubicBezTo>
                    <a:pt x="864" y="569"/>
                    <a:pt x="1063" y="530"/>
                    <a:pt x="1228" y="477"/>
                  </a:cubicBezTo>
                  <a:cubicBezTo>
                    <a:pt x="1393" y="424"/>
                    <a:pt x="1566" y="357"/>
                    <a:pt x="1700" y="289"/>
                  </a:cubicBezTo>
                  <a:cubicBezTo>
                    <a:pt x="1834" y="221"/>
                    <a:pt x="1920" y="115"/>
                    <a:pt x="2030" y="71"/>
                  </a:cubicBezTo>
                  <a:cubicBezTo>
                    <a:pt x="2140" y="27"/>
                    <a:pt x="2205" y="35"/>
                    <a:pt x="2361" y="24"/>
                  </a:cubicBezTo>
                  <a:cubicBezTo>
                    <a:pt x="2517" y="13"/>
                    <a:pt x="2773" y="8"/>
                    <a:pt x="2965" y="5"/>
                  </a:cubicBezTo>
                  <a:cubicBezTo>
                    <a:pt x="3157" y="2"/>
                    <a:pt x="3368" y="0"/>
                    <a:pt x="3513" y="5"/>
                  </a:cubicBezTo>
                  <a:cubicBezTo>
                    <a:pt x="3658" y="10"/>
                    <a:pt x="3711" y="24"/>
                    <a:pt x="3834" y="34"/>
                  </a:cubicBezTo>
                  <a:cubicBezTo>
                    <a:pt x="3957" y="44"/>
                    <a:pt x="4103" y="53"/>
                    <a:pt x="4249" y="62"/>
                  </a:cubicBezTo>
                </a:path>
              </a:pathLst>
            </a:custGeom>
            <a:noFill/>
            <a:ln w="5715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27"/>
            <p:cNvSpPr>
              <a:spLocks noChangeAspect="1"/>
            </p:cNvSpPr>
            <p:nvPr/>
          </p:nvSpPr>
          <p:spPr bwMode="auto">
            <a:xfrm flipH="1">
              <a:off x="1392549" y="3285549"/>
              <a:ext cx="7023045" cy="742227"/>
            </a:xfrm>
            <a:custGeom>
              <a:avLst/>
              <a:gdLst/>
              <a:ahLst/>
              <a:cxnLst>
                <a:cxn ang="0">
                  <a:pos x="4287" y="113"/>
                </a:cxn>
                <a:cxn ang="0">
                  <a:pos x="3484" y="84"/>
                </a:cxn>
                <a:cxn ang="0">
                  <a:pos x="2597" y="56"/>
                </a:cxn>
                <a:cxn ang="0">
                  <a:pos x="2210" y="66"/>
                </a:cxn>
                <a:cxn ang="0">
                  <a:pos x="1936" y="9"/>
                </a:cxn>
                <a:cxn ang="0">
                  <a:pos x="1634" y="9"/>
                </a:cxn>
                <a:cxn ang="0">
                  <a:pos x="1247" y="28"/>
                </a:cxn>
                <a:cxn ang="0">
                  <a:pos x="954" y="103"/>
                </a:cxn>
                <a:cxn ang="0">
                  <a:pos x="793" y="141"/>
                </a:cxn>
                <a:cxn ang="0">
                  <a:pos x="595" y="273"/>
                </a:cxn>
                <a:cxn ang="0">
                  <a:pos x="321" y="387"/>
                </a:cxn>
                <a:cxn ang="0">
                  <a:pos x="0" y="453"/>
                </a:cxn>
              </a:cxnLst>
              <a:rect l="0" t="0" r="r" b="b"/>
              <a:pathLst>
                <a:path w="4287" h="453">
                  <a:moveTo>
                    <a:pt x="4287" y="113"/>
                  </a:moveTo>
                  <a:cubicBezTo>
                    <a:pt x="4026" y="103"/>
                    <a:pt x="3766" y="93"/>
                    <a:pt x="3484" y="84"/>
                  </a:cubicBezTo>
                  <a:cubicBezTo>
                    <a:pt x="3202" y="75"/>
                    <a:pt x="2809" y="59"/>
                    <a:pt x="2597" y="56"/>
                  </a:cubicBezTo>
                  <a:cubicBezTo>
                    <a:pt x="2385" y="53"/>
                    <a:pt x="2320" y="74"/>
                    <a:pt x="2210" y="66"/>
                  </a:cubicBezTo>
                  <a:cubicBezTo>
                    <a:pt x="2100" y="58"/>
                    <a:pt x="2032" y="18"/>
                    <a:pt x="1936" y="9"/>
                  </a:cubicBezTo>
                  <a:cubicBezTo>
                    <a:pt x="1840" y="0"/>
                    <a:pt x="1749" y="6"/>
                    <a:pt x="1634" y="9"/>
                  </a:cubicBezTo>
                  <a:cubicBezTo>
                    <a:pt x="1519" y="12"/>
                    <a:pt x="1360" y="12"/>
                    <a:pt x="1247" y="28"/>
                  </a:cubicBezTo>
                  <a:cubicBezTo>
                    <a:pt x="1134" y="44"/>
                    <a:pt x="1030" y="84"/>
                    <a:pt x="954" y="103"/>
                  </a:cubicBezTo>
                  <a:cubicBezTo>
                    <a:pt x="878" y="122"/>
                    <a:pt x="853" y="113"/>
                    <a:pt x="793" y="141"/>
                  </a:cubicBezTo>
                  <a:cubicBezTo>
                    <a:pt x="733" y="169"/>
                    <a:pt x="674" y="232"/>
                    <a:pt x="595" y="273"/>
                  </a:cubicBezTo>
                  <a:cubicBezTo>
                    <a:pt x="516" y="314"/>
                    <a:pt x="420" y="357"/>
                    <a:pt x="321" y="387"/>
                  </a:cubicBezTo>
                  <a:cubicBezTo>
                    <a:pt x="222" y="417"/>
                    <a:pt x="111" y="435"/>
                    <a:pt x="0" y="453"/>
                  </a:cubicBezTo>
                </a:path>
              </a:pathLst>
            </a:custGeom>
            <a:noFill/>
            <a:ln w="57150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 flipH="1">
              <a:off x="1361423" y="3151194"/>
              <a:ext cx="7023045" cy="257240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312" y="53"/>
                </a:cxn>
                <a:cxn ang="0">
                  <a:pos x="1001" y="6"/>
                </a:cxn>
                <a:cxn ang="0">
                  <a:pos x="1643" y="15"/>
                </a:cxn>
                <a:cxn ang="0">
                  <a:pos x="2257" y="72"/>
                </a:cxn>
                <a:cxn ang="0">
                  <a:pos x="2918" y="91"/>
                </a:cxn>
                <a:cxn ang="0">
                  <a:pos x="3541" y="119"/>
                </a:cxn>
                <a:cxn ang="0">
                  <a:pos x="3768" y="110"/>
                </a:cxn>
                <a:cxn ang="0">
                  <a:pos x="4287" y="157"/>
                </a:cxn>
              </a:cxnLst>
              <a:rect l="0" t="0" r="r" b="b"/>
              <a:pathLst>
                <a:path w="4287" h="157">
                  <a:moveTo>
                    <a:pt x="0" y="81"/>
                  </a:moveTo>
                  <a:cubicBezTo>
                    <a:pt x="72" y="73"/>
                    <a:pt x="145" y="66"/>
                    <a:pt x="312" y="53"/>
                  </a:cubicBezTo>
                  <a:cubicBezTo>
                    <a:pt x="479" y="40"/>
                    <a:pt x="779" y="12"/>
                    <a:pt x="1001" y="6"/>
                  </a:cubicBezTo>
                  <a:cubicBezTo>
                    <a:pt x="1223" y="0"/>
                    <a:pt x="1434" y="4"/>
                    <a:pt x="1643" y="15"/>
                  </a:cubicBezTo>
                  <a:cubicBezTo>
                    <a:pt x="1852" y="26"/>
                    <a:pt x="2045" y="59"/>
                    <a:pt x="2257" y="72"/>
                  </a:cubicBezTo>
                  <a:cubicBezTo>
                    <a:pt x="2469" y="85"/>
                    <a:pt x="2704" y="83"/>
                    <a:pt x="2918" y="91"/>
                  </a:cubicBezTo>
                  <a:cubicBezTo>
                    <a:pt x="3132" y="99"/>
                    <a:pt x="3399" y="116"/>
                    <a:pt x="3541" y="119"/>
                  </a:cubicBezTo>
                  <a:cubicBezTo>
                    <a:pt x="3683" y="122"/>
                    <a:pt x="3644" y="104"/>
                    <a:pt x="3768" y="110"/>
                  </a:cubicBezTo>
                  <a:cubicBezTo>
                    <a:pt x="3892" y="116"/>
                    <a:pt x="4202" y="149"/>
                    <a:pt x="4287" y="157"/>
                  </a:cubicBezTo>
                </a:path>
              </a:pathLst>
            </a:custGeom>
            <a:noFill/>
            <a:ln w="57150" cmpd="sng">
              <a:solidFill>
                <a:srgbClr val="A5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 flipH="1">
              <a:off x="1870909" y="4173600"/>
              <a:ext cx="461978" cy="16712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68" y="18"/>
                </a:cxn>
                <a:cxn ang="0">
                  <a:pos x="282" y="0"/>
                </a:cxn>
              </a:cxnLst>
              <a:rect l="0" t="0" r="r" b="b"/>
              <a:pathLst>
                <a:path w="282" h="102">
                  <a:moveTo>
                    <a:pt x="0" y="102"/>
                  </a:moveTo>
                  <a:cubicBezTo>
                    <a:pt x="60" y="68"/>
                    <a:pt x="121" y="35"/>
                    <a:pt x="168" y="18"/>
                  </a:cubicBezTo>
                  <a:cubicBezTo>
                    <a:pt x="215" y="1"/>
                    <a:pt x="248" y="0"/>
                    <a:pt x="28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 flipH="1">
              <a:off x="1654664" y="4055630"/>
              <a:ext cx="442319" cy="68816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126" y="12"/>
                </a:cxn>
                <a:cxn ang="0">
                  <a:pos x="270" y="0"/>
                </a:cxn>
              </a:cxnLst>
              <a:rect l="0" t="0" r="r" b="b"/>
              <a:pathLst>
                <a:path w="270" h="42">
                  <a:moveTo>
                    <a:pt x="0" y="42"/>
                  </a:moveTo>
                  <a:cubicBezTo>
                    <a:pt x="40" y="30"/>
                    <a:pt x="81" y="19"/>
                    <a:pt x="126" y="12"/>
                  </a:cubicBezTo>
                  <a:cubicBezTo>
                    <a:pt x="171" y="5"/>
                    <a:pt x="220" y="2"/>
                    <a:pt x="27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32"/>
            <p:cNvSpPr>
              <a:spLocks noChangeAspect="1"/>
            </p:cNvSpPr>
            <p:nvPr/>
          </p:nvSpPr>
          <p:spPr bwMode="auto">
            <a:xfrm flipH="1">
              <a:off x="1477736" y="3927829"/>
              <a:ext cx="412831" cy="1966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56" y="6"/>
                </a:cxn>
                <a:cxn ang="0">
                  <a:pos x="252" y="0"/>
                </a:cxn>
              </a:cxnLst>
              <a:rect l="0" t="0" r="r" b="b"/>
              <a:pathLst>
                <a:path w="252" h="12">
                  <a:moveTo>
                    <a:pt x="0" y="12"/>
                  </a:moveTo>
                  <a:lnTo>
                    <a:pt x="156" y="6"/>
                  </a:lnTo>
                  <a:lnTo>
                    <a:pt x="252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 flipH="1">
              <a:off x="2804694" y="4586494"/>
              <a:ext cx="550442" cy="265432"/>
            </a:xfrm>
            <a:custGeom>
              <a:avLst/>
              <a:gdLst/>
              <a:ahLst/>
              <a:cxnLst>
                <a:cxn ang="0">
                  <a:pos x="336" y="0"/>
                </a:cxn>
                <a:cxn ang="0">
                  <a:pos x="198" y="90"/>
                </a:cxn>
                <a:cxn ang="0">
                  <a:pos x="0" y="162"/>
                </a:cxn>
              </a:cxnLst>
              <a:rect l="0" t="0" r="r" b="b"/>
              <a:pathLst>
                <a:path w="336" h="162">
                  <a:moveTo>
                    <a:pt x="336" y="0"/>
                  </a:moveTo>
                  <a:cubicBezTo>
                    <a:pt x="295" y="31"/>
                    <a:pt x="254" y="63"/>
                    <a:pt x="198" y="90"/>
                  </a:cubicBezTo>
                  <a:cubicBezTo>
                    <a:pt x="142" y="117"/>
                    <a:pt x="71" y="139"/>
                    <a:pt x="0" y="16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34"/>
            <p:cNvSpPr>
              <a:spLocks noChangeAspect="1"/>
            </p:cNvSpPr>
            <p:nvPr/>
          </p:nvSpPr>
          <p:spPr bwMode="auto">
            <a:xfrm flipH="1">
              <a:off x="3679503" y="4655310"/>
              <a:ext cx="727369" cy="176955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252" y="60"/>
                </a:cxn>
                <a:cxn ang="0">
                  <a:pos x="108" y="60"/>
                </a:cxn>
                <a:cxn ang="0">
                  <a:pos x="0" y="108"/>
                </a:cxn>
              </a:cxnLst>
              <a:rect l="0" t="0" r="r" b="b"/>
              <a:pathLst>
                <a:path w="444" h="108">
                  <a:moveTo>
                    <a:pt x="444" y="0"/>
                  </a:moveTo>
                  <a:cubicBezTo>
                    <a:pt x="376" y="25"/>
                    <a:pt x="308" y="50"/>
                    <a:pt x="252" y="60"/>
                  </a:cubicBezTo>
                  <a:cubicBezTo>
                    <a:pt x="196" y="70"/>
                    <a:pt x="150" y="52"/>
                    <a:pt x="108" y="60"/>
                  </a:cubicBezTo>
                  <a:cubicBezTo>
                    <a:pt x="66" y="68"/>
                    <a:pt x="33" y="88"/>
                    <a:pt x="0" y="10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35"/>
            <p:cNvSpPr>
              <a:spLocks noChangeAspect="1"/>
            </p:cNvSpPr>
            <p:nvPr/>
          </p:nvSpPr>
          <p:spPr bwMode="auto">
            <a:xfrm flipH="1">
              <a:off x="4652605" y="4674972"/>
              <a:ext cx="766687" cy="285094"/>
            </a:xfrm>
            <a:custGeom>
              <a:avLst/>
              <a:gdLst/>
              <a:ahLst/>
              <a:cxnLst>
                <a:cxn ang="0">
                  <a:pos x="468" y="0"/>
                </a:cxn>
                <a:cxn ang="0">
                  <a:pos x="258" y="72"/>
                </a:cxn>
                <a:cxn ang="0">
                  <a:pos x="0" y="174"/>
                </a:cxn>
              </a:cxnLst>
              <a:rect l="0" t="0" r="r" b="b"/>
              <a:pathLst>
                <a:path w="468" h="174">
                  <a:moveTo>
                    <a:pt x="468" y="0"/>
                  </a:moveTo>
                  <a:cubicBezTo>
                    <a:pt x="402" y="21"/>
                    <a:pt x="336" y="43"/>
                    <a:pt x="258" y="72"/>
                  </a:cubicBezTo>
                  <a:cubicBezTo>
                    <a:pt x="180" y="101"/>
                    <a:pt x="90" y="137"/>
                    <a:pt x="0" y="17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36"/>
            <p:cNvSpPr>
              <a:spLocks noChangeAspect="1"/>
            </p:cNvSpPr>
            <p:nvPr/>
          </p:nvSpPr>
          <p:spPr bwMode="auto">
            <a:xfrm flipH="1">
              <a:off x="2853840" y="3721382"/>
              <a:ext cx="727369" cy="137632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144" y="42"/>
                </a:cxn>
                <a:cxn ang="0">
                  <a:pos x="444" y="0"/>
                </a:cxn>
              </a:cxnLst>
              <a:rect l="0" t="0" r="r" b="b"/>
              <a:pathLst>
                <a:path w="444" h="84">
                  <a:moveTo>
                    <a:pt x="0" y="84"/>
                  </a:moveTo>
                  <a:cubicBezTo>
                    <a:pt x="35" y="70"/>
                    <a:pt x="70" y="56"/>
                    <a:pt x="144" y="42"/>
                  </a:cubicBezTo>
                  <a:cubicBezTo>
                    <a:pt x="218" y="28"/>
                    <a:pt x="331" y="14"/>
                    <a:pt x="44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37"/>
            <p:cNvSpPr>
              <a:spLocks noChangeAspect="1"/>
            </p:cNvSpPr>
            <p:nvPr/>
          </p:nvSpPr>
          <p:spPr bwMode="auto">
            <a:xfrm flipH="1">
              <a:off x="1861080" y="3770536"/>
              <a:ext cx="943614" cy="5898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88" y="6"/>
                </a:cxn>
                <a:cxn ang="0">
                  <a:pos x="576" y="0"/>
                </a:cxn>
              </a:cxnLst>
              <a:rect l="0" t="0" r="r" b="b"/>
              <a:pathLst>
                <a:path w="576" h="36">
                  <a:moveTo>
                    <a:pt x="0" y="36"/>
                  </a:moveTo>
                  <a:lnTo>
                    <a:pt x="288" y="6"/>
                  </a:lnTo>
                  <a:lnTo>
                    <a:pt x="576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38"/>
            <p:cNvSpPr>
              <a:spLocks noChangeAspect="1"/>
            </p:cNvSpPr>
            <p:nvPr/>
          </p:nvSpPr>
          <p:spPr bwMode="auto">
            <a:xfrm flipH="1">
              <a:off x="3640186" y="3731213"/>
              <a:ext cx="491466" cy="127801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156" y="18"/>
                </a:cxn>
                <a:cxn ang="0">
                  <a:pos x="300" y="0"/>
                </a:cxn>
              </a:cxnLst>
              <a:rect l="0" t="0" r="r" b="b"/>
              <a:pathLst>
                <a:path w="300" h="78">
                  <a:moveTo>
                    <a:pt x="0" y="78"/>
                  </a:moveTo>
                  <a:cubicBezTo>
                    <a:pt x="53" y="54"/>
                    <a:pt x="106" y="31"/>
                    <a:pt x="156" y="18"/>
                  </a:cubicBezTo>
                  <a:cubicBezTo>
                    <a:pt x="206" y="5"/>
                    <a:pt x="253" y="2"/>
                    <a:pt x="30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39"/>
            <p:cNvSpPr>
              <a:spLocks noChangeAspect="1"/>
            </p:cNvSpPr>
            <p:nvPr/>
          </p:nvSpPr>
          <p:spPr bwMode="auto">
            <a:xfrm flipH="1">
              <a:off x="4868850" y="4409539"/>
              <a:ext cx="511124" cy="245771"/>
            </a:xfrm>
            <a:custGeom>
              <a:avLst/>
              <a:gdLst/>
              <a:ahLst/>
              <a:cxnLst>
                <a:cxn ang="0">
                  <a:pos x="312" y="0"/>
                </a:cxn>
                <a:cxn ang="0">
                  <a:pos x="174" y="78"/>
                </a:cxn>
                <a:cxn ang="0">
                  <a:pos x="0" y="150"/>
                </a:cxn>
              </a:cxnLst>
              <a:rect l="0" t="0" r="r" b="b"/>
              <a:pathLst>
                <a:path w="312" h="150">
                  <a:moveTo>
                    <a:pt x="312" y="0"/>
                  </a:moveTo>
                  <a:cubicBezTo>
                    <a:pt x="269" y="26"/>
                    <a:pt x="226" y="53"/>
                    <a:pt x="174" y="78"/>
                  </a:cubicBezTo>
                  <a:cubicBezTo>
                    <a:pt x="122" y="103"/>
                    <a:pt x="61" y="126"/>
                    <a:pt x="0" y="15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40"/>
            <p:cNvSpPr>
              <a:spLocks noChangeAspect="1"/>
            </p:cNvSpPr>
            <p:nvPr/>
          </p:nvSpPr>
          <p:spPr bwMode="auto">
            <a:xfrm flipH="1">
              <a:off x="5419291" y="4517678"/>
              <a:ext cx="815833" cy="235940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264" y="66"/>
                </a:cxn>
                <a:cxn ang="0">
                  <a:pos x="0" y="144"/>
                </a:cxn>
              </a:cxnLst>
              <a:rect l="0" t="0" r="r" b="b"/>
              <a:pathLst>
                <a:path w="498" h="144">
                  <a:moveTo>
                    <a:pt x="498" y="0"/>
                  </a:moveTo>
                  <a:cubicBezTo>
                    <a:pt x="422" y="21"/>
                    <a:pt x="347" y="42"/>
                    <a:pt x="264" y="66"/>
                  </a:cubicBezTo>
                  <a:cubicBezTo>
                    <a:pt x="181" y="90"/>
                    <a:pt x="90" y="117"/>
                    <a:pt x="0" y="144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41"/>
            <p:cNvSpPr>
              <a:spLocks noChangeAspect="1"/>
            </p:cNvSpPr>
            <p:nvPr/>
          </p:nvSpPr>
          <p:spPr bwMode="auto">
            <a:xfrm flipH="1">
              <a:off x="4682093" y="3554258"/>
              <a:ext cx="658564" cy="265432"/>
            </a:xfrm>
            <a:custGeom>
              <a:avLst/>
              <a:gdLst/>
              <a:ahLst/>
              <a:cxnLst>
                <a:cxn ang="0">
                  <a:pos x="0" y="162"/>
                </a:cxn>
                <a:cxn ang="0">
                  <a:pos x="180" y="48"/>
                </a:cxn>
                <a:cxn ang="0">
                  <a:pos x="402" y="0"/>
                </a:cxn>
              </a:cxnLst>
              <a:rect l="0" t="0" r="r" b="b"/>
              <a:pathLst>
                <a:path w="402" h="162">
                  <a:moveTo>
                    <a:pt x="0" y="162"/>
                  </a:moveTo>
                  <a:cubicBezTo>
                    <a:pt x="56" y="118"/>
                    <a:pt x="113" y="75"/>
                    <a:pt x="180" y="48"/>
                  </a:cubicBezTo>
                  <a:cubicBezTo>
                    <a:pt x="247" y="21"/>
                    <a:pt x="324" y="10"/>
                    <a:pt x="40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42"/>
            <p:cNvSpPr>
              <a:spLocks noChangeAspect="1"/>
            </p:cNvSpPr>
            <p:nvPr/>
          </p:nvSpPr>
          <p:spPr bwMode="auto">
            <a:xfrm flipH="1">
              <a:off x="6864201" y="4694633"/>
              <a:ext cx="629076" cy="11797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234" y="12"/>
                </a:cxn>
                <a:cxn ang="0">
                  <a:pos x="0" y="72"/>
                </a:cxn>
              </a:cxnLst>
              <a:rect l="0" t="0" r="r" b="b"/>
              <a:pathLst>
                <a:path w="384" h="72">
                  <a:moveTo>
                    <a:pt x="384" y="0"/>
                  </a:moveTo>
                  <a:cubicBezTo>
                    <a:pt x="341" y="0"/>
                    <a:pt x="298" y="0"/>
                    <a:pt x="234" y="12"/>
                  </a:cubicBezTo>
                  <a:cubicBezTo>
                    <a:pt x="170" y="24"/>
                    <a:pt x="85" y="48"/>
                    <a:pt x="0" y="7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43"/>
            <p:cNvSpPr>
              <a:spLocks noChangeAspect="1"/>
            </p:cNvSpPr>
            <p:nvPr/>
          </p:nvSpPr>
          <p:spPr bwMode="auto">
            <a:xfrm flipH="1">
              <a:off x="6146661" y="4566833"/>
              <a:ext cx="560271" cy="245771"/>
            </a:xfrm>
            <a:custGeom>
              <a:avLst/>
              <a:gdLst/>
              <a:ahLst/>
              <a:cxnLst>
                <a:cxn ang="0">
                  <a:pos x="342" y="0"/>
                </a:cxn>
                <a:cxn ang="0">
                  <a:pos x="198" y="84"/>
                </a:cxn>
                <a:cxn ang="0">
                  <a:pos x="0" y="150"/>
                </a:cxn>
              </a:cxnLst>
              <a:rect l="0" t="0" r="r" b="b"/>
              <a:pathLst>
                <a:path w="342" h="150">
                  <a:moveTo>
                    <a:pt x="342" y="0"/>
                  </a:moveTo>
                  <a:cubicBezTo>
                    <a:pt x="298" y="29"/>
                    <a:pt x="255" y="59"/>
                    <a:pt x="198" y="84"/>
                  </a:cubicBezTo>
                  <a:cubicBezTo>
                    <a:pt x="141" y="109"/>
                    <a:pt x="70" y="129"/>
                    <a:pt x="0" y="15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44"/>
            <p:cNvSpPr>
              <a:spLocks noChangeAspect="1"/>
            </p:cNvSpPr>
            <p:nvPr/>
          </p:nvSpPr>
          <p:spPr bwMode="auto">
            <a:xfrm flipH="1">
              <a:off x="5497926" y="3711551"/>
              <a:ext cx="344026" cy="275263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102" y="78"/>
                </a:cxn>
                <a:cxn ang="0">
                  <a:pos x="0" y="168"/>
                </a:cxn>
              </a:cxnLst>
              <a:rect l="0" t="0" r="r" b="b"/>
              <a:pathLst>
                <a:path w="210" h="168">
                  <a:moveTo>
                    <a:pt x="210" y="0"/>
                  </a:moveTo>
                  <a:lnTo>
                    <a:pt x="102" y="78"/>
                  </a:lnTo>
                  <a:lnTo>
                    <a:pt x="0" y="168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45"/>
            <p:cNvSpPr>
              <a:spLocks noChangeAspect="1"/>
            </p:cNvSpPr>
            <p:nvPr/>
          </p:nvSpPr>
          <p:spPr bwMode="auto">
            <a:xfrm flipH="1">
              <a:off x="5999221" y="3859013"/>
              <a:ext cx="442319" cy="35391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138" y="78"/>
                </a:cxn>
                <a:cxn ang="0">
                  <a:pos x="0" y="216"/>
                </a:cxn>
              </a:cxnLst>
              <a:rect l="0" t="0" r="r" b="b"/>
              <a:pathLst>
                <a:path w="270" h="216">
                  <a:moveTo>
                    <a:pt x="270" y="0"/>
                  </a:moveTo>
                  <a:cubicBezTo>
                    <a:pt x="226" y="21"/>
                    <a:pt x="183" y="42"/>
                    <a:pt x="138" y="78"/>
                  </a:cubicBezTo>
                  <a:cubicBezTo>
                    <a:pt x="93" y="114"/>
                    <a:pt x="46" y="165"/>
                    <a:pt x="0" y="21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46"/>
            <p:cNvSpPr>
              <a:spLocks noChangeAspect="1"/>
            </p:cNvSpPr>
            <p:nvPr/>
          </p:nvSpPr>
          <p:spPr bwMode="auto">
            <a:xfrm flipH="1">
              <a:off x="4927826" y="3495273"/>
              <a:ext cx="501295" cy="88477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56" y="12"/>
                </a:cxn>
                <a:cxn ang="0">
                  <a:pos x="306" y="0"/>
                </a:cxn>
              </a:cxnLst>
              <a:rect l="0" t="0" r="r" b="b"/>
              <a:pathLst>
                <a:path w="306" h="54">
                  <a:moveTo>
                    <a:pt x="0" y="54"/>
                  </a:moveTo>
                  <a:cubicBezTo>
                    <a:pt x="52" y="37"/>
                    <a:pt x="105" y="21"/>
                    <a:pt x="156" y="12"/>
                  </a:cubicBezTo>
                  <a:cubicBezTo>
                    <a:pt x="207" y="3"/>
                    <a:pt x="256" y="1"/>
                    <a:pt x="30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47"/>
            <p:cNvSpPr>
              <a:spLocks noChangeAspect="1"/>
            </p:cNvSpPr>
            <p:nvPr/>
          </p:nvSpPr>
          <p:spPr bwMode="auto">
            <a:xfrm flipH="1">
              <a:off x="5409462" y="3396965"/>
              <a:ext cx="1071395" cy="196616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76" y="24"/>
                </a:cxn>
                <a:cxn ang="0">
                  <a:pos x="654" y="0"/>
                </a:cxn>
              </a:cxnLst>
              <a:rect l="0" t="0" r="r" b="b"/>
              <a:pathLst>
                <a:path w="654" h="120">
                  <a:moveTo>
                    <a:pt x="0" y="120"/>
                  </a:moveTo>
                  <a:cubicBezTo>
                    <a:pt x="83" y="82"/>
                    <a:pt x="167" y="44"/>
                    <a:pt x="276" y="24"/>
                  </a:cubicBezTo>
                  <a:cubicBezTo>
                    <a:pt x="385" y="4"/>
                    <a:pt x="519" y="2"/>
                    <a:pt x="65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48"/>
            <p:cNvSpPr>
              <a:spLocks noChangeAspect="1"/>
            </p:cNvSpPr>
            <p:nvPr/>
          </p:nvSpPr>
          <p:spPr bwMode="auto">
            <a:xfrm flipH="1">
              <a:off x="6343247" y="3406795"/>
              <a:ext cx="648735" cy="216278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168" y="96"/>
                </a:cxn>
                <a:cxn ang="0">
                  <a:pos x="228" y="54"/>
                </a:cxn>
                <a:cxn ang="0">
                  <a:pos x="396" y="0"/>
                </a:cxn>
              </a:cxnLst>
              <a:rect l="0" t="0" r="r" b="b"/>
              <a:pathLst>
                <a:path w="396" h="132">
                  <a:moveTo>
                    <a:pt x="0" y="132"/>
                  </a:moveTo>
                  <a:cubicBezTo>
                    <a:pt x="65" y="120"/>
                    <a:pt x="130" y="109"/>
                    <a:pt x="168" y="96"/>
                  </a:cubicBezTo>
                  <a:cubicBezTo>
                    <a:pt x="206" y="83"/>
                    <a:pt x="190" y="70"/>
                    <a:pt x="228" y="54"/>
                  </a:cubicBezTo>
                  <a:cubicBezTo>
                    <a:pt x="266" y="38"/>
                    <a:pt x="331" y="19"/>
                    <a:pt x="39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49"/>
            <p:cNvSpPr>
              <a:spLocks noChangeAspect="1"/>
            </p:cNvSpPr>
            <p:nvPr/>
          </p:nvSpPr>
          <p:spPr bwMode="auto">
            <a:xfrm flipH="1">
              <a:off x="8073206" y="3308487"/>
              <a:ext cx="235904" cy="98308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144" y="0"/>
                </a:cxn>
              </a:cxnLst>
              <a:rect l="0" t="0" r="r" b="b"/>
              <a:pathLst>
                <a:path w="144" h="60">
                  <a:moveTo>
                    <a:pt x="0" y="60"/>
                  </a:moveTo>
                  <a:cubicBezTo>
                    <a:pt x="0" y="60"/>
                    <a:pt x="72" y="30"/>
                    <a:pt x="14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50"/>
            <p:cNvSpPr>
              <a:spLocks noChangeAspect="1"/>
            </p:cNvSpPr>
            <p:nvPr/>
          </p:nvSpPr>
          <p:spPr bwMode="auto">
            <a:xfrm flipH="1">
              <a:off x="7552253" y="3328149"/>
              <a:ext cx="560271" cy="147462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44" y="24"/>
                </a:cxn>
                <a:cxn ang="0">
                  <a:pos x="342" y="0"/>
                </a:cxn>
              </a:cxnLst>
              <a:rect l="0" t="0" r="r" b="b"/>
              <a:pathLst>
                <a:path w="342" h="90">
                  <a:moveTo>
                    <a:pt x="0" y="90"/>
                  </a:moveTo>
                  <a:cubicBezTo>
                    <a:pt x="43" y="64"/>
                    <a:pt x="87" y="39"/>
                    <a:pt x="144" y="24"/>
                  </a:cubicBezTo>
                  <a:cubicBezTo>
                    <a:pt x="201" y="9"/>
                    <a:pt x="271" y="4"/>
                    <a:pt x="342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51"/>
            <p:cNvSpPr>
              <a:spLocks noChangeAspect="1"/>
            </p:cNvSpPr>
            <p:nvPr/>
          </p:nvSpPr>
          <p:spPr bwMode="auto">
            <a:xfrm flipH="1">
              <a:off x="5320998" y="3485442"/>
              <a:ext cx="697881" cy="127801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16" y="18"/>
                </a:cxn>
                <a:cxn ang="0">
                  <a:pos x="426" y="0"/>
                </a:cxn>
              </a:cxnLst>
              <a:rect l="0" t="0" r="r" b="b"/>
              <a:pathLst>
                <a:path w="426" h="78">
                  <a:moveTo>
                    <a:pt x="0" y="78"/>
                  </a:moveTo>
                  <a:cubicBezTo>
                    <a:pt x="72" y="54"/>
                    <a:pt x="145" y="31"/>
                    <a:pt x="216" y="18"/>
                  </a:cubicBezTo>
                  <a:cubicBezTo>
                    <a:pt x="287" y="5"/>
                    <a:pt x="356" y="2"/>
                    <a:pt x="426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" name="Freeform 1"/>
            <p:cNvSpPr/>
            <p:nvPr/>
          </p:nvSpPr>
          <p:spPr>
            <a:xfrm>
              <a:off x="1342417" y="2840477"/>
              <a:ext cx="7042826" cy="2023353"/>
            </a:xfrm>
            <a:custGeom>
              <a:avLst/>
              <a:gdLst>
                <a:gd name="connsiteX0" fmla="*/ 0 w 7042826"/>
                <a:gd name="connsiteY0" fmla="*/ 875489 h 2023353"/>
                <a:gd name="connsiteX1" fmla="*/ 0 w 7042826"/>
                <a:gd name="connsiteY1" fmla="*/ 0 h 2023353"/>
                <a:gd name="connsiteX2" fmla="*/ 7042826 w 7042826"/>
                <a:gd name="connsiteY2" fmla="*/ 0 h 2023353"/>
                <a:gd name="connsiteX3" fmla="*/ 7042826 w 7042826"/>
                <a:gd name="connsiteY3" fmla="*/ 2013625 h 2023353"/>
                <a:gd name="connsiteX4" fmla="*/ 6235430 w 7042826"/>
                <a:gd name="connsiteY4" fmla="*/ 2023353 h 2023353"/>
                <a:gd name="connsiteX5" fmla="*/ 5359940 w 7042826"/>
                <a:gd name="connsiteY5" fmla="*/ 2013625 h 2023353"/>
                <a:gd name="connsiteX6" fmla="*/ 4309353 w 7042826"/>
                <a:gd name="connsiteY6" fmla="*/ 1906621 h 2023353"/>
                <a:gd name="connsiteX7" fmla="*/ 3871609 w 7042826"/>
                <a:gd name="connsiteY7" fmla="*/ 1799617 h 2023353"/>
                <a:gd name="connsiteX8" fmla="*/ 3375498 w 7042826"/>
                <a:gd name="connsiteY8" fmla="*/ 1595336 h 2023353"/>
                <a:gd name="connsiteX9" fmla="*/ 3073940 w 7042826"/>
                <a:gd name="connsiteY9" fmla="*/ 1381327 h 2023353"/>
                <a:gd name="connsiteX10" fmla="*/ 2723745 w 7042826"/>
                <a:gd name="connsiteY10" fmla="*/ 1147863 h 2023353"/>
                <a:gd name="connsiteX11" fmla="*/ 2490281 w 7042826"/>
                <a:gd name="connsiteY11" fmla="*/ 992221 h 2023353"/>
                <a:gd name="connsiteX12" fmla="*/ 2149813 w 7042826"/>
                <a:gd name="connsiteY12" fmla="*/ 875489 h 2023353"/>
                <a:gd name="connsiteX13" fmla="*/ 1838528 w 7042826"/>
                <a:gd name="connsiteY13" fmla="*/ 817123 h 2023353"/>
                <a:gd name="connsiteX14" fmla="*/ 1225685 w 7042826"/>
                <a:gd name="connsiteY14" fmla="*/ 836578 h 2023353"/>
                <a:gd name="connsiteX15" fmla="*/ 38911 w 7042826"/>
                <a:gd name="connsiteY15" fmla="*/ 856034 h 2023353"/>
                <a:gd name="connsiteX16" fmla="*/ 38911 w 7042826"/>
                <a:gd name="connsiteY16" fmla="*/ 856034 h 2023353"/>
                <a:gd name="connsiteX17" fmla="*/ 29183 w 7042826"/>
                <a:gd name="connsiteY17" fmla="*/ 19455 h 20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42826" h="2023353">
                  <a:moveTo>
                    <a:pt x="0" y="875489"/>
                  </a:moveTo>
                  <a:lnTo>
                    <a:pt x="0" y="0"/>
                  </a:lnTo>
                  <a:lnTo>
                    <a:pt x="7042826" y="0"/>
                  </a:lnTo>
                  <a:lnTo>
                    <a:pt x="7042826" y="2013625"/>
                  </a:lnTo>
                  <a:lnTo>
                    <a:pt x="6235430" y="2023353"/>
                  </a:lnTo>
                  <a:lnTo>
                    <a:pt x="5359940" y="2013625"/>
                  </a:lnTo>
                  <a:lnTo>
                    <a:pt x="4309353" y="1906621"/>
                  </a:lnTo>
                  <a:lnTo>
                    <a:pt x="3871609" y="1799617"/>
                  </a:lnTo>
                  <a:lnTo>
                    <a:pt x="3375498" y="1595336"/>
                  </a:lnTo>
                  <a:lnTo>
                    <a:pt x="3073940" y="1381327"/>
                  </a:lnTo>
                  <a:lnTo>
                    <a:pt x="2723745" y="1147863"/>
                  </a:lnTo>
                  <a:lnTo>
                    <a:pt x="2490281" y="992221"/>
                  </a:lnTo>
                  <a:lnTo>
                    <a:pt x="2149813" y="875489"/>
                  </a:lnTo>
                  <a:lnTo>
                    <a:pt x="1838528" y="817123"/>
                  </a:lnTo>
                  <a:lnTo>
                    <a:pt x="1225685" y="836578"/>
                  </a:lnTo>
                  <a:lnTo>
                    <a:pt x="38911" y="856034"/>
                  </a:lnTo>
                  <a:lnTo>
                    <a:pt x="38911" y="856034"/>
                  </a:lnTo>
                  <a:lnTo>
                    <a:pt x="29183" y="19455"/>
                  </a:lnTo>
                </a:path>
              </a:pathLst>
            </a:custGeom>
            <a:solidFill>
              <a:srgbClr val="5F5F5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208537" y="1942309"/>
            <a:ext cx="699230" cy="653769"/>
            <a:chOff x="3253205" y="1371600"/>
            <a:chExt cx="757499" cy="653769"/>
          </a:xfrm>
        </p:grpSpPr>
        <p:sp>
          <p:nvSpPr>
            <p:cNvPr id="5" name="TextBox 4"/>
            <p:cNvSpPr txBox="1"/>
            <p:nvPr/>
          </p:nvSpPr>
          <p:spPr>
            <a:xfrm>
              <a:off x="3253205" y="1371600"/>
              <a:ext cx="757499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>
          <a:xfrm>
            <a:off x="870991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7"/>
          <p:cNvGrpSpPr/>
          <p:nvPr/>
        </p:nvGrpSpPr>
        <p:grpSpPr>
          <a:xfrm>
            <a:off x="1158952" y="1942309"/>
            <a:ext cx="660240" cy="653769"/>
            <a:chOff x="3274325" y="1371600"/>
            <a:chExt cx="715260" cy="653769"/>
          </a:xfrm>
        </p:grpSpPr>
        <p:sp>
          <p:nvSpPr>
            <p:cNvPr id="69" name="TextBox 68"/>
            <p:cNvSpPr txBox="1"/>
            <p:nvPr/>
          </p:nvSpPr>
          <p:spPr>
            <a:xfrm>
              <a:off x="3274325" y="1371600"/>
              <a:ext cx="715260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Ob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0"/>
          <p:cNvGrpSpPr/>
          <p:nvPr/>
        </p:nvGrpSpPr>
        <p:grpSpPr>
          <a:xfrm>
            <a:off x="3766033" y="1942309"/>
            <a:ext cx="696024" cy="653769"/>
            <a:chOff x="3254944" y="1371600"/>
            <a:chExt cx="754026" cy="653769"/>
          </a:xfrm>
        </p:grpSpPr>
        <p:sp>
          <p:nvSpPr>
            <p:cNvPr id="72" name="TextBox 71"/>
            <p:cNvSpPr txBox="1"/>
            <p:nvPr/>
          </p:nvSpPr>
          <p:spPr>
            <a:xfrm>
              <a:off x="3254944" y="1371600"/>
              <a:ext cx="754026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</a:t>
              </a:r>
            </a:p>
          </p:txBody>
        </p:sp>
        <p:cxnSp>
          <p:nvCxnSpPr>
            <p:cNvPr id="73" name="Straight Connector 72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2120362" y="1942309"/>
            <a:ext cx="814647" cy="653769"/>
            <a:chOff x="3190689" y="1371600"/>
            <a:chExt cx="882534" cy="653769"/>
          </a:xfrm>
        </p:grpSpPr>
        <p:sp>
          <p:nvSpPr>
            <p:cNvPr id="75" name="TextBox 74"/>
            <p:cNvSpPr txBox="1"/>
            <p:nvPr/>
          </p:nvSpPr>
          <p:spPr>
            <a:xfrm>
              <a:off x="3190689" y="1371600"/>
              <a:ext cx="882534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Ob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76"/>
          <p:cNvGrpSpPr/>
          <p:nvPr/>
        </p:nvGrpSpPr>
        <p:grpSpPr>
          <a:xfrm>
            <a:off x="6341981" y="1942309"/>
            <a:ext cx="548548" cy="653769"/>
            <a:chOff x="3334825" y="1371600"/>
            <a:chExt cx="594260" cy="653769"/>
          </a:xfrm>
        </p:grpSpPr>
        <p:sp>
          <p:nvSpPr>
            <p:cNvPr id="78" name="TextBox 77"/>
            <p:cNvSpPr txBox="1"/>
            <p:nvPr/>
          </p:nvSpPr>
          <p:spPr>
            <a:xfrm>
              <a:off x="3334825" y="1371600"/>
              <a:ext cx="594260" cy="653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6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</a:t>
              </a: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>
              <a:off x="3359747" y="1684698"/>
              <a:ext cx="5444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Straight Connector 79"/>
          <p:cNvCxnSpPr/>
          <p:nvPr/>
        </p:nvCxnSpPr>
        <p:spPr>
          <a:xfrm>
            <a:off x="2107152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948219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5279866" y="1974721"/>
            <a:ext cx="0" cy="349223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58"/>
          <p:cNvGrpSpPr/>
          <p:nvPr/>
        </p:nvGrpSpPr>
        <p:grpSpPr>
          <a:xfrm>
            <a:off x="148158" y="2567331"/>
            <a:ext cx="8662304" cy="273144"/>
            <a:chOff x="189688" y="1254097"/>
            <a:chExt cx="9213898" cy="273144"/>
          </a:xfrm>
        </p:grpSpPr>
        <p:sp>
          <p:nvSpPr>
            <p:cNvPr id="56" name="TextBox 55"/>
            <p:cNvSpPr txBox="1"/>
            <p:nvPr/>
          </p:nvSpPr>
          <p:spPr>
            <a:xfrm>
              <a:off x="189688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044469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300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653383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150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508166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350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117078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580773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250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971861" y="1254097"/>
              <a:ext cx="4317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400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" name="Group 91"/>
            <p:cNvGrpSpPr/>
            <p:nvPr/>
          </p:nvGrpSpPr>
          <p:grpSpPr>
            <a:xfrm>
              <a:off x="408561" y="1459149"/>
              <a:ext cx="8784077" cy="68092"/>
              <a:chOff x="418290" y="1194413"/>
              <a:chExt cx="6522396" cy="204281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418290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961823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1505356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2048889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4766554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5310087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5853620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6397153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6940686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2592422" y="1194413"/>
                <a:ext cx="0" cy="2042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3135955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3679488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4223021" y="1194413"/>
                <a:ext cx="0" cy="2042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itle 18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Basemap</a:t>
            </a:r>
            <a:endParaRPr lang="en-US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666754" y="283893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>
              <a:latin typeface="Verdana" charset="0"/>
            </a:endParaRPr>
          </a:p>
        </p:txBody>
      </p:sp>
      <p:grpSp>
        <p:nvGrpSpPr>
          <p:cNvPr id="2" name="Group 146"/>
          <p:cNvGrpSpPr/>
          <p:nvPr/>
        </p:nvGrpSpPr>
        <p:grpSpPr>
          <a:xfrm>
            <a:off x="844062" y="1117600"/>
            <a:ext cx="7599776" cy="5267440"/>
            <a:chOff x="914400" y="1117600"/>
            <a:chExt cx="8233090" cy="5267440"/>
          </a:xfrm>
        </p:grpSpPr>
        <p:sp>
          <p:nvSpPr>
            <p:cNvPr id="21" name="Rectangle 20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" name="Group 100"/>
            <p:cNvGrpSpPr/>
            <p:nvPr/>
          </p:nvGrpSpPr>
          <p:grpSpPr>
            <a:xfrm>
              <a:off x="1083682" y="5389793"/>
              <a:ext cx="583840" cy="478336"/>
              <a:chOff x="1083682" y="5389793"/>
              <a:chExt cx="583840" cy="478336"/>
            </a:xfrm>
          </p:grpSpPr>
          <p:sp>
            <p:nvSpPr>
              <p:cNvPr id="33" name="TextBox 32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99"/>
            <p:cNvGrpSpPr/>
            <p:nvPr/>
          </p:nvGrpSpPr>
          <p:grpSpPr>
            <a:xfrm>
              <a:off x="1750211" y="5461729"/>
              <a:ext cx="565089" cy="495841"/>
              <a:chOff x="1750211" y="5461729"/>
              <a:chExt cx="565089" cy="495841"/>
            </a:xfrm>
          </p:grpSpPr>
          <p:sp>
            <p:nvSpPr>
              <p:cNvPr id="36" name="TextBox 35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102"/>
            <p:cNvGrpSpPr/>
            <p:nvPr/>
          </p:nvGrpSpPr>
          <p:grpSpPr>
            <a:xfrm>
              <a:off x="3594719" y="5707529"/>
              <a:ext cx="582105" cy="478336"/>
              <a:chOff x="3594719" y="5698003"/>
              <a:chExt cx="582105" cy="478336"/>
            </a:xfrm>
          </p:grpSpPr>
          <p:sp>
            <p:nvSpPr>
              <p:cNvPr id="39" name="TextBox 38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01"/>
            <p:cNvGrpSpPr/>
            <p:nvPr/>
          </p:nvGrpSpPr>
          <p:grpSpPr>
            <a:xfrm>
              <a:off x="2431465" y="5560504"/>
              <a:ext cx="668934" cy="478336"/>
              <a:chOff x="2431465" y="5560504"/>
              <a:chExt cx="668934" cy="478336"/>
            </a:xfrm>
          </p:grpSpPr>
          <p:sp>
            <p:nvSpPr>
              <p:cNvPr id="42" name="TextBox 41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103"/>
            <p:cNvGrpSpPr/>
            <p:nvPr/>
          </p:nvGrpSpPr>
          <p:grpSpPr>
            <a:xfrm>
              <a:off x="5163332" y="5889199"/>
              <a:ext cx="469590" cy="495841"/>
              <a:chOff x="5417332" y="5906132"/>
              <a:chExt cx="469590" cy="495841"/>
            </a:xfrm>
          </p:grpSpPr>
          <p:sp>
            <p:nvSpPr>
              <p:cNvPr id="45" name="TextBox 44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46" name="Straight Connector 4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Box 50"/>
            <p:cNvSpPr txBox="1"/>
            <p:nvPr/>
          </p:nvSpPr>
          <p:spPr>
            <a:xfrm rot="17220000">
              <a:off x="1142995" y="5122723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7220000">
              <a:off x="4422036" y="5652580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7220000">
              <a:off x="6048858" y="5766191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 rot="420000">
              <a:off x="6278322" y="5926561"/>
              <a:ext cx="760972" cy="285335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rgbClr val="FF0000"/>
                  </a:solidFill>
                  <a:latin typeface="+mn-lt"/>
                </a:rPr>
                <a:t>Line 10</a:t>
              </a:r>
              <a:endParaRPr lang="en-US" sz="11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 rot="420000">
              <a:off x="8276457" y="3420426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rot="420000">
              <a:off x="8056317" y="4063893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420000">
              <a:off x="7074184" y="4487227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420000">
              <a:off x="6388385" y="5206895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420000">
              <a:off x="8386518" y="2353628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8305808" y="5994408"/>
              <a:ext cx="65156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</p:grpSp>
      <p:grpSp>
        <p:nvGrpSpPr>
          <p:cNvPr id="8" name="Group 149"/>
          <p:cNvGrpSpPr/>
          <p:nvPr/>
        </p:nvGrpSpPr>
        <p:grpSpPr>
          <a:xfrm>
            <a:off x="844056" y="1117594"/>
            <a:ext cx="7599776" cy="5267440"/>
            <a:chOff x="914400" y="1117600"/>
            <a:chExt cx="8233090" cy="5267440"/>
          </a:xfrm>
        </p:grpSpPr>
        <p:sp>
          <p:nvSpPr>
            <p:cNvPr id="153" name="Rectangle 152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" name="Group 100"/>
            <p:cNvGrpSpPr/>
            <p:nvPr/>
          </p:nvGrpSpPr>
          <p:grpSpPr>
            <a:xfrm>
              <a:off x="1083682" y="5389793"/>
              <a:ext cx="583840" cy="478336"/>
              <a:chOff x="1083682" y="5389793"/>
              <a:chExt cx="583840" cy="478336"/>
            </a:xfrm>
          </p:grpSpPr>
          <p:sp>
            <p:nvSpPr>
              <p:cNvPr id="312" name="TextBox 311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13" name="Straight Connector 312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9"/>
            <p:cNvGrpSpPr/>
            <p:nvPr/>
          </p:nvGrpSpPr>
          <p:grpSpPr>
            <a:xfrm>
              <a:off x="1750211" y="5461729"/>
              <a:ext cx="565089" cy="495841"/>
              <a:chOff x="1750211" y="5461729"/>
              <a:chExt cx="565089" cy="495841"/>
            </a:xfrm>
          </p:grpSpPr>
          <p:sp>
            <p:nvSpPr>
              <p:cNvPr id="310" name="TextBox 309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11" name="Straight Connector 310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2"/>
            <p:cNvGrpSpPr/>
            <p:nvPr/>
          </p:nvGrpSpPr>
          <p:grpSpPr>
            <a:xfrm>
              <a:off x="3594719" y="5707529"/>
              <a:ext cx="582105" cy="478336"/>
              <a:chOff x="3594719" y="5698003"/>
              <a:chExt cx="582105" cy="478336"/>
            </a:xfrm>
          </p:grpSpPr>
          <p:sp>
            <p:nvSpPr>
              <p:cNvPr id="308" name="TextBox 307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9" name="Straight Connector 308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01"/>
            <p:cNvGrpSpPr/>
            <p:nvPr/>
          </p:nvGrpSpPr>
          <p:grpSpPr>
            <a:xfrm>
              <a:off x="2431465" y="5560504"/>
              <a:ext cx="668934" cy="478336"/>
              <a:chOff x="2431465" y="5560504"/>
              <a:chExt cx="668934" cy="478336"/>
            </a:xfrm>
          </p:grpSpPr>
          <p:sp>
            <p:nvSpPr>
              <p:cNvPr id="306" name="TextBox 305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307" name="Straight Connector 306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03"/>
            <p:cNvGrpSpPr/>
            <p:nvPr/>
          </p:nvGrpSpPr>
          <p:grpSpPr>
            <a:xfrm>
              <a:off x="5163332" y="5889199"/>
              <a:ext cx="469590" cy="495841"/>
              <a:chOff x="5417332" y="5906132"/>
              <a:chExt cx="469590" cy="495841"/>
            </a:xfrm>
          </p:grpSpPr>
          <p:sp>
            <p:nvSpPr>
              <p:cNvPr id="304" name="TextBox 303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5" name="Straight Connector 304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1" name="TextBox 170"/>
            <p:cNvSpPr txBox="1"/>
            <p:nvPr/>
          </p:nvSpPr>
          <p:spPr>
            <a:xfrm rot="17220000">
              <a:off x="1142995" y="5122723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 rot="17220000">
              <a:off x="4422036" y="5652580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 rot="17220000">
              <a:off x="6048858" y="5766191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6" name="Straight Connector 185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TextBox 189"/>
            <p:cNvSpPr txBox="1"/>
            <p:nvPr/>
          </p:nvSpPr>
          <p:spPr>
            <a:xfrm rot="420000">
              <a:off x="6176718" y="5926561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10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6" name="TextBox 195"/>
            <p:cNvSpPr txBox="1"/>
            <p:nvPr/>
          </p:nvSpPr>
          <p:spPr>
            <a:xfrm rot="420000">
              <a:off x="8276457" y="3420426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 rot="420000">
              <a:off x="8056317" y="4063893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 rot="420000">
              <a:off x="7074184" y="4487227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 rot="420000">
              <a:off x="6388385" y="5206895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 rot="420000">
              <a:off x="8386518" y="2353628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201" name="Straight Connector 200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TextBox 201"/>
            <p:cNvSpPr txBox="1"/>
            <p:nvPr/>
          </p:nvSpPr>
          <p:spPr>
            <a:xfrm>
              <a:off x="8305808" y="5994408"/>
              <a:ext cx="65156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  <p:cxnSp>
          <p:nvCxnSpPr>
            <p:cNvPr id="203" name="Straight Connector 202"/>
            <p:cNvCxnSpPr/>
            <p:nvPr/>
          </p:nvCxnSpPr>
          <p:spPr>
            <a:xfrm rot="540000">
              <a:off x="1862665" y="4343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/>
            <p:nvPr/>
          </p:nvCxnSpPr>
          <p:spPr>
            <a:xfrm rot="540000">
              <a:off x="3191932" y="46312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/>
            <p:nvPr/>
          </p:nvCxnSpPr>
          <p:spPr>
            <a:xfrm rot="540000">
              <a:off x="8060264" y="33697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/>
            <p:nvPr/>
          </p:nvCxnSpPr>
          <p:spPr>
            <a:xfrm rot="540000">
              <a:off x="7569199" y="3852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/>
            <p:cNvCxnSpPr/>
            <p:nvPr/>
          </p:nvCxnSpPr>
          <p:spPr>
            <a:xfrm rot="540000">
              <a:off x="6366933" y="41994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/>
            <p:nvPr/>
          </p:nvCxnSpPr>
          <p:spPr>
            <a:xfrm rot="540000">
              <a:off x="4207931" y="4800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540000">
              <a:off x="4030131" y="1820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540000">
              <a:off x="7746999" y="21759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540000">
              <a:off x="7247465" y="2895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">
              <a:off x="6358465" y="3395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">
              <a:off x="4529657" y="36745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540000">
              <a:off x="3158064" y="244687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">
              <a:off x="1904998" y="28871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540000">
              <a:off x="3090331" y="33528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">
              <a:off x="3691465" y="2624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540000">
              <a:off x="4047065" y="2709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540000">
              <a:off x="5105393" y="3005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540000">
              <a:off x="3530599" y="3471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540000">
              <a:off x="2666998" y="4563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">
              <a:off x="2218266" y="4436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">
              <a:off x="3285064" y="1456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">
              <a:off x="4470400" y="198119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">
              <a:off x="6036728" y="23876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">
              <a:off x="4893731" y="14816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540000">
              <a:off x="6349997" y="17610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04"/>
            <p:cNvGrpSpPr/>
            <p:nvPr/>
          </p:nvGrpSpPr>
          <p:grpSpPr>
            <a:xfrm>
              <a:off x="8016598" y="3510065"/>
              <a:ext cx="469590" cy="495841"/>
              <a:chOff x="5417332" y="5906132"/>
              <a:chExt cx="469590" cy="495841"/>
            </a:xfrm>
          </p:grpSpPr>
          <p:sp>
            <p:nvSpPr>
              <p:cNvPr id="302" name="TextBox 105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3" name="Straight Connector 106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07"/>
            <p:cNvGrpSpPr/>
            <p:nvPr/>
          </p:nvGrpSpPr>
          <p:grpSpPr>
            <a:xfrm>
              <a:off x="7601731" y="4018066"/>
              <a:ext cx="469590" cy="495841"/>
              <a:chOff x="5417332" y="5906132"/>
              <a:chExt cx="469590" cy="495841"/>
            </a:xfrm>
          </p:grpSpPr>
          <p:sp>
            <p:nvSpPr>
              <p:cNvPr id="300" name="TextBox 108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301" name="Straight Connector 109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10"/>
            <p:cNvGrpSpPr/>
            <p:nvPr/>
          </p:nvGrpSpPr>
          <p:grpSpPr>
            <a:xfrm>
              <a:off x="6399461" y="4314398"/>
              <a:ext cx="469590" cy="495841"/>
              <a:chOff x="5417332" y="5906132"/>
              <a:chExt cx="469590" cy="495841"/>
            </a:xfrm>
          </p:grpSpPr>
          <p:sp>
            <p:nvSpPr>
              <p:cNvPr id="298" name="TextBox 111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9" name="Straight Connector 11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13"/>
            <p:cNvGrpSpPr/>
            <p:nvPr/>
          </p:nvGrpSpPr>
          <p:grpSpPr>
            <a:xfrm>
              <a:off x="5036332" y="5025598"/>
              <a:ext cx="469590" cy="495841"/>
              <a:chOff x="5417332" y="5906132"/>
              <a:chExt cx="469590" cy="495841"/>
            </a:xfrm>
          </p:grpSpPr>
          <p:sp>
            <p:nvSpPr>
              <p:cNvPr id="296" name="TextBox 114"/>
              <p:cNvSpPr txBox="1"/>
              <p:nvPr/>
            </p:nvSpPr>
            <p:spPr>
              <a:xfrm rot="420000">
                <a:off x="5417332" y="5906132"/>
                <a:ext cx="469590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7" name="Straight Connector 11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16"/>
            <p:cNvGrpSpPr/>
            <p:nvPr/>
          </p:nvGrpSpPr>
          <p:grpSpPr>
            <a:xfrm>
              <a:off x="7768785" y="2320151"/>
              <a:ext cx="582105" cy="478336"/>
              <a:chOff x="3594719" y="5698003"/>
              <a:chExt cx="582105" cy="478336"/>
            </a:xfrm>
          </p:grpSpPr>
          <p:sp>
            <p:nvSpPr>
              <p:cNvPr id="294" name="TextBox 293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5" name="Straight Connector 294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19"/>
            <p:cNvGrpSpPr/>
            <p:nvPr/>
          </p:nvGrpSpPr>
          <p:grpSpPr>
            <a:xfrm>
              <a:off x="7235386" y="3141418"/>
              <a:ext cx="582105" cy="478336"/>
              <a:chOff x="3594719" y="5698003"/>
              <a:chExt cx="582105" cy="478336"/>
            </a:xfrm>
          </p:grpSpPr>
          <p:sp>
            <p:nvSpPr>
              <p:cNvPr id="292" name="TextBox 291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3" name="Straight Connector 292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122"/>
            <p:cNvGrpSpPr/>
            <p:nvPr/>
          </p:nvGrpSpPr>
          <p:grpSpPr>
            <a:xfrm>
              <a:off x="6591919" y="3657888"/>
              <a:ext cx="582105" cy="478336"/>
              <a:chOff x="3594719" y="5698003"/>
              <a:chExt cx="582105" cy="478336"/>
            </a:xfrm>
          </p:grpSpPr>
          <p:sp>
            <p:nvSpPr>
              <p:cNvPr id="290" name="TextBox 289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91" name="Straight Connector 290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125"/>
            <p:cNvGrpSpPr/>
            <p:nvPr/>
          </p:nvGrpSpPr>
          <p:grpSpPr>
            <a:xfrm>
              <a:off x="5321919" y="3954219"/>
              <a:ext cx="582105" cy="478336"/>
              <a:chOff x="3594720" y="5698003"/>
              <a:chExt cx="582105" cy="478336"/>
            </a:xfrm>
          </p:grpSpPr>
          <p:sp>
            <p:nvSpPr>
              <p:cNvPr id="288" name="TextBox 287"/>
              <p:cNvSpPr txBox="1"/>
              <p:nvPr/>
            </p:nvSpPr>
            <p:spPr>
              <a:xfrm rot="420000">
                <a:off x="3594720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9" name="Straight Connector 288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128"/>
            <p:cNvGrpSpPr/>
            <p:nvPr/>
          </p:nvGrpSpPr>
          <p:grpSpPr>
            <a:xfrm>
              <a:off x="3383054" y="4733153"/>
              <a:ext cx="582105" cy="478336"/>
              <a:chOff x="3594719" y="5698003"/>
              <a:chExt cx="582105" cy="478336"/>
            </a:xfrm>
          </p:grpSpPr>
          <p:sp>
            <p:nvSpPr>
              <p:cNvPr id="286" name="TextBox 285"/>
              <p:cNvSpPr txBox="1"/>
              <p:nvPr/>
            </p:nvSpPr>
            <p:spPr>
              <a:xfrm rot="420000">
                <a:off x="3594719" y="5698003"/>
                <a:ext cx="582105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7" name="Straight Connector 28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TextBox 236"/>
            <p:cNvSpPr txBox="1"/>
            <p:nvPr/>
          </p:nvSpPr>
          <p:spPr>
            <a:xfrm rot="420000">
              <a:off x="3365994" y="1498882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grpSp>
          <p:nvGrpSpPr>
            <p:cNvPr id="25" name="Group 134"/>
            <p:cNvGrpSpPr/>
            <p:nvPr/>
          </p:nvGrpSpPr>
          <p:grpSpPr>
            <a:xfrm>
              <a:off x="2986346" y="3475824"/>
              <a:ext cx="565089" cy="495841"/>
              <a:chOff x="1750211" y="5461729"/>
              <a:chExt cx="565089" cy="495841"/>
            </a:xfrm>
          </p:grpSpPr>
          <p:sp>
            <p:nvSpPr>
              <p:cNvPr id="284" name="TextBox 283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5" name="Straight Connector 284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137"/>
            <p:cNvGrpSpPr/>
            <p:nvPr/>
          </p:nvGrpSpPr>
          <p:grpSpPr>
            <a:xfrm>
              <a:off x="6563198" y="1991331"/>
              <a:ext cx="668934" cy="478336"/>
              <a:chOff x="2431465" y="5560504"/>
              <a:chExt cx="668934" cy="478336"/>
            </a:xfrm>
          </p:grpSpPr>
          <p:sp>
            <p:nvSpPr>
              <p:cNvPr id="282" name="TextBox 281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83" name="Straight Connector 282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140"/>
            <p:cNvGrpSpPr/>
            <p:nvPr/>
          </p:nvGrpSpPr>
          <p:grpSpPr>
            <a:xfrm>
              <a:off x="3522082" y="2768888"/>
              <a:ext cx="583840" cy="478336"/>
              <a:chOff x="1083682" y="5389793"/>
              <a:chExt cx="583840" cy="478336"/>
            </a:xfrm>
          </p:grpSpPr>
          <p:sp>
            <p:nvSpPr>
              <p:cNvPr id="280" name="TextBox 279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81" name="Straight Connector 28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143"/>
            <p:cNvGrpSpPr/>
            <p:nvPr/>
          </p:nvGrpSpPr>
          <p:grpSpPr>
            <a:xfrm>
              <a:off x="4078545" y="2840822"/>
              <a:ext cx="565089" cy="495841"/>
              <a:chOff x="1750211" y="5461729"/>
              <a:chExt cx="565089" cy="495841"/>
            </a:xfrm>
          </p:grpSpPr>
          <p:sp>
            <p:nvSpPr>
              <p:cNvPr id="278" name="TextBox 277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9" name="Straight Connector 27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146"/>
            <p:cNvGrpSpPr/>
            <p:nvPr/>
          </p:nvGrpSpPr>
          <p:grpSpPr>
            <a:xfrm>
              <a:off x="6131398" y="2600930"/>
              <a:ext cx="668934" cy="478336"/>
              <a:chOff x="2431465" y="5560504"/>
              <a:chExt cx="668934" cy="478336"/>
            </a:xfrm>
          </p:grpSpPr>
          <p:sp>
            <p:nvSpPr>
              <p:cNvPr id="276" name="TextBox 275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7" name="Straight Connector 276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149"/>
            <p:cNvGrpSpPr/>
            <p:nvPr/>
          </p:nvGrpSpPr>
          <p:grpSpPr>
            <a:xfrm>
              <a:off x="3894617" y="1964551"/>
              <a:ext cx="583840" cy="478336"/>
              <a:chOff x="1083683" y="5389793"/>
              <a:chExt cx="583840" cy="478336"/>
            </a:xfrm>
          </p:grpSpPr>
          <p:sp>
            <p:nvSpPr>
              <p:cNvPr id="274" name="TextBox 273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75" name="Straight Connector 274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152"/>
            <p:cNvGrpSpPr/>
            <p:nvPr/>
          </p:nvGrpSpPr>
          <p:grpSpPr>
            <a:xfrm>
              <a:off x="4925214" y="2180422"/>
              <a:ext cx="565089" cy="495841"/>
              <a:chOff x="1750211" y="5461729"/>
              <a:chExt cx="565089" cy="495841"/>
            </a:xfrm>
          </p:grpSpPr>
          <p:sp>
            <p:nvSpPr>
              <p:cNvPr id="272" name="TextBox 271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3" name="Straight Connector 272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8" name="Group 155"/>
            <p:cNvGrpSpPr/>
            <p:nvPr/>
          </p:nvGrpSpPr>
          <p:grpSpPr>
            <a:xfrm>
              <a:off x="5284732" y="3185130"/>
              <a:ext cx="668934" cy="478336"/>
              <a:chOff x="2431465" y="5560504"/>
              <a:chExt cx="668934" cy="478336"/>
            </a:xfrm>
          </p:grpSpPr>
          <p:sp>
            <p:nvSpPr>
              <p:cNvPr id="270" name="TextBox 269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71" name="Straight Connector 270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9" name="Group 158"/>
            <p:cNvGrpSpPr/>
            <p:nvPr/>
          </p:nvGrpSpPr>
          <p:grpSpPr>
            <a:xfrm>
              <a:off x="4241747" y="1515822"/>
              <a:ext cx="583840" cy="478336"/>
              <a:chOff x="1083682" y="5389793"/>
              <a:chExt cx="583840" cy="478336"/>
            </a:xfrm>
          </p:grpSpPr>
          <p:sp>
            <p:nvSpPr>
              <p:cNvPr id="268" name="TextBox 267"/>
              <p:cNvSpPr txBox="1"/>
              <p:nvPr/>
            </p:nvSpPr>
            <p:spPr>
              <a:xfrm rot="420000">
                <a:off x="1083682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69" name="Straight Connector 268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0" name="Group 161"/>
            <p:cNvGrpSpPr/>
            <p:nvPr/>
          </p:nvGrpSpPr>
          <p:grpSpPr>
            <a:xfrm>
              <a:off x="5272344" y="1638554"/>
              <a:ext cx="565089" cy="495841"/>
              <a:chOff x="1750211" y="5461729"/>
              <a:chExt cx="565089" cy="495841"/>
            </a:xfrm>
          </p:grpSpPr>
          <p:sp>
            <p:nvSpPr>
              <p:cNvPr id="266" name="TextBox 265"/>
              <p:cNvSpPr txBox="1"/>
              <p:nvPr/>
            </p:nvSpPr>
            <p:spPr>
              <a:xfrm rot="420000">
                <a:off x="1750211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164"/>
            <p:cNvGrpSpPr/>
            <p:nvPr/>
          </p:nvGrpSpPr>
          <p:grpSpPr>
            <a:xfrm>
              <a:off x="3582939" y="3583065"/>
              <a:ext cx="668934" cy="478336"/>
              <a:chOff x="2482267" y="5577438"/>
              <a:chExt cx="668934" cy="478336"/>
            </a:xfrm>
          </p:grpSpPr>
          <p:sp>
            <p:nvSpPr>
              <p:cNvPr id="264" name="TextBox 263"/>
              <p:cNvSpPr txBox="1"/>
              <p:nvPr/>
            </p:nvSpPr>
            <p:spPr>
              <a:xfrm rot="420000">
                <a:off x="2482267" y="5577438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5" name="Straight Connector 26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2" name="Group 167"/>
            <p:cNvGrpSpPr/>
            <p:nvPr/>
          </p:nvGrpSpPr>
          <p:grpSpPr>
            <a:xfrm>
              <a:off x="1625551" y="4487618"/>
              <a:ext cx="583840" cy="478336"/>
              <a:chOff x="1083683" y="5389793"/>
              <a:chExt cx="583840" cy="478336"/>
            </a:xfrm>
          </p:grpSpPr>
          <p:sp>
            <p:nvSpPr>
              <p:cNvPr id="262" name="TextBox 261"/>
              <p:cNvSpPr txBox="1"/>
              <p:nvPr/>
            </p:nvSpPr>
            <p:spPr>
              <a:xfrm rot="420000">
                <a:off x="1083683" y="5389793"/>
                <a:ext cx="58384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+mn-lt"/>
                  </a:rPr>
                  <a:t>P</a:t>
                </a:r>
              </a:p>
            </p:txBody>
          </p:sp>
          <p:cxnSp>
            <p:nvCxnSpPr>
              <p:cNvPr id="263" name="Straight Connector 262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Group 170"/>
            <p:cNvGrpSpPr/>
            <p:nvPr/>
          </p:nvGrpSpPr>
          <p:grpSpPr>
            <a:xfrm>
              <a:off x="2097338" y="4576488"/>
              <a:ext cx="618057" cy="495841"/>
              <a:chOff x="1589338" y="5461729"/>
              <a:chExt cx="618057" cy="495841"/>
            </a:xfrm>
          </p:grpSpPr>
          <p:sp>
            <p:nvSpPr>
              <p:cNvPr id="260" name="TextBox 259"/>
              <p:cNvSpPr txBox="1"/>
              <p:nvPr/>
            </p:nvSpPr>
            <p:spPr>
              <a:xfrm rot="420000">
                <a:off x="1589338" y="5461729"/>
                <a:ext cx="565089" cy="4958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61" name="Straight Connector 260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4" name="Group 173"/>
            <p:cNvGrpSpPr/>
            <p:nvPr/>
          </p:nvGrpSpPr>
          <p:grpSpPr>
            <a:xfrm>
              <a:off x="2549998" y="4692196"/>
              <a:ext cx="668934" cy="478336"/>
              <a:chOff x="2431465" y="5560504"/>
              <a:chExt cx="668934" cy="478336"/>
            </a:xfrm>
          </p:grpSpPr>
          <p:sp>
            <p:nvSpPr>
              <p:cNvPr id="258" name="TextBox 257"/>
              <p:cNvSpPr txBox="1"/>
              <p:nvPr/>
            </p:nvSpPr>
            <p:spPr>
              <a:xfrm rot="420000">
                <a:off x="2431465" y="5560504"/>
                <a:ext cx="668934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Tp-Dn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+mn-lt"/>
                  </a:rPr>
                  <a:t>Ob</a:t>
                </a:r>
                <a:endParaRPr lang="en-US" sz="1100" b="1" dirty="0">
                  <a:latin typeface="+mn-lt"/>
                </a:endParaRPr>
              </a:p>
            </p:txBody>
          </p:sp>
          <p:cxnSp>
            <p:nvCxnSpPr>
              <p:cNvPr id="259" name="Straight Connector 258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2" name="TextBox 251"/>
            <p:cNvSpPr txBox="1"/>
            <p:nvPr/>
          </p:nvSpPr>
          <p:spPr>
            <a:xfrm rot="420000">
              <a:off x="3120460" y="2370948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 rot="420000">
              <a:off x="2197593" y="2946681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 rot="420000">
              <a:off x="1139261" y="4055815"/>
              <a:ext cx="608153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Cycle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5" name="TextBox 254"/>
            <p:cNvSpPr txBox="1"/>
            <p:nvPr/>
          </p:nvSpPr>
          <p:spPr>
            <a:xfrm rot="420000">
              <a:off x="2466144" y="1392182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6" name="TextBox 255"/>
            <p:cNvSpPr txBox="1"/>
            <p:nvPr/>
          </p:nvSpPr>
          <p:spPr>
            <a:xfrm rot="420000">
              <a:off x="2262943" y="2374314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 rot="420000">
              <a:off x="1162283" y="2806117"/>
              <a:ext cx="731451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Absent</a:t>
              </a:r>
              <a:endParaRPr lang="en-US" sz="1100" b="1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44062" y="1117601"/>
            <a:ext cx="7573107" cy="5240867"/>
          </a:xfrm>
          <a:prstGeom prst="rect">
            <a:avLst/>
          </a:prstGeom>
          <a:solidFill>
            <a:schemeClr val="bg1"/>
          </a:solidFill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Title 1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Synthesis</a:t>
            </a:r>
            <a:endParaRPr lang="en-US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685317" y="289308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>
              <a:latin typeface="Verdana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2908641" y="1134533"/>
            <a:ext cx="4331025" cy="5223934"/>
          </a:xfrm>
          <a:custGeom>
            <a:avLst/>
            <a:gdLst>
              <a:gd name="connsiteX0" fmla="*/ 4502855 w 4691944"/>
              <a:gd name="connsiteY0" fmla="*/ 0 h 5026377"/>
              <a:gd name="connsiteX1" fmla="*/ 4646789 w 4691944"/>
              <a:gd name="connsiteY1" fmla="*/ 355600 h 5026377"/>
              <a:gd name="connsiteX2" fmla="*/ 4680655 w 4691944"/>
              <a:gd name="connsiteY2" fmla="*/ 601133 h 5026377"/>
              <a:gd name="connsiteX3" fmla="*/ 4579055 w 4691944"/>
              <a:gd name="connsiteY3" fmla="*/ 1075266 h 5026377"/>
              <a:gd name="connsiteX4" fmla="*/ 4240389 w 4691944"/>
              <a:gd name="connsiteY4" fmla="*/ 1642533 h 5026377"/>
              <a:gd name="connsiteX5" fmla="*/ 3723922 w 4691944"/>
              <a:gd name="connsiteY5" fmla="*/ 2023533 h 5026377"/>
              <a:gd name="connsiteX6" fmla="*/ 2987322 w 4691944"/>
              <a:gd name="connsiteY6" fmla="*/ 2379133 h 5026377"/>
              <a:gd name="connsiteX7" fmla="*/ 2538589 w 4691944"/>
              <a:gd name="connsiteY7" fmla="*/ 2523066 h 5026377"/>
              <a:gd name="connsiteX8" fmla="*/ 1844322 w 4691944"/>
              <a:gd name="connsiteY8" fmla="*/ 2573866 h 5026377"/>
              <a:gd name="connsiteX9" fmla="*/ 1166989 w 4691944"/>
              <a:gd name="connsiteY9" fmla="*/ 2446866 h 5026377"/>
              <a:gd name="connsiteX10" fmla="*/ 785989 w 4691944"/>
              <a:gd name="connsiteY10" fmla="*/ 2506133 h 5026377"/>
              <a:gd name="connsiteX11" fmla="*/ 515055 w 4691944"/>
              <a:gd name="connsiteY11" fmla="*/ 2683933 h 5026377"/>
              <a:gd name="connsiteX12" fmla="*/ 134055 w 4691944"/>
              <a:gd name="connsiteY12" fmla="*/ 3014133 h 5026377"/>
              <a:gd name="connsiteX13" fmla="*/ 23989 w 4691944"/>
              <a:gd name="connsiteY13" fmla="*/ 3454400 h 5026377"/>
              <a:gd name="connsiteX14" fmla="*/ 15522 w 4691944"/>
              <a:gd name="connsiteY14" fmla="*/ 3793066 h 5026377"/>
              <a:gd name="connsiteX15" fmla="*/ 117122 w 4691944"/>
              <a:gd name="connsiteY15" fmla="*/ 4165600 h 5026377"/>
              <a:gd name="connsiteX16" fmla="*/ 252589 w 4691944"/>
              <a:gd name="connsiteY16" fmla="*/ 4885266 h 5026377"/>
              <a:gd name="connsiteX17" fmla="*/ 227189 w 4691944"/>
              <a:gd name="connsiteY17" fmla="*/ 5012266 h 502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91944" h="5026377">
                <a:moveTo>
                  <a:pt x="4502855" y="0"/>
                </a:moveTo>
                <a:cubicBezTo>
                  <a:pt x="4560005" y="127705"/>
                  <a:pt x="4617156" y="255411"/>
                  <a:pt x="4646789" y="355600"/>
                </a:cubicBezTo>
                <a:cubicBezTo>
                  <a:pt x="4676422" y="455789"/>
                  <a:pt x="4691944" y="481189"/>
                  <a:pt x="4680655" y="601133"/>
                </a:cubicBezTo>
                <a:cubicBezTo>
                  <a:pt x="4669366" y="721077"/>
                  <a:pt x="4652433" y="901699"/>
                  <a:pt x="4579055" y="1075266"/>
                </a:cubicBezTo>
                <a:cubicBezTo>
                  <a:pt x="4505677" y="1248833"/>
                  <a:pt x="4382911" y="1484489"/>
                  <a:pt x="4240389" y="1642533"/>
                </a:cubicBezTo>
                <a:cubicBezTo>
                  <a:pt x="4097867" y="1800577"/>
                  <a:pt x="3932766" y="1900766"/>
                  <a:pt x="3723922" y="2023533"/>
                </a:cubicBezTo>
                <a:cubicBezTo>
                  <a:pt x="3515078" y="2146300"/>
                  <a:pt x="3184878" y="2295878"/>
                  <a:pt x="2987322" y="2379133"/>
                </a:cubicBezTo>
                <a:cubicBezTo>
                  <a:pt x="2789767" y="2462389"/>
                  <a:pt x="2729089" y="2490611"/>
                  <a:pt x="2538589" y="2523066"/>
                </a:cubicBezTo>
                <a:cubicBezTo>
                  <a:pt x="2348089" y="2555521"/>
                  <a:pt x="2072922" y="2586566"/>
                  <a:pt x="1844322" y="2573866"/>
                </a:cubicBezTo>
                <a:cubicBezTo>
                  <a:pt x="1615722" y="2561166"/>
                  <a:pt x="1343378" y="2458155"/>
                  <a:pt x="1166989" y="2446866"/>
                </a:cubicBezTo>
                <a:cubicBezTo>
                  <a:pt x="990600" y="2435577"/>
                  <a:pt x="894645" y="2466622"/>
                  <a:pt x="785989" y="2506133"/>
                </a:cubicBezTo>
                <a:cubicBezTo>
                  <a:pt x="677333" y="2545644"/>
                  <a:pt x="623711" y="2599266"/>
                  <a:pt x="515055" y="2683933"/>
                </a:cubicBezTo>
                <a:cubicBezTo>
                  <a:pt x="406399" y="2768600"/>
                  <a:pt x="215899" y="2885722"/>
                  <a:pt x="134055" y="3014133"/>
                </a:cubicBezTo>
                <a:cubicBezTo>
                  <a:pt x="52211" y="3142544"/>
                  <a:pt x="43744" y="3324578"/>
                  <a:pt x="23989" y="3454400"/>
                </a:cubicBezTo>
                <a:cubicBezTo>
                  <a:pt x="4234" y="3584222"/>
                  <a:pt x="0" y="3674533"/>
                  <a:pt x="15522" y="3793066"/>
                </a:cubicBezTo>
                <a:cubicBezTo>
                  <a:pt x="31044" y="3911599"/>
                  <a:pt x="77611" y="3983567"/>
                  <a:pt x="117122" y="4165600"/>
                </a:cubicBezTo>
                <a:cubicBezTo>
                  <a:pt x="156633" y="4347633"/>
                  <a:pt x="234245" y="4744155"/>
                  <a:pt x="252589" y="4885266"/>
                </a:cubicBezTo>
                <a:cubicBezTo>
                  <a:pt x="270934" y="5026377"/>
                  <a:pt x="249061" y="5019321"/>
                  <a:pt x="227189" y="501226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>
            <a:off x="3783949" y="1168400"/>
            <a:ext cx="4370102" cy="5181600"/>
          </a:xfrm>
          <a:custGeom>
            <a:avLst/>
            <a:gdLst>
              <a:gd name="connsiteX0" fmla="*/ 4426655 w 4734277"/>
              <a:gd name="connsiteY0" fmla="*/ 0 h 5181600"/>
              <a:gd name="connsiteX1" fmla="*/ 4579055 w 4734277"/>
              <a:gd name="connsiteY1" fmla="*/ 431800 h 5181600"/>
              <a:gd name="connsiteX2" fmla="*/ 4579055 w 4734277"/>
              <a:gd name="connsiteY2" fmla="*/ 1261533 h 5181600"/>
              <a:gd name="connsiteX3" fmla="*/ 3647722 w 4734277"/>
              <a:gd name="connsiteY3" fmla="*/ 2650067 h 5181600"/>
              <a:gd name="connsiteX4" fmla="*/ 2733322 w 4734277"/>
              <a:gd name="connsiteY4" fmla="*/ 2946400 h 5181600"/>
              <a:gd name="connsiteX5" fmla="*/ 2005189 w 4734277"/>
              <a:gd name="connsiteY5" fmla="*/ 3175000 h 5181600"/>
              <a:gd name="connsiteX6" fmla="*/ 1361722 w 4734277"/>
              <a:gd name="connsiteY6" fmla="*/ 3276600 h 5181600"/>
              <a:gd name="connsiteX7" fmla="*/ 743655 w 4734277"/>
              <a:gd name="connsiteY7" fmla="*/ 3352800 h 5181600"/>
              <a:gd name="connsiteX8" fmla="*/ 227189 w 4734277"/>
              <a:gd name="connsiteY8" fmla="*/ 3522133 h 5181600"/>
              <a:gd name="connsiteX9" fmla="*/ 23989 w 4734277"/>
              <a:gd name="connsiteY9" fmla="*/ 3937000 h 5181600"/>
              <a:gd name="connsiteX10" fmla="*/ 83255 w 4734277"/>
              <a:gd name="connsiteY10" fmla="*/ 4275667 h 5181600"/>
              <a:gd name="connsiteX11" fmla="*/ 210255 w 4734277"/>
              <a:gd name="connsiteY11" fmla="*/ 4665133 h 5181600"/>
              <a:gd name="connsiteX12" fmla="*/ 379589 w 4734277"/>
              <a:gd name="connsiteY12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4277" h="5181600">
                <a:moveTo>
                  <a:pt x="4426655" y="0"/>
                </a:moveTo>
                <a:cubicBezTo>
                  <a:pt x="4490155" y="110772"/>
                  <a:pt x="4553655" y="221545"/>
                  <a:pt x="4579055" y="431800"/>
                </a:cubicBezTo>
                <a:cubicBezTo>
                  <a:pt x="4604455" y="642055"/>
                  <a:pt x="4734277" y="891822"/>
                  <a:pt x="4579055" y="1261533"/>
                </a:cubicBezTo>
                <a:cubicBezTo>
                  <a:pt x="4423833" y="1631244"/>
                  <a:pt x="3955344" y="2369256"/>
                  <a:pt x="3647722" y="2650067"/>
                </a:cubicBezTo>
                <a:cubicBezTo>
                  <a:pt x="3340100" y="2930878"/>
                  <a:pt x="2733322" y="2946400"/>
                  <a:pt x="2733322" y="2946400"/>
                </a:cubicBezTo>
                <a:cubicBezTo>
                  <a:pt x="2459567" y="3033889"/>
                  <a:pt x="2233789" y="3119967"/>
                  <a:pt x="2005189" y="3175000"/>
                </a:cubicBezTo>
                <a:cubicBezTo>
                  <a:pt x="1776589" y="3230033"/>
                  <a:pt x="1571978" y="3246967"/>
                  <a:pt x="1361722" y="3276600"/>
                </a:cubicBezTo>
                <a:cubicBezTo>
                  <a:pt x="1151466" y="3306233"/>
                  <a:pt x="932744" y="3311878"/>
                  <a:pt x="743655" y="3352800"/>
                </a:cubicBezTo>
                <a:cubicBezTo>
                  <a:pt x="554566" y="3393722"/>
                  <a:pt x="347133" y="3424766"/>
                  <a:pt x="227189" y="3522133"/>
                </a:cubicBezTo>
                <a:cubicBezTo>
                  <a:pt x="107245" y="3619500"/>
                  <a:pt x="47978" y="3811411"/>
                  <a:pt x="23989" y="3937000"/>
                </a:cubicBezTo>
                <a:cubicBezTo>
                  <a:pt x="0" y="4062589"/>
                  <a:pt x="52211" y="4154311"/>
                  <a:pt x="83255" y="4275667"/>
                </a:cubicBezTo>
                <a:cubicBezTo>
                  <a:pt x="114299" y="4397023"/>
                  <a:pt x="210255" y="4665133"/>
                  <a:pt x="210255" y="4665133"/>
                </a:cubicBezTo>
                <a:lnTo>
                  <a:pt x="379589" y="518160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>
            <a:off x="867508" y="1176868"/>
            <a:ext cx="3407508" cy="4309533"/>
          </a:xfrm>
          <a:custGeom>
            <a:avLst/>
            <a:gdLst>
              <a:gd name="connsiteX0" fmla="*/ 3691467 w 3691467"/>
              <a:gd name="connsiteY0" fmla="*/ 0 h 4309533"/>
              <a:gd name="connsiteX1" fmla="*/ 3386667 w 3691467"/>
              <a:gd name="connsiteY1" fmla="*/ 152400 h 4309533"/>
              <a:gd name="connsiteX2" fmla="*/ 3175000 w 3691467"/>
              <a:gd name="connsiteY2" fmla="*/ 423333 h 4309533"/>
              <a:gd name="connsiteX3" fmla="*/ 3098800 w 3691467"/>
              <a:gd name="connsiteY3" fmla="*/ 685800 h 4309533"/>
              <a:gd name="connsiteX4" fmla="*/ 3005667 w 3691467"/>
              <a:gd name="connsiteY4" fmla="*/ 1016000 h 4309533"/>
              <a:gd name="connsiteX5" fmla="*/ 2853267 w 3691467"/>
              <a:gd name="connsiteY5" fmla="*/ 1397000 h 4309533"/>
              <a:gd name="connsiteX6" fmla="*/ 2692400 w 3691467"/>
              <a:gd name="connsiteY6" fmla="*/ 1625600 h 4309533"/>
              <a:gd name="connsiteX7" fmla="*/ 2531533 w 3691467"/>
              <a:gd name="connsiteY7" fmla="*/ 1964266 h 4309533"/>
              <a:gd name="connsiteX8" fmla="*/ 2269067 w 3691467"/>
              <a:gd name="connsiteY8" fmla="*/ 2184400 h 4309533"/>
              <a:gd name="connsiteX9" fmla="*/ 1693333 w 3691467"/>
              <a:gd name="connsiteY9" fmla="*/ 2607733 h 4309533"/>
              <a:gd name="connsiteX10" fmla="*/ 1312333 w 3691467"/>
              <a:gd name="connsiteY10" fmla="*/ 2937933 h 4309533"/>
              <a:gd name="connsiteX11" fmla="*/ 982133 w 3691467"/>
              <a:gd name="connsiteY11" fmla="*/ 3183466 h 4309533"/>
              <a:gd name="connsiteX12" fmla="*/ 372533 w 3691467"/>
              <a:gd name="connsiteY12" fmla="*/ 3784600 h 4309533"/>
              <a:gd name="connsiteX13" fmla="*/ 0 w 3691467"/>
              <a:gd name="connsiteY13" fmla="*/ 4309533 h 430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1467" h="4309533">
                <a:moveTo>
                  <a:pt x="3691467" y="0"/>
                </a:moveTo>
                <a:cubicBezTo>
                  <a:pt x="3582106" y="40922"/>
                  <a:pt x="3472745" y="81845"/>
                  <a:pt x="3386667" y="152400"/>
                </a:cubicBezTo>
                <a:cubicBezTo>
                  <a:pt x="3300589" y="222956"/>
                  <a:pt x="3222978" y="334433"/>
                  <a:pt x="3175000" y="423333"/>
                </a:cubicBezTo>
                <a:cubicBezTo>
                  <a:pt x="3127022" y="512233"/>
                  <a:pt x="3127022" y="587022"/>
                  <a:pt x="3098800" y="685800"/>
                </a:cubicBezTo>
                <a:cubicBezTo>
                  <a:pt x="3070578" y="784578"/>
                  <a:pt x="3046589" y="897467"/>
                  <a:pt x="3005667" y="1016000"/>
                </a:cubicBezTo>
                <a:cubicBezTo>
                  <a:pt x="2964745" y="1134533"/>
                  <a:pt x="2905478" y="1295400"/>
                  <a:pt x="2853267" y="1397000"/>
                </a:cubicBezTo>
                <a:cubicBezTo>
                  <a:pt x="2801056" y="1498600"/>
                  <a:pt x="2746022" y="1531056"/>
                  <a:pt x="2692400" y="1625600"/>
                </a:cubicBezTo>
                <a:cubicBezTo>
                  <a:pt x="2638778" y="1720144"/>
                  <a:pt x="2602088" y="1871133"/>
                  <a:pt x="2531533" y="1964266"/>
                </a:cubicBezTo>
                <a:cubicBezTo>
                  <a:pt x="2460978" y="2057399"/>
                  <a:pt x="2408767" y="2077156"/>
                  <a:pt x="2269067" y="2184400"/>
                </a:cubicBezTo>
                <a:cubicBezTo>
                  <a:pt x="2129367" y="2291644"/>
                  <a:pt x="1852789" y="2482144"/>
                  <a:pt x="1693333" y="2607733"/>
                </a:cubicBezTo>
                <a:cubicBezTo>
                  <a:pt x="1533877" y="2733322"/>
                  <a:pt x="1430866" y="2841978"/>
                  <a:pt x="1312333" y="2937933"/>
                </a:cubicBezTo>
                <a:cubicBezTo>
                  <a:pt x="1193800" y="3033889"/>
                  <a:pt x="1138766" y="3042355"/>
                  <a:pt x="982133" y="3183466"/>
                </a:cubicBezTo>
                <a:cubicBezTo>
                  <a:pt x="825500" y="3324577"/>
                  <a:pt x="536222" y="3596922"/>
                  <a:pt x="372533" y="3784600"/>
                </a:cubicBezTo>
                <a:cubicBezTo>
                  <a:pt x="208844" y="3972278"/>
                  <a:pt x="104422" y="4140905"/>
                  <a:pt x="0" y="4309533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420000">
            <a:off x="1000323" y="5389794"/>
            <a:ext cx="538930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C-On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34" name="Straight Connector 33"/>
          <p:cNvCxnSpPr/>
          <p:nvPr/>
        </p:nvCxnSpPr>
        <p:spPr>
          <a:xfrm rot="420000" flipH="1">
            <a:off x="1101069" y="5628251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420000">
            <a:off x="1615580" y="5461730"/>
            <a:ext cx="521621" cy="49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Tp-C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Ob</a:t>
            </a:r>
            <a:endParaRPr lang="en-US" sz="1100" b="1" dirty="0"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420000" flipH="1">
            <a:off x="1707673" y="5708939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420000">
            <a:off x="3318203" y="5698004"/>
            <a:ext cx="537328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C-Dn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40" name="Straight Connector 39"/>
          <p:cNvCxnSpPr/>
          <p:nvPr/>
        </p:nvCxnSpPr>
        <p:spPr>
          <a:xfrm rot="420000" flipH="1">
            <a:off x="3418149" y="5936461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420000">
            <a:off x="2244430" y="5560505"/>
            <a:ext cx="617477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Tp-Dn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Ob</a:t>
            </a:r>
            <a:endParaRPr lang="en-US" sz="1100" b="1" dirty="0">
              <a:latin typeface="+mn-lt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420000" flipH="1">
            <a:off x="2384450" y="5798962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420000">
            <a:off x="5000614" y="5906133"/>
            <a:ext cx="433468" cy="49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C-C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420000" flipH="1">
            <a:off x="5048632" y="6153342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-4380000">
            <a:off x="1042236" y="5130417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100</a:t>
            </a:r>
            <a:endParaRPr lang="en-US" sz="6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rot="-4380000">
            <a:off x="4069043" y="5660274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300</a:t>
            </a:r>
            <a:endParaRPr lang="en-US" sz="600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rot="-4380000">
            <a:off x="2473635" y="5297976"/>
            <a:ext cx="48993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+mn-lt"/>
              </a:rPr>
              <a:t>2</a:t>
            </a:r>
            <a:r>
              <a:rPr lang="en-US" sz="600" b="1" dirty="0" smtClean="0">
                <a:latin typeface="+mn-lt"/>
              </a:rPr>
              <a:t>00</a:t>
            </a:r>
            <a:endParaRPr lang="en-US" sz="600" b="1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 rot="-4380000">
            <a:off x="5570724" y="5773885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400</a:t>
            </a:r>
            <a:endParaRPr lang="en-US" sz="600" b="1" dirty="0">
              <a:latin typeface="+mn-lt"/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1156677" y="5359400"/>
            <a:ext cx="4572000" cy="635000"/>
          </a:xfrm>
          <a:custGeom>
            <a:avLst/>
            <a:gdLst>
              <a:gd name="connsiteX0" fmla="*/ 0 w 4953000"/>
              <a:gd name="connsiteY0" fmla="*/ 0 h 635000"/>
              <a:gd name="connsiteX1" fmla="*/ 1058333 w 4953000"/>
              <a:gd name="connsiteY1" fmla="*/ 160867 h 635000"/>
              <a:gd name="connsiteX2" fmla="*/ 1718733 w 4953000"/>
              <a:gd name="connsiteY2" fmla="*/ 245533 h 635000"/>
              <a:gd name="connsiteX3" fmla="*/ 2286000 w 4953000"/>
              <a:gd name="connsiteY3" fmla="*/ 347133 h 635000"/>
              <a:gd name="connsiteX4" fmla="*/ 3479800 w 4953000"/>
              <a:gd name="connsiteY4" fmla="*/ 533400 h 635000"/>
              <a:gd name="connsiteX5" fmla="*/ 4953000 w 4953000"/>
              <a:gd name="connsiteY5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0" h="635000">
                <a:moveTo>
                  <a:pt x="0" y="0"/>
                </a:moveTo>
                <a:lnTo>
                  <a:pt x="1058333" y="160867"/>
                </a:lnTo>
                <a:lnTo>
                  <a:pt x="1718733" y="245533"/>
                </a:lnTo>
                <a:lnTo>
                  <a:pt x="2286000" y="347133"/>
                </a:lnTo>
                <a:lnTo>
                  <a:pt x="3479800" y="533400"/>
                </a:lnTo>
                <a:lnTo>
                  <a:pt x="4953000" y="63500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56"/>
          <p:cNvSpPr/>
          <p:nvPr/>
        </p:nvSpPr>
        <p:spPr>
          <a:xfrm>
            <a:off x="867508" y="1159934"/>
            <a:ext cx="2210452" cy="3056467"/>
          </a:xfrm>
          <a:custGeom>
            <a:avLst/>
            <a:gdLst>
              <a:gd name="connsiteX0" fmla="*/ 2277533 w 2394656"/>
              <a:gd name="connsiteY0" fmla="*/ 0 h 3056467"/>
              <a:gd name="connsiteX1" fmla="*/ 2302933 w 2394656"/>
              <a:gd name="connsiteY1" fmla="*/ 262467 h 3056467"/>
              <a:gd name="connsiteX2" fmla="*/ 2379133 w 2394656"/>
              <a:gd name="connsiteY2" fmla="*/ 618067 h 3056467"/>
              <a:gd name="connsiteX3" fmla="*/ 2370667 w 2394656"/>
              <a:gd name="connsiteY3" fmla="*/ 973667 h 3056467"/>
              <a:gd name="connsiteX4" fmla="*/ 2235200 w 2394656"/>
              <a:gd name="connsiteY4" fmla="*/ 1337734 h 3056467"/>
              <a:gd name="connsiteX5" fmla="*/ 1921933 w 2394656"/>
              <a:gd name="connsiteY5" fmla="*/ 1583267 h 3056467"/>
              <a:gd name="connsiteX6" fmla="*/ 1625600 w 2394656"/>
              <a:gd name="connsiteY6" fmla="*/ 1676400 h 3056467"/>
              <a:gd name="connsiteX7" fmla="*/ 855133 w 2394656"/>
              <a:gd name="connsiteY7" fmla="*/ 1828800 h 3056467"/>
              <a:gd name="connsiteX8" fmla="*/ 482600 w 2394656"/>
              <a:gd name="connsiteY8" fmla="*/ 2074334 h 3056467"/>
              <a:gd name="connsiteX9" fmla="*/ 313267 w 2394656"/>
              <a:gd name="connsiteY9" fmla="*/ 2328334 h 3056467"/>
              <a:gd name="connsiteX10" fmla="*/ 59267 w 2394656"/>
              <a:gd name="connsiteY10" fmla="*/ 2887134 h 3056467"/>
              <a:gd name="connsiteX11" fmla="*/ 0 w 2394656"/>
              <a:gd name="connsiteY11" fmla="*/ 3056467 h 305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656" h="3056467">
                <a:moveTo>
                  <a:pt x="2277533" y="0"/>
                </a:moveTo>
                <a:cubicBezTo>
                  <a:pt x="2281766" y="79728"/>
                  <a:pt x="2286000" y="159456"/>
                  <a:pt x="2302933" y="262467"/>
                </a:cubicBezTo>
                <a:cubicBezTo>
                  <a:pt x="2319866" y="365478"/>
                  <a:pt x="2367844" y="499534"/>
                  <a:pt x="2379133" y="618067"/>
                </a:cubicBezTo>
                <a:cubicBezTo>
                  <a:pt x="2390422" y="736600"/>
                  <a:pt x="2394656" y="853723"/>
                  <a:pt x="2370667" y="973667"/>
                </a:cubicBezTo>
                <a:cubicBezTo>
                  <a:pt x="2346678" y="1093611"/>
                  <a:pt x="2309989" y="1236134"/>
                  <a:pt x="2235200" y="1337734"/>
                </a:cubicBezTo>
                <a:cubicBezTo>
                  <a:pt x="2160411" y="1439334"/>
                  <a:pt x="2023533" y="1526823"/>
                  <a:pt x="1921933" y="1583267"/>
                </a:cubicBezTo>
                <a:cubicBezTo>
                  <a:pt x="1820333" y="1639711"/>
                  <a:pt x="1803400" y="1635478"/>
                  <a:pt x="1625600" y="1676400"/>
                </a:cubicBezTo>
                <a:cubicBezTo>
                  <a:pt x="1447800" y="1717322"/>
                  <a:pt x="1045633" y="1762478"/>
                  <a:pt x="855133" y="1828800"/>
                </a:cubicBezTo>
                <a:cubicBezTo>
                  <a:pt x="664633" y="1895122"/>
                  <a:pt x="572911" y="1991078"/>
                  <a:pt x="482600" y="2074334"/>
                </a:cubicBezTo>
                <a:cubicBezTo>
                  <a:pt x="392289" y="2157590"/>
                  <a:pt x="383822" y="2192867"/>
                  <a:pt x="313267" y="2328334"/>
                </a:cubicBezTo>
                <a:cubicBezTo>
                  <a:pt x="242712" y="2463801"/>
                  <a:pt x="111478" y="2765779"/>
                  <a:pt x="59267" y="2887134"/>
                </a:cubicBezTo>
                <a:cubicBezTo>
                  <a:pt x="7056" y="3008489"/>
                  <a:pt x="3528" y="3032478"/>
                  <a:pt x="0" y="3056467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9" name="Straight Connector 58"/>
          <p:cNvCxnSpPr/>
          <p:nvPr/>
        </p:nvCxnSpPr>
        <p:spPr>
          <a:xfrm rot="540000">
            <a:off x="1633415" y="535940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">
            <a:off x="2180492" y="54694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">
            <a:off x="3040184" y="55795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">
            <a:off x="3970216" y="5731932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420000">
            <a:off x="5701586" y="5926562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10</a:t>
            </a:r>
            <a:endParaRPr lang="en-US" sz="1100" b="1" dirty="0">
              <a:latin typeface="+mn-lt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1141046" y="4250268"/>
            <a:ext cx="4767385" cy="1058333"/>
          </a:xfrm>
          <a:custGeom>
            <a:avLst/>
            <a:gdLst>
              <a:gd name="connsiteX0" fmla="*/ 0 w 5164667"/>
              <a:gd name="connsiteY0" fmla="*/ 0 h 1058333"/>
              <a:gd name="connsiteX1" fmla="*/ 762000 w 5164667"/>
              <a:gd name="connsiteY1" fmla="*/ 220133 h 1058333"/>
              <a:gd name="connsiteX2" fmla="*/ 1524000 w 5164667"/>
              <a:gd name="connsiteY2" fmla="*/ 431800 h 1058333"/>
              <a:gd name="connsiteX3" fmla="*/ 2116667 w 5164667"/>
              <a:gd name="connsiteY3" fmla="*/ 465666 h 1058333"/>
              <a:gd name="connsiteX4" fmla="*/ 2980267 w 5164667"/>
              <a:gd name="connsiteY4" fmla="*/ 626533 h 1058333"/>
              <a:gd name="connsiteX5" fmla="*/ 5164667 w 5164667"/>
              <a:gd name="connsiteY5" fmla="*/ 1058333 h 10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4667" h="1058333">
                <a:moveTo>
                  <a:pt x="0" y="0"/>
                </a:moveTo>
                <a:lnTo>
                  <a:pt x="762000" y="220133"/>
                </a:lnTo>
                <a:lnTo>
                  <a:pt x="1524000" y="431800"/>
                </a:lnTo>
                <a:lnTo>
                  <a:pt x="2116667" y="465666"/>
                </a:lnTo>
                <a:lnTo>
                  <a:pt x="2980267" y="626533"/>
                </a:lnTo>
                <a:lnTo>
                  <a:pt x="5164667" y="1058333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Freeform 65"/>
          <p:cNvSpPr/>
          <p:nvPr/>
        </p:nvSpPr>
        <p:spPr>
          <a:xfrm>
            <a:off x="1242646" y="2734733"/>
            <a:ext cx="5275385" cy="1794934"/>
          </a:xfrm>
          <a:custGeom>
            <a:avLst/>
            <a:gdLst>
              <a:gd name="connsiteX0" fmla="*/ 0 w 5715000"/>
              <a:gd name="connsiteY0" fmla="*/ 0 h 1794934"/>
              <a:gd name="connsiteX1" fmla="*/ 778933 w 5715000"/>
              <a:gd name="connsiteY1" fmla="*/ 296334 h 1794934"/>
              <a:gd name="connsiteX2" fmla="*/ 1498600 w 5715000"/>
              <a:gd name="connsiteY2" fmla="*/ 592667 h 1794934"/>
              <a:gd name="connsiteX3" fmla="*/ 1871133 w 5715000"/>
              <a:gd name="connsiteY3" fmla="*/ 762000 h 1794934"/>
              <a:gd name="connsiteX4" fmla="*/ 2633133 w 5715000"/>
              <a:gd name="connsiteY4" fmla="*/ 905934 h 1794934"/>
              <a:gd name="connsiteX5" fmla="*/ 3268133 w 5715000"/>
              <a:gd name="connsiteY5" fmla="*/ 1049867 h 1794934"/>
              <a:gd name="connsiteX6" fmla="*/ 4114800 w 5715000"/>
              <a:gd name="connsiteY6" fmla="*/ 1202267 h 1794934"/>
              <a:gd name="connsiteX7" fmla="*/ 5715000 w 5715000"/>
              <a:gd name="connsiteY7" fmla="*/ 1794934 h 1794934"/>
              <a:gd name="connsiteX8" fmla="*/ 5715000 w 5715000"/>
              <a:gd name="connsiteY8" fmla="*/ 1794934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5000" h="1794934">
                <a:moveTo>
                  <a:pt x="0" y="0"/>
                </a:moveTo>
                <a:lnTo>
                  <a:pt x="778933" y="296334"/>
                </a:lnTo>
                <a:lnTo>
                  <a:pt x="1498600" y="592667"/>
                </a:lnTo>
                <a:lnTo>
                  <a:pt x="1871133" y="762000"/>
                </a:lnTo>
                <a:lnTo>
                  <a:pt x="2633133" y="905934"/>
                </a:lnTo>
                <a:lnTo>
                  <a:pt x="3268133" y="1049867"/>
                </a:lnTo>
                <a:lnTo>
                  <a:pt x="4114800" y="1202267"/>
                </a:lnTo>
                <a:lnTo>
                  <a:pt x="5715000" y="1794934"/>
                </a:lnTo>
                <a:lnTo>
                  <a:pt x="5715000" y="1794934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Freeform 67"/>
          <p:cNvSpPr/>
          <p:nvPr/>
        </p:nvSpPr>
        <p:spPr>
          <a:xfrm>
            <a:off x="1922584" y="2082800"/>
            <a:ext cx="5548923" cy="2057400"/>
          </a:xfrm>
          <a:custGeom>
            <a:avLst/>
            <a:gdLst>
              <a:gd name="connsiteX0" fmla="*/ 0 w 5554133"/>
              <a:gd name="connsiteY0" fmla="*/ 0 h 1888067"/>
              <a:gd name="connsiteX1" fmla="*/ 668867 w 5554133"/>
              <a:gd name="connsiteY1" fmla="*/ 313267 h 1888067"/>
              <a:gd name="connsiteX2" fmla="*/ 1574800 w 5554133"/>
              <a:gd name="connsiteY2" fmla="*/ 601133 h 1888067"/>
              <a:gd name="connsiteX3" fmla="*/ 2565400 w 5554133"/>
              <a:gd name="connsiteY3" fmla="*/ 855133 h 1888067"/>
              <a:gd name="connsiteX4" fmla="*/ 3462867 w 5554133"/>
              <a:gd name="connsiteY4" fmla="*/ 1109133 h 1888067"/>
              <a:gd name="connsiteX5" fmla="*/ 5554133 w 5554133"/>
              <a:gd name="connsiteY5" fmla="*/ 1888067 h 188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4133" h="1888067">
                <a:moveTo>
                  <a:pt x="0" y="0"/>
                </a:moveTo>
                <a:lnTo>
                  <a:pt x="668867" y="313267"/>
                </a:lnTo>
                <a:lnTo>
                  <a:pt x="1574800" y="601133"/>
                </a:lnTo>
                <a:lnTo>
                  <a:pt x="2565400" y="855133"/>
                </a:lnTo>
                <a:lnTo>
                  <a:pt x="3462867" y="1109133"/>
                </a:lnTo>
                <a:lnTo>
                  <a:pt x="5554133" y="1888067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>
            <a:off x="2805723" y="1439333"/>
            <a:ext cx="4681416" cy="2057400"/>
          </a:xfrm>
          <a:custGeom>
            <a:avLst/>
            <a:gdLst>
              <a:gd name="connsiteX0" fmla="*/ 0 w 5071534"/>
              <a:gd name="connsiteY0" fmla="*/ 0 h 2057400"/>
              <a:gd name="connsiteX1" fmla="*/ 1134534 w 5071534"/>
              <a:gd name="connsiteY1" fmla="*/ 550334 h 2057400"/>
              <a:gd name="connsiteX2" fmla="*/ 2531534 w 5071534"/>
              <a:gd name="connsiteY2" fmla="*/ 855134 h 2057400"/>
              <a:gd name="connsiteX3" fmla="*/ 3945467 w 5071534"/>
              <a:gd name="connsiteY3" fmla="*/ 1388534 h 2057400"/>
              <a:gd name="connsiteX4" fmla="*/ 5071534 w 5071534"/>
              <a:gd name="connsiteY4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1534" h="2057400">
                <a:moveTo>
                  <a:pt x="0" y="0"/>
                </a:moveTo>
                <a:lnTo>
                  <a:pt x="1134534" y="550334"/>
                </a:lnTo>
                <a:lnTo>
                  <a:pt x="2531534" y="855134"/>
                </a:lnTo>
                <a:lnTo>
                  <a:pt x="3945467" y="1388534"/>
                </a:lnTo>
                <a:lnTo>
                  <a:pt x="5071534" y="205740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>
            <a:off x="4149970" y="1540933"/>
            <a:ext cx="3579446" cy="880534"/>
          </a:xfrm>
          <a:custGeom>
            <a:avLst/>
            <a:gdLst>
              <a:gd name="connsiteX0" fmla="*/ 0 w 3877733"/>
              <a:gd name="connsiteY0" fmla="*/ 0 h 880534"/>
              <a:gd name="connsiteX1" fmla="*/ 812800 w 3877733"/>
              <a:gd name="connsiteY1" fmla="*/ 101600 h 880534"/>
              <a:gd name="connsiteX2" fmla="*/ 1693333 w 3877733"/>
              <a:gd name="connsiteY2" fmla="*/ 262467 h 880534"/>
              <a:gd name="connsiteX3" fmla="*/ 2455333 w 3877733"/>
              <a:gd name="connsiteY3" fmla="*/ 499534 h 880534"/>
              <a:gd name="connsiteX4" fmla="*/ 3877733 w 3877733"/>
              <a:gd name="connsiteY4" fmla="*/ 880534 h 88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7733" h="880534">
                <a:moveTo>
                  <a:pt x="0" y="0"/>
                </a:moveTo>
                <a:lnTo>
                  <a:pt x="812800" y="101600"/>
                </a:lnTo>
                <a:lnTo>
                  <a:pt x="1693333" y="262467"/>
                </a:lnTo>
                <a:lnTo>
                  <a:pt x="2455333" y="499534"/>
                </a:lnTo>
                <a:lnTo>
                  <a:pt x="3877733" y="880534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 rot="420000">
            <a:off x="7514756" y="3488162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50</a:t>
            </a:r>
            <a:endParaRPr lang="en-US" sz="1100" b="1" dirty="0"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 rot="420000">
            <a:off x="7436601" y="4063894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40</a:t>
            </a:r>
            <a:endParaRPr lang="en-US" sz="1100" b="1" dirty="0"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 rot="420000">
            <a:off x="6530017" y="4487228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30</a:t>
            </a:r>
            <a:endParaRPr lang="en-US" sz="1100" b="1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 rot="420000">
            <a:off x="5896971" y="5206896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20</a:t>
            </a:r>
            <a:endParaRPr lang="en-US" sz="1100" b="1" dirty="0"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 rot="420000">
            <a:off x="7741402" y="2353629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60</a:t>
            </a:r>
            <a:endParaRPr lang="en-US" sz="1100" b="1" dirty="0">
              <a:latin typeface="+mn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7781337" y="6214542"/>
            <a:ext cx="37513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666900" y="5994408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+mn-lt"/>
              </a:rPr>
              <a:t>5 miles</a:t>
            </a:r>
            <a:endParaRPr lang="en-US" sz="900" b="1" dirty="0">
              <a:latin typeface="+mn-l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540000">
            <a:off x="1719383" y="43434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">
            <a:off x="2946399" y="46312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">
            <a:off x="7440244" y="33697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">
            <a:off x="6986953" y="38523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">
            <a:off x="5877169" y="41994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540000">
            <a:off x="3884244" y="48006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">
            <a:off x="3720121" y="1820334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">
            <a:off x="7151076" y="21759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540000">
            <a:off x="6689968" y="2895602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">
            <a:off x="5869352" y="339513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540000">
            <a:off x="4384430" y="3691468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">
            <a:off x="2915136" y="244687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">
            <a:off x="1758460" y="28871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">
            <a:off x="2852613" y="33528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540000">
            <a:off x="3407506" y="26246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540000">
            <a:off x="3735752" y="27093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">
            <a:off x="4712670" y="30056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rot="540000">
            <a:off x="3259014" y="34713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540000">
            <a:off x="2461844" y="45635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">
            <a:off x="2047630" y="44365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">
            <a:off x="3032367" y="1456268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540000">
            <a:off x="4126523" y="1981199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540000">
            <a:off x="5572364" y="238760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">
            <a:off x="4517290" y="14816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">
            <a:off x="5861536" y="17610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96"/>
          <p:cNvSpPr/>
          <p:nvPr/>
        </p:nvSpPr>
        <p:spPr>
          <a:xfrm>
            <a:off x="1531817" y="3556001"/>
            <a:ext cx="1297354" cy="2396067"/>
          </a:xfrm>
          <a:custGeom>
            <a:avLst/>
            <a:gdLst>
              <a:gd name="connsiteX0" fmla="*/ 1405467 w 1405467"/>
              <a:gd name="connsiteY0" fmla="*/ 0 h 2396067"/>
              <a:gd name="connsiteX1" fmla="*/ 1176867 w 1405467"/>
              <a:gd name="connsiteY1" fmla="*/ 287867 h 2396067"/>
              <a:gd name="connsiteX2" fmla="*/ 711200 w 1405467"/>
              <a:gd name="connsiteY2" fmla="*/ 753533 h 2396067"/>
              <a:gd name="connsiteX3" fmla="*/ 533400 w 1405467"/>
              <a:gd name="connsiteY3" fmla="*/ 1024467 h 2396067"/>
              <a:gd name="connsiteX4" fmla="*/ 127000 w 1405467"/>
              <a:gd name="connsiteY4" fmla="*/ 1786467 h 2396067"/>
              <a:gd name="connsiteX5" fmla="*/ 0 w 1405467"/>
              <a:gd name="connsiteY5" fmla="*/ 2396067 h 23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5467" h="2396067">
                <a:moveTo>
                  <a:pt x="1405467" y="0"/>
                </a:moveTo>
                <a:cubicBezTo>
                  <a:pt x="1349022" y="81139"/>
                  <a:pt x="1292578" y="162278"/>
                  <a:pt x="1176867" y="287867"/>
                </a:cubicBezTo>
                <a:cubicBezTo>
                  <a:pt x="1061156" y="413456"/>
                  <a:pt x="818444" y="630766"/>
                  <a:pt x="711200" y="753533"/>
                </a:cubicBezTo>
                <a:cubicBezTo>
                  <a:pt x="603956" y="876300"/>
                  <a:pt x="630767" y="852311"/>
                  <a:pt x="533400" y="1024467"/>
                </a:cubicBezTo>
                <a:cubicBezTo>
                  <a:pt x="436033" y="1196623"/>
                  <a:pt x="215900" y="1557867"/>
                  <a:pt x="127000" y="1786467"/>
                </a:cubicBezTo>
                <a:cubicBezTo>
                  <a:pt x="38100" y="2015067"/>
                  <a:pt x="19050" y="2205567"/>
                  <a:pt x="0" y="239606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Freeform 97"/>
          <p:cNvSpPr/>
          <p:nvPr/>
        </p:nvSpPr>
        <p:spPr>
          <a:xfrm>
            <a:off x="2930769" y="1236133"/>
            <a:ext cx="1711569" cy="2209800"/>
          </a:xfrm>
          <a:custGeom>
            <a:avLst/>
            <a:gdLst>
              <a:gd name="connsiteX0" fmla="*/ 1854200 w 1854200"/>
              <a:gd name="connsiteY0" fmla="*/ 0 h 2209800"/>
              <a:gd name="connsiteX1" fmla="*/ 1710267 w 1854200"/>
              <a:gd name="connsiteY1" fmla="*/ 364067 h 2209800"/>
              <a:gd name="connsiteX2" fmla="*/ 1303867 w 1854200"/>
              <a:gd name="connsiteY2" fmla="*/ 804334 h 2209800"/>
              <a:gd name="connsiteX3" fmla="*/ 889000 w 1854200"/>
              <a:gd name="connsiteY3" fmla="*/ 1507067 h 2209800"/>
              <a:gd name="connsiteX4" fmla="*/ 753533 w 1854200"/>
              <a:gd name="connsiteY4" fmla="*/ 1727200 h 2209800"/>
              <a:gd name="connsiteX5" fmla="*/ 381000 w 1854200"/>
              <a:gd name="connsiteY5" fmla="*/ 1972734 h 2209800"/>
              <a:gd name="connsiteX6" fmla="*/ 160867 w 1854200"/>
              <a:gd name="connsiteY6" fmla="*/ 2116667 h 2209800"/>
              <a:gd name="connsiteX7" fmla="*/ 0 w 1854200"/>
              <a:gd name="connsiteY7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4200" h="2209800">
                <a:moveTo>
                  <a:pt x="1854200" y="0"/>
                </a:moveTo>
                <a:cubicBezTo>
                  <a:pt x="1828094" y="115005"/>
                  <a:pt x="1801989" y="230011"/>
                  <a:pt x="1710267" y="364067"/>
                </a:cubicBezTo>
                <a:cubicBezTo>
                  <a:pt x="1618545" y="498123"/>
                  <a:pt x="1440745" y="613834"/>
                  <a:pt x="1303867" y="804334"/>
                </a:cubicBezTo>
                <a:cubicBezTo>
                  <a:pt x="1166989" y="994834"/>
                  <a:pt x="980722" y="1353256"/>
                  <a:pt x="889000" y="1507067"/>
                </a:cubicBezTo>
                <a:cubicBezTo>
                  <a:pt x="797278" y="1660878"/>
                  <a:pt x="838200" y="1649589"/>
                  <a:pt x="753533" y="1727200"/>
                </a:cubicBezTo>
                <a:cubicBezTo>
                  <a:pt x="668866" y="1804811"/>
                  <a:pt x="381000" y="1972734"/>
                  <a:pt x="381000" y="1972734"/>
                </a:cubicBezTo>
                <a:cubicBezTo>
                  <a:pt x="282222" y="2037645"/>
                  <a:pt x="224367" y="2077156"/>
                  <a:pt x="160867" y="2116667"/>
                </a:cubicBezTo>
                <a:cubicBezTo>
                  <a:pt x="97367" y="2156178"/>
                  <a:pt x="48683" y="2182989"/>
                  <a:pt x="0" y="220980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Freeform 98"/>
          <p:cNvSpPr/>
          <p:nvPr/>
        </p:nvSpPr>
        <p:spPr>
          <a:xfrm>
            <a:off x="2102338" y="1270001"/>
            <a:ext cx="3907693" cy="4690533"/>
          </a:xfrm>
          <a:custGeom>
            <a:avLst/>
            <a:gdLst>
              <a:gd name="connsiteX0" fmla="*/ 4233334 w 4233334"/>
              <a:gd name="connsiteY0" fmla="*/ 0 h 4690533"/>
              <a:gd name="connsiteX1" fmla="*/ 4106334 w 4233334"/>
              <a:gd name="connsiteY1" fmla="*/ 491067 h 4690533"/>
              <a:gd name="connsiteX2" fmla="*/ 3894667 w 4233334"/>
              <a:gd name="connsiteY2" fmla="*/ 965200 h 4690533"/>
              <a:gd name="connsiteX3" fmla="*/ 3623734 w 4233334"/>
              <a:gd name="connsiteY3" fmla="*/ 1346200 h 4690533"/>
              <a:gd name="connsiteX4" fmla="*/ 3225800 w 4233334"/>
              <a:gd name="connsiteY4" fmla="*/ 1591733 h 4690533"/>
              <a:gd name="connsiteX5" fmla="*/ 2904067 w 4233334"/>
              <a:gd name="connsiteY5" fmla="*/ 1769533 h 4690533"/>
              <a:gd name="connsiteX6" fmla="*/ 2413000 w 4233334"/>
              <a:gd name="connsiteY6" fmla="*/ 1930400 h 4690533"/>
              <a:gd name="connsiteX7" fmla="*/ 1913467 w 4233334"/>
              <a:gd name="connsiteY7" fmla="*/ 1981200 h 4690533"/>
              <a:gd name="connsiteX8" fmla="*/ 1566334 w 4233334"/>
              <a:gd name="connsiteY8" fmla="*/ 2150533 h 4690533"/>
              <a:gd name="connsiteX9" fmla="*/ 1176867 w 4233334"/>
              <a:gd name="connsiteY9" fmla="*/ 2353733 h 4690533"/>
              <a:gd name="connsiteX10" fmla="*/ 685800 w 4233334"/>
              <a:gd name="connsiteY10" fmla="*/ 2912533 h 4690533"/>
              <a:gd name="connsiteX11" fmla="*/ 491067 w 4233334"/>
              <a:gd name="connsiteY11" fmla="*/ 3234267 h 4690533"/>
              <a:gd name="connsiteX12" fmla="*/ 262467 w 4233334"/>
              <a:gd name="connsiteY12" fmla="*/ 3640667 h 4690533"/>
              <a:gd name="connsiteX13" fmla="*/ 0 w 4233334"/>
              <a:gd name="connsiteY13" fmla="*/ 4690533 h 469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33334" h="4690533">
                <a:moveTo>
                  <a:pt x="4233334" y="0"/>
                </a:moveTo>
                <a:cubicBezTo>
                  <a:pt x="4198056" y="165100"/>
                  <a:pt x="4162778" y="330200"/>
                  <a:pt x="4106334" y="491067"/>
                </a:cubicBezTo>
                <a:cubicBezTo>
                  <a:pt x="4049890" y="651934"/>
                  <a:pt x="3975100" y="822678"/>
                  <a:pt x="3894667" y="965200"/>
                </a:cubicBezTo>
                <a:cubicBezTo>
                  <a:pt x="3814234" y="1107722"/>
                  <a:pt x="3735212" y="1241778"/>
                  <a:pt x="3623734" y="1346200"/>
                </a:cubicBezTo>
                <a:cubicBezTo>
                  <a:pt x="3512256" y="1450622"/>
                  <a:pt x="3345744" y="1521178"/>
                  <a:pt x="3225800" y="1591733"/>
                </a:cubicBezTo>
                <a:cubicBezTo>
                  <a:pt x="3105856" y="1662288"/>
                  <a:pt x="3039534" y="1713089"/>
                  <a:pt x="2904067" y="1769533"/>
                </a:cubicBezTo>
                <a:cubicBezTo>
                  <a:pt x="2768600" y="1825977"/>
                  <a:pt x="2578100" y="1895122"/>
                  <a:pt x="2413000" y="1930400"/>
                </a:cubicBezTo>
                <a:cubicBezTo>
                  <a:pt x="2247900" y="1965678"/>
                  <a:pt x="2054578" y="1944511"/>
                  <a:pt x="1913467" y="1981200"/>
                </a:cubicBezTo>
                <a:cubicBezTo>
                  <a:pt x="1772356" y="2017889"/>
                  <a:pt x="1689101" y="2088444"/>
                  <a:pt x="1566334" y="2150533"/>
                </a:cubicBezTo>
                <a:cubicBezTo>
                  <a:pt x="1443567" y="2212622"/>
                  <a:pt x="1323623" y="2226733"/>
                  <a:pt x="1176867" y="2353733"/>
                </a:cubicBezTo>
                <a:cubicBezTo>
                  <a:pt x="1030111" y="2480733"/>
                  <a:pt x="800100" y="2765777"/>
                  <a:pt x="685800" y="2912533"/>
                </a:cubicBezTo>
                <a:cubicBezTo>
                  <a:pt x="571500" y="3059289"/>
                  <a:pt x="561622" y="3112911"/>
                  <a:pt x="491067" y="3234267"/>
                </a:cubicBezTo>
                <a:cubicBezTo>
                  <a:pt x="420512" y="3355623"/>
                  <a:pt x="344312" y="3397956"/>
                  <a:pt x="262467" y="3640667"/>
                </a:cubicBezTo>
                <a:cubicBezTo>
                  <a:pt x="180623" y="3883378"/>
                  <a:pt x="90311" y="4286955"/>
                  <a:pt x="0" y="4690533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9"/>
          <p:cNvGrpSpPr/>
          <p:nvPr/>
        </p:nvGrpSpPr>
        <p:grpSpPr>
          <a:xfrm>
            <a:off x="7399936" y="3510065"/>
            <a:ext cx="433468" cy="495841"/>
            <a:chOff x="5417332" y="5906132"/>
            <a:chExt cx="469590" cy="495841"/>
          </a:xfrm>
        </p:grpSpPr>
        <p:sp>
          <p:nvSpPr>
            <p:cNvPr id="101" name="TextBox 100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2" name="Straight Connector 101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02"/>
          <p:cNvGrpSpPr/>
          <p:nvPr/>
        </p:nvGrpSpPr>
        <p:grpSpPr>
          <a:xfrm>
            <a:off x="7016982" y="4018067"/>
            <a:ext cx="433468" cy="495841"/>
            <a:chOff x="5417332" y="5906132"/>
            <a:chExt cx="469590" cy="495841"/>
          </a:xfrm>
        </p:grpSpPr>
        <p:sp>
          <p:nvSpPr>
            <p:cNvPr id="104" name="TextBox 103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5" name="Straight Connector 104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05"/>
          <p:cNvGrpSpPr/>
          <p:nvPr/>
        </p:nvGrpSpPr>
        <p:grpSpPr>
          <a:xfrm>
            <a:off x="5907195" y="4314399"/>
            <a:ext cx="433468" cy="495841"/>
            <a:chOff x="5417332" y="5906132"/>
            <a:chExt cx="469590" cy="495841"/>
          </a:xfrm>
        </p:grpSpPr>
        <p:sp>
          <p:nvSpPr>
            <p:cNvPr id="107" name="TextBox 106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8" name="Straight Connector 107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08"/>
          <p:cNvGrpSpPr/>
          <p:nvPr/>
        </p:nvGrpSpPr>
        <p:grpSpPr>
          <a:xfrm>
            <a:off x="4648922" y="5025599"/>
            <a:ext cx="433468" cy="495841"/>
            <a:chOff x="5417332" y="5906132"/>
            <a:chExt cx="469590" cy="495841"/>
          </a:xfrm>
        </p:grpSpPr>
        <p:sp>
          <p:nvSpPr>
            <p:cNvPr id="110" name="TextBox 109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1" name="Straight Connector 110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11"/>
          <p:cNvGrpSpPr/>
          <p:nvPr/>
        </p:nvGrpSpPr>
        <p:grpSpPr>
          <a:xfrm>
            <a:off x="7171189" y="2320152"/>
            <a:ext cx="537328" cy="478336"/>
            <a:chOff x="3594716" y="5698003"/>
            <a:chExt cx="582105" cy="478336"/>
          </a:xfrm>
        </p:grpSpPr>
        <p:sp>
          <p:nvSpPr>
            <p:cNvPr id="113" name="TextBox 112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4" name="Straight Connector 113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14"/>
          <p:cNvGrpSpPr/>
          <p:nvPr/>
        </p:nvGrpSpPr>
        <p:grpSpPr>
          <a:xfrm>
            <a:off x="6678821" y="3141419"/>
            <a:ext cx="537328" cy="478336"/>
            <a:chOff x="3594716" y="5698003"/>
            <a:chExt cx="582105" cy="478336"/>
          </a:xfrm>
        </p:grpSpPr>
        <p:sp>
          <p:nvSpPr>
            <p:cNvPr id="116" name="TextBox 115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7" name="Straight Connector 116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17"/>
          <p:cNvGrpSpPr/>
          <p:nvPr/>
        </p:nvGrpSpPr>
        <p:grpSpPr>
          <a:xfrm>
            <a:off x="6084851" y="3657889"/>
            <a:ext cx="537328" cy="478336"/>
            <a:chOff x="3594716" y="5698003"/>
            <a:chExt cx="582105" cy="478336"/>
          </a:xfrm>
        </p:grpSpPr>
        <p:sp>
          <p:nvSpPr>
            <p:cNvPr id="119" name="TextBox 118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0" name="Straight Connector 119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20"/>
          <p:cNvGrpSpPr/>
          <p:nvPr/>
        </p:nvGrpSpPr>
        <p:grpSpPr>
          <a:xfrm>
            <a:off x="4912543" y="3954220"/>
            <a:ext cx="537328" cy="478336"/>
            <a:chOff x="3594716" y="5698003"/>
            <a:chExt cx="582105" cy="478336"/>
          </a:xfrm>
        </p:grpSpPr>
        <p:sp>
          <p:nvSpPr>
            <p:cNvPr id="122" name="TextBox 121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3" name="Straight Connector 122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23"/>
          <p:cNvGrpSpPr/>
          <p:nvPr/>
        </p:nvGrpSpPr>
        <p:grpSpPr>
          <a:xfrm>
            <a:off x="3122822" y="4733154"/>
            <a:ext cx="537328" cy="478336"/>
            <a:chOff x="3594716" y="5698003"/>
            <a:chExt cx="582105" cy="478336"/>
          </a:xfrm>
        </p:grpSpPr>
        <p:sp>
          <p:nvSpPr>
            <p:cNvPr id="125" name="TextBox 124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6" name="Straight Connector 125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26"/>
          <p:cNvSpPr txBox="1"/>
          <p:nvPr/>
        </p:nvSpPr>
        <p:spPr>
          <a:xfrm rot="420000">
            <a:off x="3107071" y="1498882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grpSp>
        <p:nvGrpSpPr>
          <p:cNvPr id="11" name="Group 127"/>
          <p:cNvGrpSpPr/>
          <p:nvPr/>
        </p:nvGrpSpPr>
        <p:grpSpPr>
          <a:xfrm>
            <a:off x="2756627" y="3475825"/>
            <a:ext cx="521621" cy="495841"/>
            <a:chOff x="1750211" y="5461729"/>
            <a:chExt cx="565089" cy="495841"/>
          </a:xfrm>
        </p:grpSpPr>
        <p:sp>
          <p:nvSpPr>
            <p:cNvPr id="129" name="TextBox 128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0" name="Straight Connector 129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0"/>
          <p:cNvGrpSpPr/>
          <p:nvPr/>
        </p:nvGrpSpPr>
        <p:grpSpPr>
          <a:xfrm>
            <a:off x="6058337" y="1991332"/>
            <a:ext cx="617477" cy="478336"/>
            <a:chOff x="2431465" y="5560504"/>
            <a:chExt cx="668934" cy="478336"/>
          </a:xfrm>
        </p:grpSpPr>
        <p:sp>
          <p:nvSpPr>
            <p:cNvPr id="132" name="TextBox 131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33"/>
          <p:cNvGrpSpPr/>
          <p:nvPr/>
        </p:nvGrpSpPr>
        <p:grpSpPr>
          <a:xfrm>
            <a:off x="3251154" y="2768889"/>
            <a:ext cx="538930" cy="478336"/>
            <a:chOff x="1083682" y="5389793"/>
            <a:chExt cx="583840" cy="478336"/>
          </a:xfrm>
        </p:grpSpPr>
        <p:sp>
          <p:nvSpPr>
            <p:cNvPr id="135" name="TextBox 134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36" name="Straight Connector 135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6"/>
          <p:cNvGrpSpPr/>
          <p:nvPr/>
        </p:nvGrpSpPr>
        <p:grpSpPr>
          <a:xfrm>
            <a:off x="3764811" y="2840823"/>
            <a:ext cx="521621" cy="495841"/>
            <a:chOff x="1750211" y="5461729"/>
            <a:chExt cx="565089" cy="495841"/>
          </a:xfrm>
        </p:grpSpPr>
        <p:sp>
          <p:nvSpPr>
            <p:cNvPr id="138" name="TextBox 137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9" name="Straight Connector 138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39"/>
          <p:cNvGrpSpPr/>
          <p:nvPr/>
        </p:nvGrpSpPr>
        <p:grpSpPr>
          <a:xfrm>
            <a:off x="5659752" y="2600931"/>
            <a:ext cx="617477" cy="478336"/>
            <a:chOff x="2431465" y="5560504"/>
            <a:chExt cx="668934" cy="478336"/>
          </a:xfrm>
        </p:grpSpPr>
        <p:sp>
          <p:nvSpPr>
            <p:cNvPr id="141" name="TextBox 140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42" name="Straight Connector 141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42"/>
          <p:cNvGrpSpPr/>
          <p:nvPr/>
        </p:nvGrpSpPr>
        <p:grpSpPr>
          <a:xfrm>
            <a:off x="3595031" y="1964552"/>
            <a:ext cx="538930" cy="478336"/>
            <a:chOff x="1083682" y="5389793"/>
            <a:chExt cx="583840" cy="478336"/>
          </a:xfrm>
        </p:grpSpPr>
        <p:sp>
          <p:nvSpPr>
            <p:cNvPr id="144" name="TextBox 143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45" name="Straight Connector 144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45"/>
          <p:cNvGrpSpPr/>
          <p:nvPr/>
        </p:nvGrpSpPr>
        <p:grpSpPr>
          <a:xfrm>
            <a:off x="4546352" y="2180423"/>
            <a:ext cx="521621" cy="495841"/>
            <a:chOff x="1750211" y="5461729"/>
            <a:chExt cx="565089" cy="495841"/>
          </a:xfrm>
        </p:grpSpPr>
        <p:sp>
          <p:nvSpPr>
            <p:cNvPr id="147" name="TextBox 146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48" name="Straight Connector 147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48"/>
          <p:cNvGrpSpPr/>
          <p:nvPr/>
        </p:nvGrpSpPr>
        <p:grpSpPr>
          <a:xfrm>
            <a:off x="4878214" y="3185131"/>
            <a:ext cx="617477" cy="478336"/>
            <a:chOff x="2431465" y="5560504"/>
            <a:chExt cx="668934" cy="478336"/>
          </a:xfrm>
        </p:grpSpPr>
        <p:sp>
          <p:nvSpPr>
            <p:cNvPr id="150" name="TextBox 149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51"/>
          <p:cNvGrpSpPr/>
          <p:nvPr/>
        </p:nvGrpSpPr>
        <p:grpSpPr>
          <a:xfrm>
            <a:off x="3915460" y="1515822"/>
            <a:ext cx="538930" cy="478336"/>
            <a:chOff x="1083682" y="5389793"/>
            <a:chExt cx="583840" cy="478336"/>
          </a:xfrm>
        </p:grpSpPr>
        <p:sp>
          <p:nvSpPr>
            <p:cNvPr id="153" name="TextBox 152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54" name="Straight Connector 153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154"/>
          <p:cNvGrpSpPr/>
          <p:nvPr/>
        </p:nvGrpSpPr>
        <p:grpSpPr>
          <a:xfrm>
            <a:off x="4866779" y="1638554"/>
            <a:ext cx="521621" cy="495841"/>
            <a:chOff x="1750211" y="5461729"/>
            <a:chExt cx="565089" cy="495841"/>
          </a:xfrm>
        </p:grpSpPr>
        <p:sp>
          <p:nvSpPr>
            <p:cNvPr id="156" name="TextBox 155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57" name="Straight Connector 156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157"/>
          <p:cNvGrpSpPr/>
          <p:nvPr/>
        </p:nvGrpSpPr>
        <p:grpSpPr>
          <a:xfrm>
            <a:off x="3307329" y="3583066"/>
            <a:ext cx="617477" cy="478336"/>
            <a:chOff x="2482267" y="5577438"/>
            <a:chExt cx="668934" cy="478336"/>
          </a:xfrm>
        </p:grpSpPr>
        <p:sp>
          <p:nvSpPr>
            <p:cNvPr id="159" name="TextBox 158"/>
            <p:cNvSpPr txBox="1"/>
            <p:nvPr/>
          </p:nvSpPr>
          <p:spPr>
            <a:xfrm rot="420000">
              <a:off x="2482267" y="5577438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0" name="Straight Connector 159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60"/>
          <p:cNvGrpSpPr/>
          <p:nvPr/>
        </p:nvGrpSpPr>
        <p:grpSpPr>
          <a:xfrm>
            <a:off x="1500509" y="4487619"/>
            <a:ext cx="538930" cy="478336"/>
            <a:chOff x="1083682" y="5389793"/>
            <a:chExt cx="583840" cy="478336"/>
          </a:xfrm>
        </p:grpSpPr>
        <p:sp>
          <p:nvSpPr>
            <p:cNvPr id="162" name="TextBox 161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63"/>
          <p:cNvGrpSpPr/>
          <p:nvPr/>
        </p:nvGrpSpPr>
        <p:grpSpPr>
          <a:xfrm>
            <a:off x="1936005" y="4576489"/>
            <a:ext cx="570514" cy="495841"/>
            <a:chOff x="1589338" y="5461729"/>
            <a:chExt cx="618057" cy="495841"/>
          </a:xfrm>
        </p:grpSpPr>
        <p:sp>
          <p:nvSpPr>
            <p:cNvPr id="165" name="TextBox 164"/>
            <p:cNvSpPr txBox="1"/>
            <p:nvPr/>
          </p:nvSpPr>
          <p:spPr>
            <a:xfrm rot="420000">
              <a:off x="1589338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6" name="Straight Connector 165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66"/>
          <p:cNvGrpSpPr/>
          <p:nvPr/>
        </p:nvGrpSpPr>
        <p:grpSpPr>
          <a:xfrm>
            <a:off x="2353845" y="4692197"/>
            <a:ext cx="617477" cy="478336"/>
            <a:chOff x="2431465" y="5560504"/>
            <a:chExt cx="668934" cy="478336"/>
          </a:xfrm>
        </p:grpSpPr>
        <p:sp>
          <p:nvSpPr>
            <p:cNvPr id="168" name="TextBox 167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9" name="Straight Connector 168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TextBox 169"/>
          <p:cNvSpPr txBox="1"/>
          <p:nvPr/>
        </p:nvSpPr>
        <p:spPr>
          <a:xfrm rot="420000">
            <a:off x="2880424" y="2370948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 rot="420000">
            <a:off x="2028547" y="2946681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 rot="420000">
            <a:off x="1051625" y="4055815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 rot="420000">
            <a:off x="2276441" y="1392183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 rot="420000">
            <a:off x="2088871" y="2374315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 rot="420000">
            <a:off x="1072877" y="2806118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44062" y="1117601"/>
            <a:ext cx="7573107" cy="5240867"/>
          </a:xfrm>
          <a:prstGeom prst="rect">
            <a:avLst/>
          </a:prstGeom>
          <a:solidFill>
            <a:schemeClr val="bg1"/>
          </a:solidFill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2" name="Title 1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Synthesis</a:t>
            </a:r>
            <a:endParaRPr lang="en-US" dirty="0"/>
          </a:p>
        </p:txBody>
      </p:sp>
      <p:sp>
        <p:nvSpPr>
          <p:cNvPr id="164" name="Freeform 163"/>
          <p:cNvSpPr/>
          <p:nvPr/>
        </p:nvSpPr>
        <p:spPr>
          <a:xfrm>
            <a:off x="3806093" y="1227667"/>
            <a:ext cx="4493846" cy="5046133"/>
          </a:xfrm>
          <a:custGeom>
            <a:avLst/>
            <a:gdLst>
              <a:gd name="connsiteX0" fmla="*/ 4445000 w 4868333"/>
              <a:gd name="connsiteY0" fmla="*/ 0 h 5046133"/>
              <a:gd name="connsiteX1" fmla="*/ 4580466 w 4868333"/>
              <a:gd name="connsiteY1" fmla="*/ 355600 h 5046133"/>
              <a:gd name="connsiteX2" fmla="*/ 4656666 w 4868333"/>
              <a:gd name="connsiteY2" fmla="*/ 778933 h 5046133"/>
              <a:gd name="connsiteX3" fmla="*/ 4631266 w 4868333"/>
              <a:gd name="connsiteY3" fmla="*/ 1083733 h 5046133"/>
              <a:gd name="connsiteX4" fmla="*/ 4512733 w 4868333"/>
              <a:gd name="connsiteY4" fmla="*/ 1422400 h 5046133"/>
              <a:gd name="connsiteX5" fmla="*/ 4064000 w 4868333"/>
              <a:gd name="connsiteY5" fmla="*/ 2116666 h 5046133"/>
              <a:gd name="connsiteX6" fmla="*/ 3699933 w 4868333"/>
              <a:gd name="connsiteY6" fmla="*/ 2573866 h 5046133"/>
              <a:gd name="connsiteX7" fmla="*/ 3454400 w 4868333"/>
              <a:gd name="connsiteY7" fmla="*/ 2743200 h 5046133"/>
              <a:gd name="connsiteX8" fmla="*/ 2921000 w 4868333"/>
              <a:gd name="connsiteY8" fmla="*/ 2912533 h 5046133"/>
              <a:gd name="connsiteX9" fmla="*/ 2667000 w 4868333"/>
              <a:gd name="connsiteY9" fmla="*/ 2912533 h 5046133"/>
              <a:gd name="connsiteX10" fmla="*/ 2328333 w 4868333"/>
              <a:gd name="connsiteY10" fmla="*/ 3048000 h 5046133"/>
              <a:gd name="connsiteX11" fmla="*/ 1845733 w 4868333"/>
              <a:gd name="connsiteY11" fmla="*/ 3183466 h 5046133"/>
              <a:gd name="connsiteX12" fmla="*/ 1185333 w 4868333"/>
              <a:gd name="connsiteY12" fmla="*/ 3234266 h 5046133"/>
              <a:gd name="connsiteX13" fmla="*/ 685800 w 4868333"/>
              <a:gd name="connsiteY13" fmla="*/ 3310466 h 5046133"/>
              <a:gd name="connsiteX14" fmla="*/ 270933 w 4868333"/>
              <a:gd name="connsiteY14" fmla="*/ 3437466 h 5046133"/>
              <a:gd name="connsiteX15" fmla="*/ 50800 w 4868333"/>
              <a:gd name="connsiteY15" fmla="*/ 3666066 h 5046133"/>
              <a:gd name="connsiteX16" fmla="*/ 0 w 4868333"/>
              <a:gd name="connsiteY16" fmla="*/ 4021666 h 5046133"/>
              <a:gd name="connsiteX17" fmla="*/ 127000 w 4868333"/>
              <a:gd name="connsiteY17" fmla="*/ 4326466 h 5046133"/>
              <a:gd name="connsiteX18" fmla="*/ 220133 w 4868333"/>
              <a:gd name="connsiteY18" fmla="*/ 4758266 h 5046133"/>
              <a:gd name="connsiteX19" fmla="*/ 355600 w 4868333"/>
              <a:gd name="connsiteY19" fmla="*/ 5046133 h 5046133"/>
              <a:gd name="connsiteX20" fmla="*/ 4030133 w 4868333"/>
              <a:gd name="connsiteY20" fmla="*/ 5012266 h 5046133"/>
              <a:gd name="connsiteX21" fmla="*/ 4021666 w 4868333"/>
              <a:gd name="connsiteY21" fmla="*/ 4707466 h 5046133"/>
              <a:gd name="connsiteX22" fmla="*/ 4868333 w 4868333"/>
              <a:gd name="connsiteY22" fmla="*/ 4707466 h 5046133"/>
              <a:gd name="connsiteX23" fmla="*/ 4859866 w 4868333"/>
              <a:gd name="connsiteY23" fmla="*/ 0 h 504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8333" h="5046133">
                <a:moveTo>
                  <a:pt x="4445000" y="0"/>
                </a:moveTo>
                <a:lnTo>
                  <a:pt x="4580466" y="355600"/>
                </a:lnTo>
                <a:lnTo>
                  <a:pt x="4656666" y="778933"/>
                </a:lnTo>
                <a:lnTo>
                  <a:pt x="4631266" y="1083733"/>
                </a:lnTo>
                <a:lnTo>
                  <a:pt x="4512733" y="1422400"/>
                </a:lnTo>
                <a:lnTo>
                  <a:pt x="4064000" y="2116666"/>
                </a:lnTo>
                <a:lnTo>
                  <a:pt x="3699933" y="2573866"/>
                </a:lnTo>
                <a:lnTo>
                  <a:pt x="3454400" y="2743200"/>
                </a:lnTo>
                <a:lnTo>
                  <a:pt x="2921000" y="2912533"/>
                </a:lnTo>
                <a:lnTo>
                  <a:pt x="2667000" y="2912533"/>
                </a:lnTo>
                <a:lnTo>
                  <a:pt x="2328333" y="3048000"/>
                </a:lnTo>
                <a:lnTo>
                  <a:pt x="1845733" y="3183466"/>
                </a:lnTo>
                <a:lnTo>
                  <a:pt x="1185333" y="3234266"/>
                </a:lnTo>
                <a:lnTo>
                  <a:pt x="685800" y="3310466"/>
                </a:lnTo>
                <a:lnTo>
                  <a:pt x="270933" y="3437466"/>
                </a:lnTo>
                <a:lnTo>
                  <a:pt x="50800" y="3666066"/>
                </a:lnTo>
                <a:lnTo>
                  <a:pt x="0" y="4021666"/>
                </a:lnTo>
                <a:lnTo>
                  <a:pt x="127000" y="4326466"/>
                </a:lnTo>
                <a:lnTo>
                  <a:pt x="220133" y="4758266"/>
                </a:lnTo>
                <a:lnTo>
                  <a:pt x="355600" y="5046133"/>
                </a:lnTo>
                <a:lnTo>
                  <a:pt x="4030133" y="5012266"/>
                </a:lnTo>
                <a:lnTo>
                  <a:pt x="4021666" y="4707466"/>
                </a:lnTo>
                <a:lnTo>
                  <a:pt x="4868333" y="4707466"/>
                </a:lnTo>
                <a:cubicBezTo>
                  <a:pt x="4865511" y="3138311"/>
                  <a:pt x="4862688" y="1569155"/>
                  <a:pt x="4859866" y="0"/>
                </a:cubicBezTo>
              </a:path>
            </a:pathLst>
          </a:custGeom>
          <a:solidFill>
            <a:srgbClr val="3399FF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1" name="Freeform 160"/>
          <p:cNvSpPr/>
          <p:nvPr/>
        </p:nvSpPr>
        <p:spPr>
          <a:xfrm>
            <a:off x="2907323" y="1202268"/>
            <a:ext cx="5165970" cy="5071533"/>
          </a:xfrm>
          <a:custGeom>
            <a:avLst/>
            <a:gdLst>
              <a:gd name="connsiteX0" fmla="*/ 4504267 w 5596467"/>
              <a:gd name="connsiteY0" fmla="*/ 8466 h 5071533"/>
              <a:gd name="connsiteX1" fmla="*/ 4665133 w 5596467"/>
              <a:gd name="connsiteY1" fmla="*/ 321733 h 5071533"/>
              <a:gd name="connsiteX2" fmla="*/ 4724400 w 5596467"/>
              <a:gd name="connsiteY2" fmla="*/ 499533 h 5071533"/>
              <a:gd name="connsiteX3" fmla="*/ 4622800 w 5596467"/>
              <a:gd name="connsiteY3" fmla="*/ 939800 h 5071533"/>
              <a:gd name="connsiteX4" fmla="*/ 4563533 w 5596467"/>
              <a:gd name="connsiteY4" fmla="*/ 1202266 h 5071533"/>
              <a:gd name="connsiteX5" fmla="*/ 4368800 w 5596467"/>
              <a:gd name="connsiteY5" fmla="*/ 1515533 h 5071533"/>
              <a:gd name="connsiteX6" fmla="*/ 4131733 w 5596467"/>
              <a:gd name="connsiteY6" fmla="*/ 1794933 h 5071533"/>
              <a:gd name="connsiteX7" fmla="*/ 3750733 w 5596467"/>
              <a:gd name="connsiteY7" fmla="*/ 2023533 h 5071533"/>
              <a:gd name="connsiteX8" fmla="*/ 3488267 w 5596467"/>
              <a:gd name="connsiteY8" fmla="*/ 2184400 h 5071533"/>
              <a:gd name="connsiteX9" fmla="*/ 3276600 w 5596467"/>
              <a:gd name="connsiteY9" fmla="*/ 2302933 h 5071533"/>
              <a:gd name="connsiteX10" fmla="*/ 2988733 w 5596467"/>
              <a:gd name="connsiteY10" fmla="*/ 2429933 h 5071533"/>
              <a:gd name="connsiteX11" fmla="*/ 2624667 w 5596467"/>
              <a:gd name="connsiteY11" fmla="*/ 2548466 h 5071533"/>
              <a:gd name="connsiteX12" fmla="*/ 2353733 w 5596467"/>
              <a:gd name="connsiteY12" fmla="*/ 2599266 h 5071533"/>
              <a:gd name="connsiteX13" fmla="*/ 2175933 w 5596467"/>
              <a:gd name="connsiteY13" fmla="*/ 2607733 h 5071533"/>
              <a:gd name="connsiteX14" fmla="*/ 1854200 w 5596467"/>
              <a:gd name="connsiteY14" fmla="*/ 2633133 h 5071533"/>
              <a:gd name="connsiteX15" fmla="*/ 1625600 w 5596467"/>
              <a:gd name="connsiteY15" fmla="*/ 2582333 h 5071533"/>
              <a:gd name="connsiteX16" fmla="*/ 1430867 w 5596467"/>
              <a:gd name="connsiteY16" fmla="*/ 2523066 h 5071533"/>
              <a:gd name="connsiteX17" fmla="*/ 1176867 w 5596467"/>
              <a:gd name="connsiteY17" fmla="*/ 2463800 h 5071533"/>
              <a:gd name="connsiteX18" fmla="*/ 999067 w 5596467"/>
              <a:gd name="connsiteY18" fmla="*/ 2446866 h 5071533"/>
              <a:gd name="connsiteX19" fmla="*/ 609600 w 5596467"/>
              <a:gd name="connsiteY19" fmla="*/ 2607733 h 5071533"/>
              <a:gd name="connsiteX20" fmla="*/ 364067 w 5596467"/>
              <a:gd name="connsiteY20" fmla="*/ 2853266 h 5071533"/>
              <a:gd name="connsiteX21" fmla="*/ 169333 w 5596467"/>
              <a:gd name="connsiteY21" fmla="*/ 3031066 h 5071533"/>
              <a:gd name="connsiteX22" fmla="*/ 50800 w 5596467"/>
              <a:gd name="connsiteY22" fmla="*/ 3293533 h 5071533"/>
              <a:gd name="connsiteX23" fmla="*/ 0 w 5596467"/>
              <a:gd name="connsiteY23" fmla="*/ 3657600 h 5071533"/>
              <a:gd name="connsiteX24" fmla="*/ 33867 w 5596467"/>
              <a:gd name="connsiteY24" fmla="*/ 3920066 h 5071533"/>
              <a:gd name="connsiteX25" fmla="*/ 127000 w 5596467"/>
              <a:gd name="connsiteY25" fmla="*/ 4191000 h 5071533"/>
              <a:gd name="connsiteX26" fmla="*/ 101600 w 5596467"/>
              <a:gd name="connsiteY26" fmla="*/ 4504266 h 5071533"/>
              <a:gd name="connsiteX27" fmla="*/ 228600 w 5596467"/>
              <a:gd name="connsiteY27" fmla="*/ 5037666 h 5071533"/>
              <a:gd name="connsiteX28" fmla="*/ 1278467 w 5596467"/>
              <a:gd name="connsiteY28" fmla="*/ 5071533 h 5071533"/>
              <a:gd name="connsiteX29" fmla="*/ 1151467 w 5596467"/>
              <a:gd name="connsiteY29" fmla="*/ 4656666 h 5071533"/>
              <a:gd name="connsiteX30" fmla="*/ 1016000 w 5596467"/>
              <a:gd name="connsiteY30" fmla="*/ 4224866 h 5071533"/>
              <a:gd name="connsiteX31" fmla="*/ 973667 w 5596467"/>
              <a:gd name="connsiteY31" fmla="*/ 3996266 h 5071533"/>
              <a:gd name="connsiteX32" fmla="*/ 1032933 w 5596467"/>
              <a:gd name="connsiteY32" fmla="*/ 3683000 h 5071533"/>
              <a:gd name="connsiteX33" fmla="*/ 1244600 w 5596467"/>
              <a:gd name="connsiteY33" fmla="*/ 3471333 h 5071533"/>
              <a:gd name="connsiteX34" fmla="*/ 1566333 w 5596467"/>
              <a:gd name="connsiteY34" fmla="*/ 3361266 h 5071533"/>
              <a:gd name="connsiteX35" fmla="*/ 2218267 w 5596467"/>
              <a:gd name="connsiteY35" fmla="*/ 3259666 h 5071533"/>
              <a:gd name="connsiteX36" fmla="*/ 2810933 w 5596467"/>
              <a:gd name="connsiteY36" fmla="*/ 3200400 h 5071533"/>
              <a:gd name="connsiteX37" fmla="*/ 3285067 w 5596467"/>
              <a:gd name="connsiteY37" fmla="*/ 3064933 h 5071533"/>
              <a:gd name="connsiteX38" fmla="*/ 3674533 w 5596467"/>
              <a:gd name="connsiteY38" fmla="*/ 2946400 h 5071533"/>
              <a:gd name="connsiteX39" fmla="*/ 4089400 w 5596467"/>
              <a:gd name="connsiteY39" fmla="*/ 2887133 h 5071533"/>
              <a:gd name="connsiteX40" fmla="*/ 4368800 w 5596467"/>
              <a:gd name="connsiteY40" fmla="*/ 2802466 h 5071533"/>
              <a:gd name="connsiteX41" fmla="*/ 4665133 w 5596467"/>
              <a:gd name="connsiteY41" fmla="*/ 2548466 h 5071533"/>
              <a:gd name="connsiteX42" fmla="*/ 4927600 w 5596467"/>
              <a:gd name="connsiteY42" fmla="*/ 2243666 h 5071533"/>
              <a:gd name="connsiteX43" fmla="*/ 5266267 w 5596467"/>
              <a:gd name="connsiteY43" fmla="*/ 1778000 h 5071533"/>
              <a:gd name="connsiteX44" fmla="*/ 5545667 w 5596467"/>
              <a:gd name="connsiteY44" fmla="*/ 1227666 h 5071533"/>
              <a:gd name="connsiteX45" fmla="*/ 5596467 w 5596467"/>
              <a:gd name="connsiteY45" fmla="*/ 1016000 h 5071533"/>
              <a:gd name="connsiteX46" fmla="*/ 5596467 w 5596467"/>
              <a:gd name="connsiteY46" fmla="*/ 770466 h 5071533"/>
              <a:gd name="connsiteX47" fmla="*/ 5528733 w 5596467"/>
              <a:gd name="connsiteY47" fmla="*/ 516466 h 5071533"/>
              <a:gd name="connsiteX48" fmla="*/ 5469467 w 5596467"/>
              <a:gd name="connsiteY48" fmla="*/ 169333 h 5071533"/>
              <a:gd name="connsiteX49" fmla="*/ 5376333 w 5596467"/>
              <a:gd name="connsiteY49" fmla="*/ 0 h 507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96467" h="5071533">
                <a:moveTo>
                  <a:pt x="4504267" y="8466"/>
                </a:moveTo>
                <a:lnTo>
                  <a:pt x="4665133" y="321733"/>
                </a:lnTo>
                <a:lnTo>
                  <a:pt x="4724400" y="499533"/>
                </a:lnTo>
                <a:lnTo>
                  <a:pt x="4622800" y="939800"/>
                </a:lnTo>
                <a:lnTo>
                  <a:pt x="4563533" y="1202266"/>
                </a:lnTo>
                <a:lnTo>
                  <a:pt x="4368800" y="1515533"/>
                </a:lnTo>
                <a:lnTo>
                  <a:pt x="4131733" y="1794933"/>
                </a:lnTo>
                <a:lnTo>
                  <a:pt x="3750733" y="2023533"/>
                </a:lnTo>
                <a:lnTo>
                  <a:pt x="3488267" y="2184400"/>
                </a:lnTo>
                <a:lnTo>
                  <a:pt x="3276600" y="2302933"/>
                </a:lnTo>
                <a:lnTo>
                  <a:pt x="2988733" y="2429933"/>
                </a:lnTo>
                <a:lnTo>
                  <a:pt x="2624667" y="2548466"/>
                </a:lnTo>
                <a:lnTo>
                  <a:pt x="2353733" y="2599266"/>
                </a:lnTo>
                <a:lnTo>
                  <a:pt x="2175933" y="2607733"/>
                </a:lnTo>
                <a:lnTo>
                  <a:pt x="1854200" y="2633133"/>
                </a:lnTo>
                <a:lnTo>
                  <a:pt x="1625600" y="2582333"/>
                </a:lnTo>
                <a:lnTo>
                  <a:pt x="1430867" y="2523066"/>
                </a:lnTo>
                <a:lnTo>
                  <a:pt x="1176867" y="2463800"/>
                </a:lnTo>
                <a:lnTo>
                  <a:pt x="999067" y="2446866"/>
                </a:lnTo>
                <a:lnTo>
                  <a:pt x="609600" y="2607733"/>
                </a:lnTo>
                <a:lnTo>
                  <a:pt x="364067" y="2853266"/>
                </a:lnTo>
                <a:lnTo>
                  <a:pt x="169333" y="3031066"/>
                </a:lnTo>
                <a:lnTo>
                  <a:pt x="50800" y="3293533"/>
                </a:lnTo>
                <a:lnTo>
                  <a:pt x="0" y="3657600"/>
                </a:lnTo>
                <a:lnTo>
                  <a:pt x="33867" y="3920066"/>
                </a:lnTo>
                <a:lnTo>
                  <a:pt x="127000" y="4191000"/>
                </a:lnTo>
                <a:lnTo>
                  <a:pt x="101600" y="4504266"/>
                </a:lnTo>
                <a:lnTo>
                  <a:pt x="228600" y="5037666"/>
                </a:lnTo>
                <a:lnTo>
                  <a:pt x="1278467" y="5071533"/>
                </a:lnTo>
                <a:lnTo>
                  <a:pt x="1151467" y="4656666"/>
                </a:lnTo>
                <a:lnTo>
                  <a:pt x="1016000" y="4224866"/>
                </a:lnTo>
                <a:lnTo>
                  <a:pt x="973667" y="3996266"/>
                </a:lnTo>
                <a:lnTo>
                  <a:pt x="1032933" y="3683000"/>
                </a:lnTo>
                <a:lnTo>
                  <a:pt x="1244600" y="3471333"/>
                </a:lnTo>
                <a:lnTo>
                  <a:pt x="1566333" y="3361266"/>
                </a:lnTo>
                <a:lnTo>
                  <a:pt x="2218267" y="3259666"/>
                </a:lnTo>
                <a:lnTo>
                  <a:pt x="2810933" y="3200400"/>
                </a:lnTo>
                <a:lnTo>
                  <a:pt x="3285067" y="3064933"/>
                </a:lnTo>
                <a:lnTo>
                  <a:pt x="3674533" y="2946400"/>
                </a:lnTo>
                <a:lnTo>
                  <a:pt x="4089400" y="2887133"/>
                </a:lnTo>
                <a:lnTo>
                  <a:pt x="4368800" y="2802466"/>
                </a:lnTo>
                <a:lnTo>
                  <a:pt x="4665133" y="2548466"/>
                </a:lnTo>
                <a:lnTo>
                  <a:pt x="4927600" y="2243666"/>
                </a:lnTo>
                <a:lnTo>
                  <a:pt x="5266267" y="1778000"/>
                </a:lnTo>
                <a:lnTo>
                  <a:pt x="5545667" y="1227666"/>
                </a:lnTo>
                <a:lnTo>
                  <a:pt x="5596467" y="1016000"/>
                </a:lnTo>
                <a:lnTo>
                  <a:pt x="5596467" y="770466"/>
                </a:lnTo>
                <a:lnTo>
                  <a:pt x="5528733" y="516466"/>
                </a:lnTo>
                <a:lnTo>
                  <a:pt x="5469467" y="169333"/>
                </a:lnTo>
                <a:lnTo>
                  <a:pt x="5376333" y="0"/>
                </a:lnTo>
              </a:path>
            </a:pathLst>
          </a:custGeom>
          <a:solidFill>
            <a:srgbClr val="66FFFF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Freeform 154"/>
          <p:cNvSpPr/>
          <p:nvPr/>
        </p:nvSpPr>
        <p:spPr>
          <a:xfrm>
            <a:off x="984738" y="1168400"/>
            <a:ext cx="6236677" cy="5096933"/>
          </a:xfrm>
          <a:custGeom>
            <a:avLst/>
            <a:gdLst>
              <a:gd name="connsiteX0" fmla="*/ 3556000 w 6756400"/>
              <a:gd name="connsiteY0" fmla="*/ 33867 h 5096933"/>
              <a:gd name="connsiteX1" fmla="*/ 3217333 w 6756400"/>
              <a:gd name="connsiteY1" fmla="*/ 177800 h 5096933"/>
              <a:gd name="connsiteX2" fmla="*/ 3073400 w 6756400"/>
              <a:gd name="connsiteY2" fmla="*/ 397933 h 5096933"/>
              <a:gd name="connsiteX3" fmla="*/ 2954867 w 6756400"/>
              <a:gd name="connsiteY3" fmla="*/ 795867 h 5096933"/>
              <a:gd name="connsiteX4" fmla="*/ 2794000 w 6756400"/>
              <a:gd name="connsiteY4" fmla="*/ 1286933 h 5096933"/>
              <a:gd name="connsiteX5" fmla="*/ 2590800 w 6756400"/>
              <a:gd name="connsiteY5" fmla="*/ 1676400 h 5096933"/>
              <a:gd name="connsiteX6" fmla="*/ 2404533 w 6756400"/>
              <a:gd name="connsiteY6" fmla="*/ 2023533 h 5096933"/>
              <a:gd name="connsiteX7" fmla="*/ 2167467 w 6756400"/>
              <a:gd name="connsiteY7" fmla="*/ 2226733 h 5096933"/>
              <a:gd name="connsiteX8" fmla="*/ 1837267 w 6756400"/>
              <a:gd name="connsiteY8" fmla="*/ 2421467 h 5096933"/>
              <a:gd name="connsiteX9" fmla="*/ 1447800 w 6756400"/>
              <a:gd name="connsiteY9" fmla="*/ 2717800 h 5096933"/>
              <a:gd name="connsiteX10" fmla="*/ 1126067 w 6756400"/>
              <a:gd name="connsiteY10" fmla="*/ 2997200 h 5096933"/>
              <a:gd name="connsiteX11" fmla="*/ 770467 w 6756400"/>
              <a:gd name="connsiteY11" fmla="*/ 3259667 h 5096933"/>
              <a:gd name="connsiteX12" fmla="*/ 516467 w 6756400"/>
              <a:gd name="connsiteY12" fmla="*/ 3539067 h 5096933"/>
              <a:gd name="connsiteX13" fmla="*/ 194733 w 6756400"/>
              <a:gd name="connsiteY13" fmla="*/ 3886200 h 5096933"/>
              <a:gd name="connsiteX14" fmla="*/ 0 w 6756400"/>
              <a:gd name="connsiteY14" fmla="*/ 4140200 h 5096933"/>
              <a:gd name="connsiteX15" fmla="*/ 0 w 6756400"/>
              <a:gd name="connsiteY15" fmla="*/ 5096933 h 5096933"/>
              <a:gd name="connsiteX16" fmla="*/ 2328333 w 6756400"/>
              <a:gd name="connsiteY16" fmla="*/ 5088467 h 5096933"/>
              <a:gd name="connsiteX17" fmla="*/ 2302933 w 6756400"/>
              <a:gd name="connsiteY17" fmla="*/ 4749800 h 5096933"/>
              <a:gd name="connsiteX18" fmla="*/ 2201333 w 6756400"/>
              <a:gd name="connsiteY18" fmla="*/ 4309533 h 5096933"/>
              <a:gd name="connsiteX19" fmla="*/ 2082800 w 6756400"/>
              <a:gd name="connsiteY19" fmla="*/ 3945467 h 5096933"/>
              <a:gd name="connsiteX20" fmla="*/ 2125133 w 6756400"/>
              <a:gd name="connsiteY20" fmla="*/ 3412067 h 5096933"/>
              <a:gd name="connsiteX21" fmla="*/ 2252133 w 6756400"/>
              <a:gd name="connsiteY21" fmla="*/ 3064933 h 5096933"/>
              <a:gd name="connsiteX22" fmla="*/ 2523067 w 6756400"/>
              <a:gd name="connsiteY22" fmla="*/ 2819400 h 5096933"/>
              <a:gd name="connsiteX23" fmla="*/ 2743200 w 6756400"/>
              <a:gd name="connsiteY23" fmla="*/ 2675467 h 5096933"/>
              <a:gd name="connsiteX24" fmla="*/ 2929467 w 6756400"/>
              <a:gd name="connsiteY24" fmla="*/ 2582333 h 5096933"/>
              <a:gd name="connsiteX25" fmla="*/ 3115733 w 6756400"/>
              <a:gd name="connsiteY25" fmla="*/ 2548467 h 5096933"/>
              <a:gd name="connsiteX26" fmla="*/ 3395133 w 6756400"/>
              <a:gd name="connsiteY26" fmla="*/ 2556933 h 5096933"/>
              <a:gd name="connsiteX27" fmla="*/ 3699933 w 6756400"/>
              <a:gd name="connsiteY27" fmla="*/ 2633133 h 5096933"/>
              <a:gd name="connsiteX28" fmla="*/ 4013200 w 6756400"/>
              <a:gd name="connsiteY28" fmla="*/ 2667000 h 5096933"/>
              <a:gd name="connsiteX29" fmla="*/ 4351867 w 6756400"/>
              <a:gd name="connsiteY29" fmla="*/ 2641600 h 5096933"/>
              <a:gd name="connsiteX30" fmla="*/ 4741333 w 6756400"/>
              <a:gd name="connsiteY30" fmla="*/ 2565400 h 5096933"/>
              <a:gd name="connsiteX31" fmla="*/ 5122333 w 6756400"/>
              <a:gd name="connsiteY31" fmla="*/ 2429933 h 5096933"/>
              <a:gd name="connsiteX32" fmla="*/ 5588000 w 6756400"/>
              <a:gd name="connsiteY32" fmla="*/ 2209800 h 5096933"/>
              <a:gd name="connsiteX33" fmla="*/ 6036733 w 6756400"/>
              <a:gd name="connsiteY33" fmla="*/ 1947333 h 5096933"/>
              <a:gd name="connsiteX34" fmla="*/ 6256867 w 6756400"/>
              <a:gd name="connsiteY34" fmla="*/ 1752600 h 5096933"/>
              <a:gd name="connsiteX35" fmla="*/ 6570133 w 6756400"/>
              <a:gd name="connsiteY35" fmla="*/ 1346200 h 5096933"/>
              <a:gd name="connsiteX36" fmla="*/ 6747933 w 6756400"/>
              <a:gd name="connsiteY36" fmla="*/ 948267 h 5096933"/>
              <a:gd name="connsiteX37" fmla="*/ 6756400 w 6756400"/>
              <a:gd name="connsiteY37" fmla="*/ 541867 h 5096933"/>
              <a:gd name="connsiteX38" fmla="*/ 6756400 w 6756400"/>
              <a:gd name="connsiteY38" fmla="*/ 482600 h 5096933"/>
              <a:gd name="connsiteX39" fmla="*/ 6570133 w 6756400"/>
              <a:gd name="connsiteY39" fmla="*/ 0 h 509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756400" h="5096933">
                <a:moveTo>
                  <a:pt x="3556000" y="33867"/>
                </a:moveTo>
                <a:lnTo>
                  <a:pt x="3217333" y="177800"/>
                </a:lnTo>
                <a:lnTo>
                  <a:pt x="3073400" y="397933"/>
                </a:lnTo>
                <a:lnTo>
                  <a:pt x="2954867" y="795867"/>
                </a:lnTo>
                <a:lnTo>
                  <a:pt x="2794000" y="1286933"/>
                </a:lnTo>
                <a:lnTo>
                  <a:pt x="2590800" y="1676400"/>
                </a:lnTo>
                <a:lnTo>
                  <a:pt x="2404533" y="2023533"/>
                </a:lnTo>
                <a:lnTo>
                  <a:pt x="2167467" y="2226733"/>
                </a:lnTo>
                <a:lnTo>
                  <a:pt x="1837267" y="2421467"/>
                </a:lnTo>
                <a:lnTo>
                  <a:pt x="1447800" y="2717800"/>
                </a:lnTo>
                <a:lnTo>
                  <a:pt x="1126067" y="2997200"/>
                </a:lnTo>
                <a:lnTo>
                  <a:pt x="770467" y="3259667"/>
                </a:lnTo>
                <a:lnTo>
                  <a:pt x="516467" y="3539067"/>
                </a:lnTo>
                <a:lnTo>
                  <a:pt x="194733" y="3886200"/>
                </a:lnTo>
                <a:lnTo>
                  <a:pt x="0" y="4140200"/>
                </a:lnTo>
                <a:lnTo>
                  <a:pt x="0" y="5096933"/>
                </a:lnTo>
                <a:lnTo>
                  <a:pt x="2328333" y="5088467"/>
                </a:lnTo>
                <a:lnTo>
                  <a:pt x="2302933" y="4749800"/>
                </a:lnTo>
                <a:lnTo>
                  <a:pt x="2201333" y="4309533"/>
                </a:lnTo>
                <a:lnTo>
                  <a:pt x="2082800" y="3945467"/>
                </a:lnTo>
                <a:lnTo>
                  <a:pt x="2125133" y="3412067"/>
                </a:lnTo>
                <a:lnTo>
                  <a:pt x="2252133" y="3064933"/>
                </a:lnTo>
                <a:lnTo>
                  <a:pt x="2523067" y="2819400"/>
                </a:lnTo>
                <a:lnTo>
                  <a:pt x="2743200" y="2675467"/>
                </a:lnTo>
                <a:lnTo>
                  <a:pt x="2929467" y="2582333"/>
                </a:lnTo>
                <a:lnTo>
                  <a:pt x="3115733" y="2548467"/>
                </a:lnTo>
                <a:lnTo>
                  <a:pt x="3395133" y="2556933"/>
                </a:lnTo>
                <a:lnTo>
                  <a:pt x="3699933" y="2633133"/>
                </a:lnTo>
                <a:lnTo>
                  <a:pt x="4013200" y="2667000"/>
                </a:lnTo>
                <a:lnTo>
                  <a:pt x="4351867" y="2641600"/>
                </a:lnTo>
                <a:lnTo>
                  <a:pt x="4741333" y="2565400"/>
                </a:lnTo>
                <a:lnTo>
                  <a:pt x="5122333" y="2429933"/>
                </a:lnTo>
                <a:lnTo>
                  <a:pt x="5588000" y="2209800"/>
                </a:lnTo>
                <a:lnTo>
                  <a:pt x="6036733" y="1947333"/>
                </a:lnTo>
                <a:lnTo>
                  <a:pt x="6256867" y="1752600"/>
                </a:lnTo>
                <a:lnTo>
                  <a:pt x="6570133" y="1346200"/>
                </a:lnTo>
                <a:lnTo>
                  <a:pt x="6747933" y="948267"/>
                </a:lnTo>
                <a:lnTo>
                  <a:pt x="6756400" y="541867"/>
                </a:lnTo>
                <a:lnTo>
                  <a:pt x="6756400" y="482600"/>
                </a:lnTo>
                <a:lnTo>
                  <a:pt x="6570133" y="0"/>
                </a:lnTo>
              </a:path>
            </a:pathLst>
          </a:custGeom>
          <a:solidFill>
            <a:srgbClr val="FFFF00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Freeform 145"/>
          <p:cNvSpPr/>
          <p:nvPr/>
        </p:nvSpPr>
        <p:spPr>
          <a:xfrm>
            <a:off x="937846" y="1176867"/>
            <a:ext cx="2133600" cy="2870200"/>
          </a:xfrm>
          <a:custGeom>
            <a:avLst/>
            <a:gdLst>
              <a:gd name="connsiteX0" fmla="*/ 2184400 w 2311400"/>
              <a:gd name="connsiteY0" fmla="*/ 0 h 2870200"/>
              <a:gd name="connsiteX1" fmla="*/ 16933 w 2311400"/>
              <a:gd name="connsiteY1" fmla="*/ 42333 h 2870200"/>
              <a:gd name="connsiteX2" fmla="*/ 0 w 2311400"/>
              <a:gd name="connsiteY2" fmla="*/ 2870200 h 2870200"/>
              <a:gd name="connsiteX3" fmla="*/ 237067 w 2311400"/>
              <a:gd name="connsiteY3" fmla="*/ 2345266 h 2870200"/>
              <a:gd name="connsiteX4" fmla="*/ 491067 w 2311400"/>
              <a:gd name="connsiteY4" fmla="*/ 1981200 h 2870200"/>
              <a:gd name="connsiteX5" fmla="*/ 702733 w 2311400"/>
              <a:gd name="connsiteY5" fmla="*/ 1828800 h 2870200"/>
              <a:gd name="connsiteX6" fmla="*/ 956733 w 2311400"/>
              <a:gd name="connsiteY6" fmla="*/ 1769533 h 2870200"/>
              <a:gd name="connsiteX7" fmla="*/ 1337733 w 2311400"/>
              <a:gd name="connsiteY7" fmla="*/ 1710266 h 2870200"/>
              <a:gd name="connsiteX8" fmla="*/ 1778000 w 2311400"/>
              <a:gd name="connsiteY8" fmla="*/ 1608666 h 2870200"/>
              <a:gd name="connsiteX9" fmla="*/ 2065867 w 2311400"/>
              <a:gd name="connsiteY9" fmla="*/ 1473200 h 2870200"/>
              <a:gd name="connsiteX10" fmla="*/ 2226733 w 2311400"/>
              <a:gd name="connsiteY10" fmla="*/ 1295400 h 2870200"/>
              <a:gd name="connsiteX11" fmla="*/ 2286000 w 2311400"/>
              <a:gd name="connsiteY11" fmla="*/ 990600 h 2870200"/>
              <a:gd name="connsiteX12" fmla="*/ 2311400 w 2311400"/>
              <a:gd name="connsiteY12" fmla="*/ 533400 h 2870200"/>
              <a:gd name="connsiteX13" fmla="*/ 2218267 w 2311400"/>
              <a:gd name="connsiteY13" fmla="*/ 152400 h 2870200"/>
              <a:gd name="connsiteX14" fmla="*/ 2226733 w 2311400"/>
              <a:gd name="connsiteY14" fmla="*/ 33866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11400" h="2870200">
                <a:moveTo>
                  <a:pt x="2184400" y="0"/>
                </a:moveTo>
                <a:lnTo>
                  <a:pt x="16933" y="42333"/>
                </a:lnTo>
                <a:lnTo>
                  <a:pt x="0" y="2870200"/>
                </a:lnTo>
                <a:lnTo>
                  <a:pt x="237067" y="2345266"/>
                </a:lnTo>
                <a:lnTo>
                  <a:pt x="491067" y="1981200"/>
                </a:lnTo>
                <a:lnTo>
                  <a:pt x="702733" y="1828800"/>
                </a:lnTo>
                <a:lnTo>
                  <a:pt x="956733" y="1769533"/>
                </a:lnTo>
                <a:lnTo>
                  <a:pt x="1337733" y="1710266"/>
                </a:lnTo>
                <a:lnTo>
                  <a:pt x="1778000" y="1608666"/>
                </a:lnTo>
                <a:lnTo>
                  <a:pt x="2065867" y="1473200"/>
                </a:lnTo>
                <a:lnTo>
                  <a:pt x="2226733" y="1295400"/>
                </a:lnTo>
                <a:lnTo>
                  <a:pt x="2286000" y="990600"/>
                </a:lnTo>
                <a:lnTo>
                  <a:pt x="2311400" y="533400"/>
                </a:lnTo>
                <a:lnTo>
                  <a:pt x="2218267" y="152400"/>
                </a:lnTo>
                <a:lnTo>
                  <a:pt x="2226733" y="33866"/>
                </a:lnTo>
              </a:path>
            </a:pathLst>
          </a:custGeom>
          <a:solidFill>
            <a:srgbClr val="7F7F7F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Freeform 148"/>
          <p:cNvSpPr/>
          <p:nvPr/>
        </p:nvSpPr>
        <p:spPr>
          <a:xfrm>
            <a:off x="953477" y="1159933"/>
            <a:ext cx="3313723" cy="4191000"/>
          </a:xfrm>
          <a:custGeom>
            <a:avLst/>
            <a:gdLst>
              <a:gd name="connsiteX0" fmla="*/ 2175934 w 3589867"/>
              <a:gd name="connsiteY0" fmla="*/ 0 h 4191000"/>
              <a:gd name="connsiteX1" fmla="*/ 2235200 w 3589867"/>
              <a:gd name="connsiteY1" fmla="*/ 389467 h 4191000"/>
              <a:gd name="connsiteX2" fmla="*/ 2328334 w 3589867"/>
              <a:gd name="connsiteY2" fmla="*/ 753534 h 4191000"/>
              <a:gd name="connsiteX3" fmla="*/ 2277534 w 3589867"/>
              <a:gd name="connsiteY3" fmla="*/ 1049867 h 4191000"/>
              <a:gd name="connsiteX4" fmla="*/ 2159000 w 3589867"/>
              <a:gd name="connsiteY4" fmla="*/ 1329267 h 4191000"/>
              <a:gd name="connsiteX5" fmla="*/ 1905000 w 3589867"/>
              <a:gd name="connsiteY5" fmla="*/ 1583267 h 4191000"/>
              <a:gd name="connsiteX6" fmla="*/ 1481667 w 3589867"/>
              <a:gd name="connsiteY6" fmla="*/ 1701800 h 4191000"/>
              <a:gd name="connsiteX7" fmla="*/ 1049867 w 3589867"/>
              <a:gd name="connsiteY7" fmla="*/ 1794934 h 4191000"/>
              <a:gd name="connsiteX8" fmla="*/ 668867 w 3589867"/>
              <a:gd name="connsiteY8" fmla="*/ 1871134 h 4191000"/>
              <a:gd name="connsiteX9" fmla="*/ 287867 w 3589867"/>
              <a:gd name="connsiteY9" fmla="*/ 2159000 h 4191000"/>
              <a:gd name="connsiteX10" fmla="*/ 194734 w 3589867"/>
              <a:gd name="connsiteY10" fmla="*/ 2429934 h 4191000"/>
              <a:gd name="connsiteX11" fmla="*/ 0 w 3589867"/>
              <a:gd name="connsiteY11" fmla="*/ 2904067 h 4191000"/>
              <a:gd name="connsiteX12" fmla="*/ 16934 w 3589867"/>
              <a:gd name="connsiteY12" fmla="*/ 4191000 h 4191000"/>
              <a:gd name="connsiteX13" fmla="*/ 270934 w 3589867"/>
              <a:gd name="connsiteY13" fmla="*/ 3810000 h 4191000"/>
              <a:gd name="connsiteX14" fmla="*/ 567267 w 3589867"/>
              <a:gd name="connsiteY14" fmla="*/ 3522134 h 4191000"/>
              <a:gd name="connsiteX15" fmla="*/ 931334 w 3589867"/>
              <a:gd name="connsiteY15" fmla="*/ 3191934 h 4191000"/>
              <a:gd name="connsiteX16" fmla="*/ 1244600 w 3589867"/>
              <a:gd name="connsiteY16" fmla="*/ 2980267 h 4191000"/>
              <a:gd name="connsiteX17" fmla="*/ 1727200 w 3589867"/>
              <a:gd name="connsiteY17" fmla="*/ 2548467 h 4191000"/>
              <a:gd name="connsiteX18" fmla="*/ 2057400 w 3589867"/>
              <a:gd name="connsiteY18" fmla="*/ 2345267 h 4191000"/>
              <a:gd name="connsiteX19" fmla="*/ 2379134 w 3589867"/>
              <a:gd name="connsiteY19" fmla="*/ 2057400 h 4191000"/>
              <a:gd name="connsiteX20" fmla="*/ 2599267 w 3589867"/>
              <a:gd name="connsiteY20" fmla="*/ 1727200 h 4191000"/>
              <a:gd name="connsiteX21" fmla="*/ 2794000 w 3589867"/>
              <a:gd name="connsiteY21" fmla="*/ 1388534 h 4191000"/>
              <a:gd name="connsiteX22" fmla="*/ 3005667 w 3589867"/>
              <a:gd name="connsiteY22" fmla="*/ 770467 h 4191000"/>
              <a:gd name="connsiteX23" fmla="*/ 3022600 w 3589867"/>
              <a:gd name="connsiteY23" fmla="*/ 533400 h 4191000"/>
              <a:gd name="connsiteX24" fmla="*/ 3234267 w 3589867"/>
              <a:gd name="connsiteY24" fmla="*/ 228600 h 4191000"/>
              <a:gd name="connsiteX25" fmla="*/ 3589867 w 3589867"/>
              <a:gd name="connsiteY25" fmla="*/ 33867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589867" h="4191000">
                <a:moveTo>
                  <a:pt x="2175934" y="0"/>
                </a:moveTo>
                <a:lnTo>
                  <a:pt x="2235200" y="389467"/>
                </a:lnTo>
                <a:lnTo>
                  <a:pt x="2328334" y="753534"/>
                </a:lnTo>
                <a:lnTo>
                  <a:pt x="2277534" y="1049867"/>
                </a:lnTo>
                <a:lnTo>
                  <a:pt x="2159000" y="1329267"/>
                </a:lnTo>
                <a:lnTo>
                  <a:pt x="1905000" y="1583267"/>
                </a:lnTo>
                <a:lnTo>
                  <a:pt x="1481667" y="1701800"/>
                </a:lnTo>
                <a:lnTo>
                  <a:pt x="1049867" y="1794934"/>
                </a:lnTo>
                <a:lnTo>
                  <a:pt x="668867" y="1871134"/>
                </a:lnTo>
                <a:lnTo>
                  <a:pt x="287867" y="2159000"/>
                </a:lnTo>
                <a:lnTo>
                  <a:pt x="194734" y="2429934"/>
                </a:lnTo>
                <a:lnTo>
                  <a:pt x="0" y="2904067"/>
                </a:lnTo>
                <a:lnTo>
                  <a:pt x="16934" y="4191000"/>
                </a:lnTo>
                <a:lnTo>
                  <a:pt x="270934" y="3810000"/>
                </a:lnTo>
                <a:lnTo>
                  <a:pt x="567267" y="3522134"/>
                </a:lnTo>
                <a:lnTo>
                  <a:pt x="931334" y="3191934"/>
                </a:lnTo>
                <a:lnTo>
                  <a:pt x="1244600" y="2980267"/>
                </a:lnTo>
                <a:lnTo>
                  <a:pt x="1727200" y="2548467"/>
                </a:lnTo>
                <a:lnTo>
                  <a:pt x="2057400" y="2345267"/>
                </a:lnTo>
                <a:lnTo>
                  <a:pt x="2379134" y="2057400"/>
                </a:lnTo>
                <a:lnTo>
                  <a:pt x="2599267" y="1727200"/>
                </a:lnTo>
                <a:lnTo>
                  <a:pt x="2794000" y="1388534"/>
                </a:lnTo>
                <a:lnTo>
                  <a:pt x="3005667" y="770467"/>
                </a:lnTo>
                <a:lnTo>
                  <a:pt x="3022600" y="533400"/>
                </a:lnTo>
                <a:lnTo>
                  <a:pt x="3234267" y="228600"/>
                </a:lnTo>
                <a:lnTo>
                  <a:pt x="3589867" y="33867"/>
                </a:lnTo>
              </a:path>
            </a:pathLst>
          </a:custGeom>
          <a:solidFill>
            <a:srgbClr val="996600">
              <a:alpha val="50196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679616" y="283893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 smtClean="0">
              <a:latin typeface="Verdana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2908641" y="1134533"/>
            <a:ext cx="4331025" cy="5223934"/>
          </a:xfrm>
          <a:custGeom>
            <a:avLst/>
            <a:gdLst>
              <a:gd name="connsiteX0" fmla="*/ 4502855 w 4691944"/>
              <a:gd name="connsiteY0" fmla="*/ 0 h 5026377"/>
              <a:gd name="connsiteX1" fmla="*/ 4646789 w 4691944"/>
              <a:gd name="connsiteY1" fmla="*/ 355600 h 5026377"/>
              <a:gd name="connsiteX2" fmla="*/ 4680655 w 4691944"/>
              <a:gd name="connsiteY2" fmla="*/ 601133 h 5026377"/>
              <a:gd name="connsiteX3" fmla="*/ 4579055 w 4691944"/>
              <a:gd name="connsiteY3" fmla="*/ 1075266 h 5026377"/>
              <a:gd name="connsiteX4" fmla="*/ 4240389 w 4691944"/>
              <a:gd name="connsiteY4" fmla="*/ 1642533 h 5026377"/>
              <a:gd name="connsiteX5" fmla="*/ 3723922 w 4691944"/>
              <a:gd name="connsiteY5" fmla="*/ 2023533 h 5026377"/>
              <a:gd name="connsiteX6" fmla="*/ 2987322 w 4691944"/>
              <a:gd name="connsiteY6" fmla="*/ 2379133 h 5026377"/>
              <a:gd name="connsiteX7" fmla="*/ 2538589 w 4691944"/>
              <a:gd name="connsiteY7" fmla="*/ 2523066 h 5026377"/>
              <a:gd name="connsiteX8" fmla="*/ 1844322 w 4691944"/>
              <a:gd name="connsiteY8" fmla="*/ 2573866 h 5026377"/>
              <a:gd name="connsiteX9" fmla="*/ 1166989 w 4691944"/>
              <a:gd name="connsiteY9" fmla="*/ 2446866 h 5026377"/>
              <a:gd name="connsiteX10" fmla="*/ 785989 w 4691944"/>
              <a:gd name="connsiteY10" fmla="*/ 2506133 h 5026377"/>
              <a:gd name="connsiteX11" fmla="*/ 515055 w 4691944"/>
              <a:gd name="connsiteY11" fmla="*/ 2683933 h 5026377"/>
              <a:gd name="connsiteX12" fmla="*/ 134055 w 4691944"/>
              <a:gd name="connsiteY12" fmla="*/ 3014133 h 5026377"/>
              <a:gd name="connsiteX13" fmla="*/ 23989 w 4691944"/>
              <a:gd name="connsiteY13" fmla="*/ 3454400 h 5026377"/>
              <a:gd name="connsiteX14" fmla="*/ 15522 w 4691944"/>
              <a:gd name="connsiteY14" fmla="*/ 3793066 h 5026377"/>
              <a:gd name="connsiteX15" fmla="*/ 117122 w 4691944"/>
              <a:gd name="connsiteY15" fmla="*/ 4165600 h 5026377"/>
              <a:gd name="connsiteX16" fmla="*/ 252589 w 4691944"/>
              <a:gd name="connsiteY16" fmla="*/ 4885266 h 5026377"/>
              <a:gd name="connsiteX17" fmla="*/ 227189 w 4691944"/>
              <a:gd name="connsiteY17" fmla="*/ 5012266 h 502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91944" h="5026377">
                <a:moveTo>
                  <a:pt x="4502855" y="0"/>
                </a:moveTo>
                <a:cubicBezTo>
                  <a:pt x="4560005" y="127705"/>
                  <a:pt x="4617156" y="255411"/>
                  <a:pt x="4646789" y="355600"/>
                </a:cubicBezTo>
                <a:cubicBezTo>
                  <a:pt x="4676422" y="455789"/>
                  <a:pt x="4691944" y="481189"/>
                  <a:pt x="4680655" y="601133"/>
                </a:cubicBezTo>
                <a:cubicBezTo>
                  <a:pt x="4669366" y="721077"/>
                  <a:pt x="4652433" y="901699"/>
                  <a:pt x="4579055" y="1075266"/>
                </a:cubicBezTo>
                <a:cubicBezTo>
                  <a:pt x="4505677" y="1248833"/>
                  <a:pt x="4382911" y="1484489"/>
                  <a:pt x="4240389" y="1642533"/>
                </a:cubicBezTo>
                <a:cubicBezTo>
                  <a:pt x="4097867" y="1800577"/>
                  <a:pt x="3932766" y="1900766"/>
                  <a:pt x="3723922" y="2023533"/>
                </a:cubicBezTo>
                <a:cubicBezTo>
                  <a:pt x="3515078" y="2146300"/>
                  <a:pt x="3184878" y="2295878"/>
                  <a:pt x="2987322" y="2379133"/>
                </a:cubicBezTo>
                <a:cubicBezTo>
                  <a:pt x="2789767" y="2462389"/>
                  <a:pt x="2729089" y="2490611"/>
                  <a:pt x="2538589" y="2523066"/>
                </a:cubicBezTo>
                <a:cubicBezTo>
                  <a:pt x="2348089" y="2555521"/>
                  <a:pt x="2072922" y="2586566"/>
                  <a:pt x="1844322" y="2573866"/>
                </a:cubicBezTo>
                <a:cubicBezTo>
                  <a:pt x="1615722" y="2561166"/>
                  <a:pt x="1343378" y="2458155"/>
                  <a:pt x="1166989" y="2446866"/>
                </a:cubicBezTo>
                <a:cubicBezTo>
                  <a:pt x="990600" y="2435577"/>
                  <a:pt x="894645" y="2466622"/>
                  <a:pt x="785989" y="2506133"/>
                </a:cubicBezTo>
                <a:cubicBezTo>
                  <a:pt x="677333" y="2545644"/>
                  <a:pt x="623711" y="2599266"/>
                  <a:pt x="515055" y="2683933"/>
                </a:cubicBezTo>
                <a:cubicBezTo>
                  <a:pt x="406399" y="2768600"/>
                  <a:pt x="215899" y="2885722"/>
                  <a:pt x="134055" y="3014133"/>
                </a:cubicBezTo>
                <a:cubicBezTo>
                  <a:pt x="52211" y="3142544"/>
                  <a:pt x="43744" y="3324578"/>
                  <a:pt x="23989" y="3454400"/>
                </a:cubicBezTo>
                <a:cubicBezTo>
                  <a:pt x="4234" y="3584222"/>
                  <a:pt x="0" y="3674533"/>
                  <a:pt x="15522" y="3793066"/>
                </a:cubicBezTo>
                <a:cubicBezTo>
                  <a:pt x="31044" y="3911599"/>
                  <a:pt x="77611" y="3983567"/>
                  <a:pt x="117122" y="4165600"/>
                </a:cubicBezTo>
                <a:cubicBezTo>
                  <a:pt x="156633" y="4347633"/>
                  <a:pt x="234245" y="4744155"/>
                  <a:pt x="252589" y="4885266"/>
                </a:cubicBezTo>
                <a:cubicBezTo>
                  <a:pt x="270934" y="5026377"/>
                  <a:pt x="249061" y="5019321"/>
                  <a:pt x="227189" y="501226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>
            <a:off x="3783949" y="1168400"/>
            <a:ext cx="4370102" cy="5181600"/>
          </a:xfrm>
          <a:custGeom>
            <a:avLst/>
            <a:gdLst>
              <a:gd name="connsiteX0" fmla="*/ 4426655 w 4734277"/>
              <a:gd name="connsiteY0" fmla="*/ 0 h 5181600"/>
              <a:gd name="connsiteX1" fmla="*/ 4579055 w 4734277"/>
              <a:gd name="connsiteY1" fmla="*/ 431800 h 5181600"/>
              <a:gd name="connsiteX2" fmla="*/ 4579055 w 4734277"/>
              <a:gd name="connsiteY2" fmla="*/ 1261533 h 5181600"/>
              <a:gd name="connsiteX3" fmla="*/ 3647722 w 4734277"/>
              <a:gd name="connsiteY3" fmla="*/ 2650067 h 5181600"/>
              <a:gd name="connsiteX4" fmla="*/ 2733322 w 4734277"/>
              <a:gd name="connsiteY4" fmla="*/ 2946400 h 5181600"/>
              <a:gd name="connsiteX5" fmla="*/ 2005189 w 4734277"/>
              <a:gd name="connsiteY5" fmla="*/ 3175000 h 5181600"/>
              <a:gd name="connsiteX6" fmla="*/ 1361722 w 4734277"/>
              <a:gd name="connsiteY6" fmla="*/ 3276600 h 5181600"/>
              <a:gd name="connsiteX7" fmla="*/ 743655 w 4734277"/>
              <a:gd name="connsiteY7" fmla="*/ 3352800 h 5181600"/>
              <a:gd name="connsiteX8" fmla="*/ 227189 w 4734277"/>
              <a:gd name="connsiteY8" fmla="*/ 3522133 h 5181600"/>
              <a:gd name="connsiteX9" fmla="*/ 23989 w 4734277"/>
              <a:gd name="connsiteY9" fmla="*/ 3937000 h 5181600"/>
              <a:gd name="connsiteX10" fmla="*/ 83255 w 4734277"/>
              <a:gd name="connsiteY10" fmla="*/ 4275667 h 5181600"/>
              <a:gd name="connsiteX11" fmla="*/ 210255 w 4734277"/>
              <a:gd name="connsiteY11" fmla="*/ 4665133 h 5181600"/>
              <a:gd name="connsiteX12" fmla="*/ 379589 w 4734277"/>
              <a:gd name="connsiteY12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34277" h="5181600">
                <a:moveTo>
                  <a:pt x="4426655" y="0"/>
                </a:moveTo>
                <a:cubicBezTo>
                  <a:pt x="4490155" y="110772"/>
                  <a:pt x="4553655" y="221545"/>
                  <a:pt x="4579055" y="431800"/>
                </a:cubicBezTo>
                <a:cubicBezTo>
                  <a:pt x="4604455" y="642055"/>
                  <a:pt x="4734277" y="891822"/>
                  <a:pt x="4579055" y="1261533"/>
                </a:cubicBezTo>
                <a:cubicBezTo>
                  <a:pt x="4423833" y="1631244"/>
                  <a:pt x="3955344" y="2369256"/>
                  <a:pt x="3647722" y="2650067"/>
                </a:cubicBezTo>
                <a:cubicBezTo>
                  <a:pt x="3340100" y="2930878"/>
                  <a:pt x="2733322" y="2946400"/>
                  <a:pt x="2733322" y="2946400"/>
                </a:cubicBezTo>
                <a:cubicBezTo>
                  <a:pt x="2459567" y="3033889"/>
                  <a:pt x="2233789" y="3119967"/>
                  <a:pt x="2005189" y="3175000"/>
                </a:cubicBezTo>
                <a:cubicBezTo>
                  <a:pt x="1776589" y="3230033"/>
                  <a:pt x="1571978" y="3246967"/>
                  <a:pt x="1361722" y="3276600"/>
                </a:cubicBezTo>
                <a:cubicBezTo>
                  <a:pt x="1151466" y="3306233"/>
                  <a:pt x="932744" y="3311878"/>
                  <a:pt x="743655" y="3352800"/>
                </a:cubicBezTo>
                <a:cubicBezTo>
                  <a:pt x="554566" y="3393722"/>
                  <a:pt x="347133" y="3424766"/>
                  <a:pt x="227189" y="3522133"/>
                </a:cubicBezTo>
                <a:cubicBezTo>
                  <a:pt x="107245" y="3619500"/>
                  <a:pt x="47978" y="3811411"/>
                  <a:pt x="23989" y="3937000"/>
                </a:cubicBezTo>
                <a:cubicBezTo>
                  <a:pt x="0" y="4062589"/>
                  <a:pt x="52211" y="4154311"/>
                  <a:pt x="83255" y="4275667"/>
                </a:cubicBezTo>
                <a:cubicBezTo>
                  <a:pt x="114299" y="4397023"/>
                  <a:pt x="210255" y="4665133"/>
                  <a:pt x="210255" y="4665133"/>
                </a:cubicBezTo>
                <a:lnTo>
                  <a:pt x="379589" y="518160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>
            <a:off x="867508" y="1176868"/>
            <a:ext cx="3407508" cy="4309533"/>
          </a:xfrm>
          <a:custGeom>
            <a:avLst/>
            <a:gdLst>
              <a:gd name="connsiteX0" fmla="*/ 3691467 w 3691467"/>
              <a:gd name="connsiteY0" fmla="*/ 0 h 4309533"/>
              <a:gd name="connsiteX1" fmla="*/ 3386667 w 3691467"/>
              <a:gd name="connsiteY1" fmla="*/ 152400 h 4309533"/>
              <a:gd name="connsiteX2" fmla="*/ 3175000 w 3691467"/>
              <a:gd name="connsiteY2" fmla="*/ 423333 h 4309533"/>
              <a:gd name="connsiteX3" fmla="*/ 3098800 w 3691467"/>
              <a:gd name="connsiteY3" fmla="*/ 685800 h 4309533"/>
              <a:gd name="connsiteX4" fmla="*/ 3005667 w 3691467"/>
              <a:gd name="connsiteY4" fmla="*/ 1016000 h 4309533"/>
              <a:gd name="connsiteX5" fmla="*/ 2853267 w 3691467"/>
              <a:gd name="connsiteY5" fmla="*/ 1397000 h 4309533"/>
              <a:gd name="connsiteX6" fmla="*/ 2692400 w 3691467"/>
              <a:gd name="connsiteY6" fmla="*/ 1625600 h 4309533"/>
              <a:gd name="connsiteX7" fmla="*/ 2531533 w 3691467"/>
              <a:gd name="connsiteY7" fmla="*/ 1964266 h 4309533"/>
              <a:gd name="connsiteX8" fmla="*/ 2269067 w 3691467"/>
              <a:gd name="connsiteY8" fmla="*/ 2184400 h 4309533"/>
              <a:gd name="connsiteX9" fmla="*/ 1693333 w 3691467"/>
              <a:gd name="connsiteY9" fmla="*/ 2607733 h 4309533"/>
              <a:gd name="connsiteX10" fmla="*/ 1312333 w 3691467"/>
              <a:gd name="connsiteY10" fmla="*/ 2937933 h 4309533"/>
              <a:gd name="connsiteX11" fmla="*/ 982133 w 3691467"/>
              <a:gd name="connsiteY11" fmla="*/ 3183466 h 4309533"/>
              <a:gd name="connsiteX12" fmla="*/ 372533 w 3691467"/>
              <a:gd name="connsiteY12" fmla="*/ 3784600 h 4309533"/>
              <a:gd name="connsiteX13" fmla="*/ 0 w 3691467"/>
              <a:gd name="connsiteY13" fmla="*/ 4309533 h 430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1467" h="4309533">
                <a:moveTo>
                  <a:pt x="3691467" y="0"/>
                </a:moveTo>
                <a:cubicBezTo>
                  <a:pt x="3582106" y="40922"/>
                  <a:pt x="3472745" y="81845"/>
                  <a:pt x="3386667" y="152400"/>
                </a:cubicBezTo>
                <a:cubicBezTo>
                  <a:pt x="3300589" y="222956"/>
                  <a:pt x="3222978" y="334433"/>
                  <a:pt x="3175000" y="423333"/>
                </a:cubicBezTo>
                <a:cubicBezTo>
                  <a:pt x="3127022" y="512233"/>
                  <a:pt x="3127022" y="587022"/>
                  <a:pt x="3098800" y="685800"/>
                </a:cubicBezTo>
                <a:cubicBezTo>
                  <a:pt x="3070578" y="784578"/>
                  <a:pt x="3046589" y="897467"/>
                  <a:pt x="3005667" y="1016000"/>
                </a:cubicBezTo>
                <a:cubicBezTo>
                  <a:pt x="2964745" y="1134533"/>
                  <a:pt x="2905478" y="1295400"/>
                  <a:pt x="2853267" y="1397000"/>
                </a:cubicBezTo>
                <a:cubicBezTo>
                  <a:pt x="2801056" y="1498600"/>
                  <a:pt x="2746022" y="1531056"/>
                  <a:pt x="2692400" y="1625600"/>
                </a:cubicBezTo>
                <a:cubicBezTo>
                  <a:pt x="2638778" y="1720144"/>
                  <a:pt x="2602088" y="1871133"/>
                  <a:pt x="2531533" y="1964266"/>
                </a:cubicBezTo>
                <a:cubicBezTo>
                  <a:pt x="2460978" y="2057399"/>
                  <a:pt x="2408767" y="2077156"/>
                  <a:pt x="2269067" y="2184400"/>
                </a:cubicBezTo>
                <a:cubicBezTo>
                  <a:pt x="2129367" y="2291644"/>
                  <a:pt x="1852789" y="2482144"/>
                  <a:pt x="1693333" y="2607733"/>
                </a:cubicBezTo>
                <a:cubicBezTo>
                  <a:pt x="1533877" y="2733322"/>
                  <a:pt x="1430866" y="2841978"/>
                  <a:pt x="1312333" y="2937933"/>
                </a:cubicBezTo>
                <a:cubicBezTo>
                  <a:pt x="1193800" y="3033889"/>
                  <a:pt x="1138766" y="3042355"/>
                  <a:pt x="982133" y="3183466"/>
                </a:cubicBezTo>
                <a:cubicBezTo>
                  <a:pt x="825500" y="3324577"/>
                  <a:pt x="536222" y="3596922"/>
                  <a:pt x="372533" y="3784600"/>
                </a:cubicBezTo>
                <a:cubicBezTo>
                  <a:pt x="208844" y="3972278"/>
                  <a:pt x="104422" y="4140905"/>
                  <a:pt x="0" y="4309533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420000">
            <a:off x="1000323" y="5389794"/>
            <a:ext cx="538930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C-On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34" name="Straight Connector 33"/>
          <p:cNvCxnSpPr/>
          <p:nvPr/>
        </p:nvCxnSpPr>
        <p:spPr>
          <a:xfrm rot="420000" flipH="1">
            <a:off x="1101069" y="5628251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420000">
            <a:off x="1615580" y="5461730"/>
            <a:ext cx="521621" cy="49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Tp-C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Ob</a:t>
            </a:r>
            <a:endParaRPr lang="en-US" sz="1100" b="1" dirty="0">
              <a:latin typeface="+mn-lt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420000" flipH="1">
            <a:off x="1707673" y="5708939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420000">
            <a:off x="3318203" y="5698004"/>
            <a:ext cx="537328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C-Dn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40" name="Straight Connector 39"/>
          <p:cNvCxnSpPr/>
          <p:nvPr/>
        </p:nvCxnSpPr>
        <p:spPr>
          <a:xfrm rot="420000" flipH="1">
            <a:off x="3418149" y="5936461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420000">
            <a:off x="2244430" y="5560505"/>
            <a:ext cx="617477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Tp-Dn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Ob</a:t>
            </a:r>
            <a:endParaRPr lang="en-US" sz="1100" b="1" dirty="0">
              <a:latin typeface="+mn-lt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420000" flipH="1">
            <a:off x="2384450" y="5798962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420000">
            <a:off x="5000614" y="5906133"/>
            <a:ext cx="433468" cy="49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C-C</a:t>
            </a:r>
          </a:p>
          <a:p>
            <a:pPr algn="ctr">
              <a:lnSpc>
                <a:spcPct val="114000"/>
              </a:lnSpc>
            </a:pPr>
            <a:r>
              <a:rPr lang="en-US" sz="1100" b="1" dirty="0">
                <a:latin typeface="+mn-lt"/>
              </a:rPr>
              <a:t>P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420000" flipH="1">
            <a:off x="5048632" y="6153342"/>
            <a:ext cx="3299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-4380000">
            <a:off x="1042236" y="5130417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100</a:t>
            </a:r>
            <a:endParaRPr lang="en-US" sz="6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rot="-4380000">
            <a:off x="4069043" y="5660274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300</a:t>
            </a:r>
            <a:endParaRPr lang="en-US" sz="600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rot="-4380000">
            <a:off x="2473635" y="5297976"/>
            <a:ext cx="48993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+mn-lt"/>
              </a:rPr>
              <a:t>2</a:t>
            </a:r>
            <a:r>
              <a:rPr lang="en-US" sz="600" b="1" dirty="0" smtClean="0">
                <a:latin typeface="+mn-lt"/>
              </a:rPr>
              <a:t>00</a:t>
            </a:r>
            <a:endParaRPr lang="en-US" sz="600" b="1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 rot="-4380000">
            <a:off x="5570724" y="5773885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latin typeface="+mn-lt"/>
              </a:rPr>
              <a:t>400</a:t>
            </a:r>
            <a:endParaRPr lang="en-US" sz="600" b="1" dirty="0">
              <a:latin typeface="+mn-lt"/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1156677" y="5359400"/>
            <a:ext cx="4572000" cy="635000"/>
          </a:xfrm>
          <a:custGeom>
            <a:avLst/>
            <a:gdLst>
              <a:gd name="connsiteX0" fmla="*/ 0 w 4953000"/>
              <a:gd name="connsiteY0" fmla="*/ 0 h 635000"/>
              <a:gd name="connsiteX1" fmla="*/ 1058333 w 4953000"/>
              <a:gd name="connsiteY1" fmla="*/ 160867 h 635000"/>
              <a:gd name="connsiteX2" fmla="*/ 1718733 w 4953000"/>
              <a:gd name="connsiteY2" fmla="*/ 245533 h 635000"/>
              <a:gd name="connsiteX3" fmla="*/ 2286000 w 4953000"/>
              <a:gd name="connsiteY3" fmla="*/ 347133 h 635000"/>
              <a:gd name="connsiteX4" fmla="*/ 3479800 w 4953000"/>
              <a:gd name="connsiteY4" fmla="*/ 533400 h 635000"/>
              <a:gd name="connsiteX5" fmla="*/ 4953000 w 4953000"/>
              <a:gd name="connsiteY5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0" h="635000">
                <a:moveTo>
                  <a:pt x="0" y="0"/>
                </a:moveTo>
                <a:lnTo>
                  <a:pt x="1058333" y="160867"/>
                </a:lnTo>
                <a:lnTo>
                  <a:pt x="1718733" y="245533"/>
                </a:lnTo>
                <a:lnTo>
                  <a:pt x="2286000" y="347133"/>
                </a:lnTo>
                <a:lnTo>
                  <a:pt x="3479800" y="533400"/>
                </a:lnTo>
                <a:lnTo>
                  <a:pt x="4953000" y="63500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 56"/>
          <p:cNvSpPr/>
          <p:nvPr/>
        </p:nvSpPr>
        <p:spPr>
          <a:xfrm>
            <a:off x="867508" y="1159934"/>
            <a:ext cx="2210452" cy="3056467"/>
          </a:xfrm>
          <a:custGeom>
            <a:avLst/>
            <a:gdLst>
              <a:gd name="connsiteX0" fmla="*/ 2277533 w 2394656"/>
              <a:gd name="connsiteY0" fmla="*/ 0 h 3056467"/>
              <a:gd name="connsiteX1" fmla="*/ 2302933 w 2394656"/>
              <a:gd name="connsiteY1" fmla="*/ 262467 h 3056467"/>
              <a:gd name="connsiteX2" fmla="*/ 2379133 w 2394656"/>
              <a:gd name="connsiteY2" fmla="*/ 618067 h 3056467"/>
              <a:gd name="connsiteX3" fmla="*/ 2370667 w 2394656"/>
              <a:gd name="connsiteY3" fmla="*/ 973667 h 3056467"/>
              <a:gd name="connsiteX4" fmla="*/ 2235200 w 2394656"/>
              <a:gd name="connsiteY4" fmla="*/ 1337734 h 3056467"/>
              <a:gd name="connsiteX5" fmla="*/ 1921933 w 2394656"/>
              <a:gd name="connsiteY5" fmla="*/ 1583267 h 3056467"/>
              <a:gd name="connsiteX6" fmla="*/ 1625600 w 2394656"/>
              <a:gd name="connsiteY6" fmla="*/ 1676400 h 3056467"/>
              <a:gd name="connsiteX7" fmla="*/ 855133 w 2394656"/>
              <a:gd name="connsiteY7" fmla="*/ 1828800 h 3056467"/>
              <a:gd name="connsiteX8" fmla="*/ 482600 w 2394656"/>
              <a:gd name="connsiteY8" fmla="*/ 2074334 h 3056467"/>
              <a:gd name="connsiteX9" fmla="*/ 313267 w 2394656"/>
              <a:gd name="connsiteY9" fmla="*/ 2328334 h 3056467"/>
              <a:gd name="connsiteX10" fmla="*/ 59267 w 2394656"/>
              <a:gd name="connsiteY10" fmla="*/ 2887134 h 3056467"/>
              <a:gd name="connsiteX11" fmla="*/ 0 w 2394656"/>
              <a:gd name="connsiteY11" fmla="*/ 3056467 h 305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656" h="3056467">
                <a:moveTo>
                  <a:pt x="2277533" y="0"/>
                </a:moveTo>
                <a:cubicBezTo>
                  <a:pt x="2281766" y="79728"/>
                  <a:pt x="2286000" y="159456"/>
                  <a:pt x="2302933" y="262467"/>
                </a:cubicBezTo>
                <a:cubicBezTo>
                  <a:pt x="2319866" y="365478"/>
                  <a:pt x="2367844" y="499534"/>
                  <a:pt x="2379133" y="618067"/>
                </a:cubicBezTo>
                <a:cubicBezTo>
                  <a:pt x="2390422" y="736600"/>
                  <a:pt x="2394656" y="853723"/>
                  <a:pt x="2370667" y="973667"/>
                </a:cubicBezTo>
                <a:cubicBezTo>
                  <a:pt x="2346678" y="1093611"/>
                  <a:pt x="2309989" y="1236134"/>
                  <a:pt x="2235200" y="1337734"/>
                </a:cubicBezTo>
                <a:cubicBezTo>
                  <a:pt x="2160411" y="1439334"/>
                  <a:pt x="2023533" y="1526823"/>
                  <a:pt x="1921933" y="1583267"/>
                </a:cubicBezTo>
                <a:cubicBezTo>
                  <a:pt x="1820333" y="1639711"/>
                  <a:pt x="1803400" y="1635478"/>
                  <a:pt x="1625600" y="1676400"/>
                </a:cubicBezTo>
                <a:cubicBezTo>
                  <a:pt x="1447800" y="1717322"/>
                  <a:pt x="1045633" y="1762478"/>
                  <a:pt x="855133" y="1828800"/>
                </a:cubicBezTo>
                <a:cubicBezTo>
                  <a:pt x="664633" y="1895122"/>
                  <a:pt x="572911" y="1991078"/>
                  <a:pt x="482600" y="2074334"/>
                </a:cubicBezTo>
                <a:cubicBezTo>
                  <a:pt x="392289" y="2157590"/>
                  <a:pt x="383822" y="2192867"/>
                  <a:pt x="313267" y="2328334"/>
                </a:cubicBezTo>
                <a:cubicBezTo>
                  <a:pt x="242712" y="2463801"/>
                  <a:pt x="111478" y="2765779"/>
                  <a:pt x="59267" y="2887134"/>
                </a:cubicBezTo>
                <a:cubicBezTo>
                  <a:pt x="7056" y="3008489"/>
                  <a:pt x="3528" y="3032478"/>
                  <a:pt x="0" y="3056467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9" name="Straight Connector 58"/>
          <p:cNvCxnSpPr/>
          <p:nvPr/>
        </p:nvCxnSpPr>
        <p:spPr>
          <a:xfrm rot="540000">
            <a:off x="1633415" y="535940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">
            <a:off x="2180492" y="54694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">
            <a:off x="3040184" y="55795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">
            <a:off x="3970216" y="5731932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420000">
            <a:off x="5701586" y="5926562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10</a:t>
            </a:r>
            <a:endParaRPr lang="en-US" sz="1100" b="1" dirty="0">
              <a:latin typeface="+mn-lt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1141046" y="4250268"/>
            <a:ext cx="4767385" cy="1058333"/>
          </a:xfrm>
          <a:custGeom>
            <a:avLst/>
            <a:gdLst>
              <a:gd name="connsiteX0" fmla="*/ 0 w 5164667"/>
              <a:gd name="connsiteY0" fmla="*/ 0 h 1058333"/>
              <a:gd name="connsiteX1" fmla="*/ 762000 w 5164667"/>
              <a:gd name="connsiteY1" fmla="*/ 220133 h 1058333"/>
              <a:gd name="connsiteX2" fmla="*/ 1524000 w 5164667"/>
              <a:gd name="connsiteY2" fmla="*/ 431800 h 1058333"/>
              <a:gd name="connsiteX3" fmla="*/ 2116667 w 5164667"/>
              <a:gd name="connsiteY3" fmla="*/ 465666 h 1058333"/>
              <a:gd name="connsiteX4" fmla="*/ 2980267 w 5164667"/>
              <a:gd name="connsiteY4" fmla="*/ 626533 h 1058333"/>
              <a:gd name="connsiteX5" fmla="*/ 5164667 w 5164667"/>
              <a:gd name="connsiteY5" fmla="*/ 1058333 h 10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4667" h="1058333">
                <a:moveTo>
                  <a:pt x="0" y="0"/>
                </a:moveTo>
                <a:lnTo>
                  <a:pt x="762000" y="220133"/>
                </a:lnTo>
                <a:lnTo>
                  <a:pt x="1524000" y="431800"/>
                </a:lnTo>
                <a:lnTo>
                  <a:pt x="2116667" y="465666"/>
                </a:lnTo>
                <a:lnTo>
                  <a:pt x="2980267" y="626533"/>
                </a:lnTo>
                <a:lnTo>
                  <a:pt x="5164667" y="1058333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Freeform 65"/>
          <p:cNvSpPr/>
          <p:nvPr/>
        </p:nvSpPr>
        <p:spPr>
          <a:xfrm>
            <a:off x="1242646" y="2734733"/>
            <a:ext cx="5275385" cy="1794934"/>
          </a:xfrm>
          <a:custGeom>
            <a:avLst/>
            <a:gdLst>
              <a:gd name="connsiteX0" fmla="*/ 0 w 5715000"/>
              <a:gd name="connsiteY0" fmla="*/ 0 h 1794934"/>
              <a:gd name="connsiteX1" fmla="*/ 778933 w 5715000"/>
              <a:gd name="connsiteY1" fmla="*/ 296334 h 1794934"/>
              <a:gd name="connsiteX2" fmla="*/ 1498600 w 5715000"/>
              <a:gd name="connsiteY2" fmla="*/ 592667 h 1794934"/>
              <a:gd name="connsiteX3" fmla="*/ 1871133 w 5715000"/>
              <a:gd name="connsiteY3" fmla="*/ 762000 h 1794934"/>
              <a:gd name="connsiteX4" fmla="*/ 2633133 w 5715000"/>
              <a:gd name="connsiteY4" fmla="*/ 905934 h 1794934"/>
              <a:gd name="connsiteX5" fmla="*/ 3268133 w 5715000"/>
              <a:gd name="connsiteY5" fmla="*/ 1049867 h 1794934"/>
              <a:gd name="connsiteX6" fmla="*/ 4114800 w 5715000"/>
              <a:gd name="connsiteY6" fmla="*/ 1202267 h 1794934"/>
              <a:gd name="connsiteX7" fmla="*/ 5715000 w 5715000"/>
              <a:gd name="connsiteY7" fmla="*/ 1794934 h 1794934"/>
              <a:gd name="connsiteX8" fmla="*/ 5715000 w 5715000"/>
              <a:gd name="connsiteY8" fmla="*/ 1794934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5000" h="1794934">
                <a:moveTo>
                  <a:pt x="0" y="0"/>
                </a:moveTo>
                <a:lnTo>
                  <a:pt x="778933" y="296334"/>
                </a:lnTo>
                <a:lnTo>
                  <a:pt x="1498600" y="592667"/>
                </a:lnTo>
                <a:lnTo>
                  <a:pt x="1871133" y="762000"/>
                </a:lnTo>
                <a:lnTo>
                  <a:pt x="2633133" y="905934"/>
                </a:lnTo>
                <a:lnTo>
                  <a:pt x="3268133" y="1049867"/>
                </a:lnTo>
                <a:lnTo>
                  <a:pt x="4114800" y="1202267"/>
                </a:lnTo>
                <a:lnTo>
                  <a:pt x="5715000" y="1794934"/>
                </a:lnTo>
                <a:lnTo>
                  <a:pt x="5715000" y="1794934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Freeform 67"/>
          <p:cNvSpPr/>
          <p:nvPr/>
        </p:nvSpPr>
        <p:spPr>
          <a:xfrm>
            <a:off x="1922584" y="2082800"/>
            <a:ext cx="5548923" cy="2057400"/>
          </a:xfrm>
          <a:custGeom>
            <a:avLst/>
            <a:gdLst>
              <a:gd name="connsiteX0" fmla="*/ 0 w 5554133"/>
              <a:gd name="connsiteY0" fmla="*/ 0 h 1888067"/>
              <a:gd name="connsiteX1" fmla="*/ 668867 w 5554133"/>
              <a:gd name="connsiteY1" fmla="*/ 313267 h 1888067"/>
              <a:gd name="connsiteX2" fmla="*/ 1574800 w 5554133"/>
              <a:gd name="connsiteY2" fmla="*/ 601133 h 1888067"/>
              <a:gd name="connsiteX3" fmla="*/ 2565400 w 5554133"/>
              <a:gd name="connsiteY3" fmla="*/ 855133 h 1888067"/>
              <a:gd name="connsiteX4" fmla="*/ 3462867 w 5554133"/>
              <a:gd name="connsiteY4" fmla="*/ 1109133 h 1888067"/>
              <a:gd name="connsiteX5" fmla="*/ 5554133 w 5554133"/>
              <a:gd name="connsiteY5" fmla="*/ 1888067 h 188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4133" h="1888067">
                <a:moveTo>
                  <a:pt x="0" y="0"/>
                </a:moveTo>
                <a:lnTo>
                  <a:pt x="668867" y="313267"/>
                </a:lnTo>
                <a:lnTo>
                  <a:pt x="1574800" y="601133"/>
                </a:lnTo>
                <a:lnTo>
                  <a:pt x="2565400" y="855133"/>
                </a:lnTo>
                <a:lnTo>
                  <a:pt x="3462867" y="1109133"/>
                </a:lnTo>
                <a:lnTo>
                  <a:pt x="5554133" y="1888067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>
            <a:off x="2805723" y="1439333"/>
            <a:ext cx="4681416" cy="2057400"/>
          </a:xfrm>
          <a:custGeom>
            <a:avLst/>
            <a:gdLst>
              <a:gd name="connsiteX0" fmla="*/ 0 w 5071534"/>
              <a:gd name="connsiteY0" fmla="*/ 0 h 2057400"/>
              <a:gd name="connsiteX1" fmla="*/ 1134534 w 5071534"/>
              <a:gd name="connsiteY1" fmla="*/ 550334 h 2057400"/>
              <a:gd name="connsiteX2" fmla="*/ 2531534 w 5071534"/>
              <a:gd name="connsiteY2" fmla="*/ 855134 h 2057400"/>
              <a:gd name="connsiteX3" fmla="*/ 3945467 w 5071534"/>
              <a:gd name="connsiteY3" fmla="*/ 1388534 h 2057400"/>
              <a:gd name="connsiteX4" fmla="*/ 5071534 w 5071534"/>
              <a:gd name="connsiteY4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1534" h="2057400">
                <a:moveTo>
                  <a:pt x="0" y="0"/>
                </a:moveTo>
                <a:lnTo>
                  <a:pt x="1134534" y="550334"/>
                </a:lnTo>
                <a:lnTo>
                  <a:pt x="2531534" y="855134"/>
                </a:lnTo>
                <a:lnTo>
                  <a:pt x="3945467" y="1388534"/>
                </a:lnTo>
                <a:lnTo>
                  <a:pt x="5071534" y="205740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>
            <a:off x="4149970" y="1540933"/>
            <a:ext cx="3579446" cy="880534"/>
          </a:xfrm>
          <a:custGeom>
            <a:avLst/>
            <a:gdLst>
              <a:gd name="connsiteX0" fmla="*/ 0 w 3877733"/>
              <a:gd name="connsiteY0" fmla="*/ 0 h 880534"/>
              <a:gd name="connsiteX1" fmla="*/ 812800 w 3877733"/>
              <a:gd name="connsiteY1" fmla="*/ 101600 h 880534"/>
              <a:gd name="connsiteX2" fmla="*/ 1693333 w 3877733"/>
              <a:gd name="connsiteY2" fmla="*/ 262467 h 880534"/>
              <a:gd name="connsiteX3" fmla="*/ 2455333 w 3877733"/>
              <a:gd name="connsiteY3" fmla="*/ 499534 h 880534"/>
              <a:gd name="connsiteX4" fmla="*/ 3877733 w 3877733"/>
              <a:gd name="connsiteY4" fmla="*/ 880534 h 88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7733" h="880534">
                <a:moveTo>
                  <a:pt x="0" y="0"/>
                </a:moveTo>
                <a:lnTo>
                  <a:pt x="812800" y="101600"/>
                </a:lnTo>
                <a:lnTo>
                  <a:pt x="1693333" y="262467"/>
                </a:lnTo>
                <a:lnTo>
                  <a:pt x="2455333" y="499534"/>
                </a:lnTo>
                <a:lnTo>
                  <a:pt x="3877733" y="880534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 rot="420000">
            <a:off x="7514756" y="3488162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50</a:t>
            </a:r>
            <a:endParaRPr lang="en-US" sz="1100" b="1" dirty="0"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 rot="420000">
            <a:off x="7436601" y="4063894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40</a:t>
            </a:r>
            <a:endParaRPr lang="en-US" sz="1100" b="1" dirty="0"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 rot="420000">
            <a:off x="6530017" y="4487228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30</a:t>
            </a:r>
            <a:endParaRPr lang="en-US" sz="1100" b="1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 rot="420000">
            <a:off x="5896971" y="5206896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20</a:t>
            </a:r>
            <a:endParaRPr lang="en-US" sz="1100" b="1" dirty="0"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 rot="420000">
            <a:off x="7741402" y="2353629"/>
            <a:ext cx="70243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Line 60</a:t>
            </a:r>
            <a:endParaRPr lang="en-US" sz="1100" b="1" dirty="0">
              <a:latin typeface="+mn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7781337" y="6214542"/>
            <a:ext cx="37513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666900" y="5994408"/>
            <a:ext cx="6014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+mn-lt"/>
              </a:rPr>
              <a:t>5 miles</a:t>
            </a:r>
            <a:endParaRPr lang="en-US" sz="900" b="1" dirty="0">
              <a:latin typeface="+mn-l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540000">
            <a:off x="1719383" y="43434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">
            <a:off x="2946399" y="46312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">
            <a:off x="7440244" y="33697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">
            <a:off x="6986953" y="38523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">
            <a:off x="5877169" y="41994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540000">
            <a:off x="3884244" y="48006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">
            <a:off x="3720121" y="1820334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">
            <a:off x="7151076" y="21759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540000">
            <a:off x="6689968" y="2895602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">
            <a:off x="5869352" y="339513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540000">
            <a:off x="4384430" y="3691468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">
            <a:off x="2915136" y="244687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">
            <a:off x="1758460" y="28871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">
            <a:off x="2852613" y="3352801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540000">
            <a:off x="3407506" y="26246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540000">
            <a:off x="3735752" y="2709333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">
            <a:off x="4712670" y="3005667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rot="540000">
            <a:off x="3259014" y="34713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540000">
            <a:off x="2461844" y="45635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">
            <a:off x="2047630" y="4436535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">
            <a:off x="3032367" y="1456268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540000">
            <a:off x="4126523" y="1981199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540000">
            <a:off x="5572364" y="2387600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">
            <a:off x="4517290" y="14816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">
            <a:off x="5861536" y="1761066"/>
            <a:ext cx="0" cy="177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96"/>
          <p:cNvSpPr/>
          <p:nvPr/>
        </p:nvSpPr>
        <p:spPr>
          <a:xfrm>
            <a:off x="1531817" y="3556001"/>
            <a:ext cx="1297354" cy="2396067"/>
          </a:xfrm>
          <a:custGeom>
            <a:avLst/>
            <a:gdLst>
              <a:gd name="connsiteX0" fmla="*/ 1405467 w 1405467"/>
              <a:gd name="connsiteY0" fmla="*/ 0 h 2396067"/>
              <a:gd name="connsiteX1" fmla="*/ 1176867 w 1405467"/>
              <a:gd name="connsiteY1" fmla="*/ 287867 h 2396067"/>
              <a:gd name="connsiteX2" fmla="*/ 711200 w 1405467"/>
              <a:gd name="connsiteY2" fmla="*/ 753533 h 2396067"/>
              <a:gd name="connsiteX3" fmla="*/ 533400 w 1405467"/>
              <a:gd name="connsiteY3" fmla="*/ 1024467 h 2396067"/>
              <a:gd name="connsiteX4" fmla="*/ 127000 w 1405467"/>
              <a:gd name="connsiteY4" fmla="*/ 1786467 h 2396067"/>
              <a:gd name="connsiteX5" fmla="*/ 0 w 1405467"/>
              <a:gd name="connsiteY5" fmla="*/ 2396067 h 23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5467" h="2396067">
                <a:moveTo>
                  <a:pt x="1405467" y="0"/>
                </a:moveTo>
                <a:cubicBezTo>
                  <a:pt x="1349022" y="81139"/>
                  <a:pt x="1292578" y="162278"/>
                  <a:pt x="1176867" y="287867"/>
                </a:cubicBezTo>
                <a:cubicBezTo>
                  <a:pt x="1061156" y="413456"/>
                  <a:pt x="818444" y="630766"/>
                  <a:pt x="711200" y="753533"/>
                </a:cubicBezTo>
                <a:cubicBezTo>
                  <a:pt x="603956" y="876300"/>
                  <a:pt x="630767" y="852311"/>
                  <a:pt x="533400" y="1024467"/>
                </a:cubicBezTo>
                <a:cubicBezTo>
                  <a:pt x="436033" y="1196623"/>
                  <a:pt x="215900" y="1557867"/>
                  <a:pt x="127000" y="1786467"/>
                </a:cubicBezTo>
                <a:cubicBezTo>
                  <a:pt x="38100" y="2015067"/>
                  <a:pt x="19050" y="2205567"/>
                  <a:pt x="0" y="239606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Freeform 97"/>
          <p:cNvSpPr/>
          <p:nvPr/>
        </p:nvSpPr>
        <p:spPr>
          <a:xfrm>
            <a:off x="2930769" y="1236133"/>
            <a:ext cx="1711569" cy="2209800"/>
          </a:xfrm>
          <a:custGeom>
            <a:avLst/>
            <a:gdLst>
              <a:gd name="connsiteX0" fmla="*/ 1854200 w 1854200"/>
              <a:gd name="connsiteY0" fmla="*/ 0 h 2209800"/>
              <a:gd name="connsiteX1" fmla="*/ 1710267 w 1854200"/>
              <a:gd name="connsiteY1" fmla="*/ 364067 h 2209800"/>
              <a:gd name="connsiteX2" fmla="*/ 1303867 w 1854200"/>
              <a:gd name="connsiteY2" fmla="*/ 804334 h 2209800"/>
              <a:gd name="connsiteX3" fmla="*/ 889000 w 1854200"/>
              <a:gd name="connsiteY3" fmla="*/ 1507067 h 2209800"/>
              <a:gd name="connsiteX4" fmla="*/ 753533 w 1854200"/>
              <a:gd name="connsiteY4" fmla="*/ 1727200 h 2209800"/>
              <a:gd name="connsiteX5" fmla="*/ 381000 w 1854200"/>
              <a:gd name="connsiteY5" fmla="*/ 1972734 h 2209800"/>
              <a:gd name="connsiteX6" fmla="*/ 160867 w 1854200"/>
              <a:gd name="connsiteY6" fmla="*/ 2116667 h 2209800"/>
              <a:gd name="connsiteX7" fmla="*/ 0 w 1854200"/>
              <a:gd name="connsiteY7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4200" h="2209800">
                <a:moveTo>
                  <a:pt x="1854200" y="0"/>
                </a:moveTo>
                <a:cubicBezTo>
                  <a:pt x="1828094" y="115005"/>
                  <a:pt x="1801989" y="230011"/>
                  <a:pt x="1710267" y="364067"/>
                </a:cubicBezTo>
                <a:cubicBezTo>
                  <a:pt x="1618545" y="498123"/>
                  <a:pt x="1440745" y="613834"/>
                  <a:pt x="1303867" y="804334"/>
                </a:cubicBezTo>
                <a:cubicBezTo>
                  <a:pt x="1166989" y="994834"/>
                  <a:pt x="980722" y="1353256"/>
                  <a:pt x="889000" y="1507067"/>
                </a:cubicBezTo>
                <a:cubicBezTo>
                  <a:pt x="797278" y="1660878"/>
                  <a:pt x="838200" y="1649589"/>
                  <a:pt x="753533" y="1727200"/>
                </a:cubicBezTo>
                <a:cubicBezTo>
                  <a:pt x="668866" y="1804811"/>
                  <a:pt x="381000" y="1972734"/>
                  <a:pt x="381000" y="1972734"/>
                </a:cubicBezTo>
                <a:cubicBezTo>
                  <a:pt x="282222" y="2037645"/>
                  <a:pt x="224367" y="2077156"/>
                  <a:pt x="160867" y="2116667"/>
                </a:cubicBezTo>
                <a:cubicBezTo>
                  <a:pt x="97367" y="2156178"/>
                  <a:pt x="48683" y="2182989"/>
                  <a:pt x="0" y="220980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Freeform 98"/>
          <p:cNvSpPr/>
          <p:nvPr/>
        </p:nvSpPr>
        <p:spPr>
          <a:xfrm>
            <a:off x="2102338" y="1270001"/>
            <a:ext cx="3907693" cy="4690533"/>
          </a:xfrm>
          <a:custGeom>
            <a:avLst/>
            <a:gdLst>
              <a:gd name="connsiteX0" fmla="*/ 4233334 w 4233334"/>
              <a:gd name="connsiteY0" fmla="*/ 0 h 4690533"/>
              <a:gd name="connsiteX1" fmla="*/ 4106334 w 4233334"/>
              <a:gd name="connsiteY1" fmla="*/ 491067 h 4690533"/>
              <a:gd name="connsiteX2" fmla="*/ 3894667 w 4233334"/>
              <a:gd name="connsiteY2" fmla="*/ 965200 h 4690533"/>
              <a:gd name="connsiteX3" fmla="*/ 3623734 w 4233334"/>
              <a:gd name="connsiteY3" fmla="*/ 1346200 h 4690533"/>
              <a:gd name="connsiteX4" fmla="*/ 3225800 w 4233334"/>
              <a:gd name="connsiteY4" fmla="*/ 1591733 h 4690533"/>
              <a:gd name="connsiteX5" fmla="*/ 2904067 w 4233334"/>
              <a:gd name="connsiteY5" fmla="*/ 1769533 h 4690533"/>
              <a:gd name="connsiteX6" fmla="*/ 2413000 w 4233334"/>
              <a:gd name="connsiteY6" fmla="*/ 1930400 h 4690533"/>
              <a:gd name="connsiteX7" fmla="*/ 1913467 w 4233334"/>
              <a:gd name="connsiteY7" fmla="*/ 1981200 h 4690533"/>
              <a:gd name="connsiteX8" fmla="*/ 1566334 w 4233334"/>
              <a:gd name="connsiteY8" fmla="*/ 2150533 h 4690533"/>
              <a:gd name="connsiteX9" fmla="*/ 1176867 w 4233334"/>
              <a:gd name="connsiteY9" fmla="*/ 2353733 h 4690533"/>
              <a:gd name="connsiteX10" fmla="*/ 685800 w 4233334"/>
              <a:gd name="connsiteY10" fmla="*/ 2912533 h 4690533"/>
              <a:gd name="connsiteX11" fmla="*/ 491067 w 4233334"/>
              <a:gd name="connsiteY11" fmla="*/ 3234267 h 4690533"/>
              <a:gd name="connsiteX12" fmla="*/ 262467 w 4233334"/>
              <a:gd name="connsiteY12" fmla="*/ 3640667 h 4690533"/>
              <a:gd name="connsiteX13" fmla="*/ 0 w 4233334"/>
              <a:gd name="connsiteY13" fmla="*/ 4690533 h 469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33334" h="4690533">
                <a:moveTo>
                  <a:pt x="4233334" y="0"/>
                </a:moveTo>
                <a:cubicBezTo>
                  <a:pt x="4198056" y="165100"/>
                  <a:pt x="4162778" y="330200"/>
                  <a:pt x="4106334" y="491067"/>
                </a:cubicBezTo>
                <a:cubicBezTo>
                  <a:pt x="4049890" y="651934"/>
                  <a:pt x="3975100" y="822678"/>
                  <a:pt x="3894667" y="965200"/>
                </a:cubicBezTo>
                <a:cubicBezTo>
                  <a:pt x="3814234" y="1107722"/>
                  <a:pt x="3735212" y="1241778"/>
                  <a:pt x="3623734" y="1346200"/>
                </a:cubicBezTo>
                <a:cubicBezTo>
                  <a:pt x="3512256" y="1450622"/>
                  <a:pt x="3345744" y="1521178"/>
                  <a:pt x="3225800" y="1591733"/>
                </a:cubicBezTo>
                <a:cubicBezTo>
                  <a:pt x="3105856" y="1662288"/>
                  <a:pt x="3039534" y="1713089"/>
                  <a:pt x="2904067" y="1769533"/>
                </a:cubicBezTo>
                <a:cubicBezTo>
                  <a:pt x="2768600" y="1825977"/>
                  <a:pt x="2578100" y="1895122"/>
                  <a:pt x="2413000" y="1930400"/>
                </a:cubicBezTo>
                <a:cubicBezTo>
                  <a:pt x="2247900" y="1965678"/>
                  <a:pt x="2054578" y="1944511"/>
                  <a:pt x="1913467" y="1981200"/>
                </a:cubicBezTo>
                <a:cubicBezTo>
                  <a:pt x="1772356" y="2017889"/>
                  <a:pt x="1689101" y="2088444"/>
                  <a:pt x="1566334" y="2150533"/>
                </a:cubicBezTo>
                <a:cubicBezTo>
                  <a:pt x="1443567" y="2212622"/>
                  <a:pt x="1323623" y="2226733"/>
                  <a:pt x="1176867" y="2353733"/>
                </a:cubicBezTo>
                <a:cubicBezTo>
                  <a:pt x="1030111" y="2480733"/>
                  <a:pt x="800100" y="2765777"/>
                  <a:pt x="685800" y="2912533"/>
                </a:cubicBezTo>
                <a:cubicBezTo>
                  <a:pt x="571500" y="3059289"/>
                  <a:pt x="561622" y="3112911"/>
                  <a:pt x="491067" y="3234267"/>
                </a:cubicBezTo>
                <a:cubicBezTo>
                  <a:pt x="420512" y="3355623"/>
                  <a:pt x="344312" y="3397956"/>
                  <a:pt x="262467" y="3640667"/>
                </a:cubicBezTo>
                <a:cubicBezTo>
                  <a:pt x="180623" y="3883378"/>
                  <a:pt x="90311" y="4286955"/>
                  <a:pt x="0" y="4690533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9"/>
          <p:cNvGrpSpPr/>
          <p:nvPr/>
        </p:nvGrpSpPr>
        <p:grpSpPr>
          <a:xfrm>
            <a:off x="7399936" y="3510065"/>
            <a:ext cx="433468" cy="495841"/>
            <a:chOff x="5417332" y="5906132"/>
            <a:chExt cx="469590" cy="495841"/>
          </a:xfrm>
        </p:grpSpPr>
        <p:sp>
          <p:nvSpPr>
            <p:cNvPr id="101" name="TextBox 100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2" name="Straight Connector 101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02"/>
          <p:cNvGrpSpPr/>
          <p:nvPr/>
        </p:nvGrpSpPr>
        <p:grpSpPr>
          <a:xfrm>
            <a:off x="7016982" y="4018067"/>
            <a:ext cx="433468" cy="495841"/>
            <a:chOff x="5417332" y="5906132"/>
            <a:chExt cx="469590" cy="495841"/>
          </a:xfrm>
        </p:grpSpPr>
        <p:sp>
          <p:nvSpPr>
            <p:cNvPr id="104" name="TextBox 103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5" name="Straight Connector 104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05"/>
          <p:cNvGrpSpPr/>
          <p:nvPr/>
        </p:nvGrpSpPr>
        <p:grpSpPr>
          <a:xfrm>
            <a:off x="5907195" y="4314399"/>
            <a:ext cx="433468" cy="495841"/>
            <a:chOff x="5417332" y="5906132"/>
            <a:chExt cx="469590" cy="495841"/>
          </a:xfrm>
        </p:grpSpPr>
        <p:sp>
          <p:nvSpPr>
            <p:cNvPr id="107" name="TextBox 106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08" name="Straight Connector 107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08"/>
          <p:cNvGrpSpPr/>
          <p:nvPr/>
        </p:nvGrpSpPr>
        <p:grpSpPr>
          <a:xfrm>
            <a:off x="4648922" y="5025599"/>
            <a:ext cx="433468" cy="495841"/>
            <a:chOff x="5417332" y="5906132"/>
            <a:chExt cx="469590" cy="495841"/>
          </a:xfrm>
        </p:grpSpPr>
        <p:sp>
          <p:nvSpPr>
            <p:cNvPr id="110" name="TextBox 109"/>
            <p:cNvSpPr txBox="1"/>
            <p:nvPr/>
          </p:nvSpPr>
          <p:spPr>
            <a:xfrm rot="420000">
              <a:off x="5417332" y="5906132"/>
              <a:ext cx="469590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1" name="Straight Connector 110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11"/>
          <p:cNvGrpSpPr/>
          <p:nvPr/>
        </p:nvGrpSpPr>
        <p:grpSpPr>
          <a:xfrm>
            <a:off x="7171189" y="2320152"/>
            <a:ext cx="537328" cy="478336"/>
            <a:chOff x="3594716" y="5698003"/>
            <a:chExt cx="582105" cy="478336"/>
          </a:xfrm>
        </p:grpSpPr>
        <p:sp>
          <p:nvSpPr>
            <p:cNvPr id="113" name="TextBox 112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4" name="Straight Connector 113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14"/>
          <p:cNvGrpSpPr/>
          <p:nvPr/>
        </p:nvGrpSpPr>
        <p:grpSpPr>
          <a:xfrm>
            <a:off x="6678821" y="3141419"/>
            <a:ext cx="537328" cy="478336"/>
            <a:chOff x="3594716" y="5698003"/>
            <a:chExt cx="582105" cy="478336"/>
          </a:xfrm>
        </p:grpSpPr>
        <p:sp>
          <p:nvSpPr>
            <p:cNvPr id="116" name="TextBox 115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17" name="Straight Connector 116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17"/>
          <p:cNvGrpSpPr/>
          <p:nvPr/>
        </p:nvGrpSpPr>
        <p:grpSpPr>
          <a:xfrm>
            <a:off x="6084851" y="3657889"/>
            <a:ext cx="537328" cy="478336"/>
            <a:chOff x="3594716" y="5698003"/>
            <a:chExt cx="582105" cy="478336"/>
          </a:xfrm>
        </p:grpSpPr>
        <p:sp>
          <p:nvSpPr>
            <p:cNvPr id="119" name="TextBox 118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0" name="Straight Connector 119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20"/>
          <p:cNvGrpSpPr/>
          <p:nvPr/>
        </p:nvGrpSpPr>
        <p:grpSpPr>
          <a:xfrm>
            <a:off x="4912543" y="3954220"/>
            <a:ext cx="537328" cy="478336"/>
            <a:chOff x="3594716" y="5698003"/>
            <a:chExt cx="582105" cy="478336"/>
          </a:xfrm>
        </p:grpSpPr>
        <p:sp>
          <p:nvSpPr>
            <p:cNvPr id="122" name="TextBox 121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3" name="Straight Connector 122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23"/>
          <p:cNvGrpSpPr/>
          <p:nvPr/>
        </p:nvGrpSpPr>
        <p:grpSpPr>
          <a:xfrm>
            <a:off x="3122822" y="4733154"/>
            <a:ext cx="537328" cy="478336"/>
            <a:chOff x="3594716" y="5698003"/>
            <a:chExt cx="582105" cy="478336"/>
          </a:xfrm>
        </p:grpSpPr>
        <p:sp>
          <p:nvSpPr>
            <p:cNvPr id="125" name="TextBox 124"/>
            <p:cNvSpPr txBox="1"/>
            <p:nvPr/>
          </p:nvSpPr>
          <p:spPr>
            <a:xfrm rot="420000">
              <a:off x="3594716" y="5698003"/>
              <a:ext cx="582105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26" name="Straight Connector 125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26"/>
          <p:cNvSpPr txBox="1"/>
          <p:nvPr/>
        </p:nvSpPr>
        <p:spPr>
          <a:xfrm rot="420000">
            <a:off x="3107071" y="1498882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grpSp>
        <p:nvGrpSpPr>
          <p:cNvPr id="11" name="Group 127"/>
          <p:cNvGrpSpPr/>
          <p:nvPr/>
        </p:nvGrpSpPr>
        <p:grpSpPr>
          <a:xfrm>
            <a:off x="2756627" y="3475825"/>
            <a:ext cx="521621" cy="495841"/>
            <a:chOff x="1750211" y="5461729"/>
            <a:chExt cx="565089" cy="495841"/>
          </a:xfrm>
        </p:grpSpPr>
        <p:sp>
          <p:nvSpPr>
            <p:cNvPr id="129" name="TextBox 128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0" name="Straight Connector 129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0"/>
          <p:cNvGrpSpPr/>
          <p:nvPr/>
        </p:nvGrpSpPr>
        <p:grpSpPr>
          <a:xfrm>
            <a:off x="6058337" y="1991332"/>
            <a:ext cx="617477" cy="478336"/>
            <a:chOff x="2431465" y="5560504"/>
            <a:chExt cx="668934" cy="478336"/>
          </a:xfrm>
        </p:grpSpPr>
        <p:sp>
          <p:nvSpPr>
            <p:cNvPr id="132" name="TextBox 131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33"/>
          <p:cNvGrpSpPr/>
          <p:nvPr/>
        </p:nvGrpSpPr>
        <p:grpSpPr>
          <a:xfrm>
            <a:off x="3251154" y="2768889"/>
            <a:ext cx="538930" cy="478336"/>
            <a:chOff x="1083682" y="5389793"/>
            <a:chExt cx="583840" cy="478336"/>
          </a:xfrm>
        </p:grpSpPr>
        <p:sp>
          <p:nvSpPr>
            <p:cNvPr id="135" name="TextBox 134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36" name="Straight Connector 135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6"/>
          <p:cNvGrpSpPr/>
          <p:nvPr/>
        </p:nvGrpSpPr>
        <p:grpSpPr>
          <a:xfrm>
            <a:off x="3764811" y="2840823"/>
            <a:ext cx="521621" cy="495841"/>
            <a:chOff x="1750211" y="5461729"/>
            <a:chExt cx="565089" cy="495841"/>
          </a:xfrm>
        </p:grpSpPr>
        <p:sp>
          <p:nvSpPr>
            <p:cNvPr id="138" name="TextBox 137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39" name="Straight Connector 138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39"/>
          <p:cNvGrpSpPr/>
          <p:nvPr/>
        </p:nvGrpSpPr>
        <p:grpSpPr>
          <a:xfrm>
            <a:off x="5659752" y="2600931"/>
            <a:ext cx="617477" cy="478336"/>
            <a:chOff x="2431465" y="5560504"/>
            <a:chExt cx="668934" cy="478336"/>
          </a:xfrm>
        </p:grpSpPr>
        <p:sp>
          <p:nvSpPr>
            <p:cNvPr id="141" name="TextBox 140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42" name="Straight Connector 141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42"/>
          <p:cNvGrpSpPr/>
          <p:nvPr/>
        </p:nvGrpSpPr>
        <p:grpSpPr>
          <a:xfrm>
            <a:off x="3595031" y="1964552"/>
            <a:ext cx="538930" cy="478336"/>
            <a:chOff x="1083682" y="5389793"/>
            <a:chExt cx="583840" cy="478336"/>
          </a:xfrm>
        </p:grpSpPr>
        <p:sp>
          <p:nvSpPr>
            <p:cNvPr id="144" name="TextBox 143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45" name="Straight Connector 144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45"/>
          <p:cNvGrpSpPr/>
          <p:nvPr/>
        </p:nvGrpSpPr>
        <p:grpSpPr>
          <a:xfrm>
            <a:off x="4546352" y="2180423"/>
            <a:ext cx="521621" cy="495841"/>
            <a:chOff x="1750211" y="5461729"/>
            <a:chExt cx="565089" cy="495841"/>
          </a:xfrm>
        </p:grpSpPr>
        <p:sp>
          <p:nvSpPr>
            <p:cNvPr id="147" name="TextBox 146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48" name="Straight Connector 147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48"/>
          <p:cNvGrpSpPr/>
          <p:nvPr/>
        </p:nvGrpSpPr>
        <p:grpSpPr>
          <a:xfrm>
            <a:off x="4878214" y="3185131"/>
            <a:ext cx="617477" cy="478336"/>
            <a:chOff x="2431465" y="5560504"/>
            <a:chExt cx="668934" cy="478336"/>
          </a:xfrm>
        </p:grpSpPr>
        <p:sp>
          <p:nvSpPr>
            <p:cNvPr id="150" name="TextBox 149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51"/>
          <p:cNvGrpSpPr/>
          <p:nvPr/>
        </p:nvGrpSpPr>
        <p:grpSpPr>
          <a:xfrm>
            <a:off x="3915460" y="1515822"/>
            <a:ext cx="538930" cy="478336"/>
            <a:chOff x="1083682" y="5389793"/>
            <a:chExt cx="583840" cy="478336"/>
          </a:xfrm>
        </p:grpSpPr>
        <p:sp>
          <p:nvSpPr>
            <p:cNvPr id="153" name="TextBox 152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54" name="Straight Connector 153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154"/>
          <p:cNvGrpSpPr/>
          <p:nvPr/>
        </p:nvGrpSpPr>
        <p:grpSpPr>
          <a:xfrm>
            <a:off x="4866779" y="1638554"/>
            <a:ext cx="521621" cy="495841"/>
            <a:chOff x="1750211" y="5461729"/>
            <a:chExt cx="565089" cy="495841"/>
          </a:xfrm>
        </p:grpSpPr>
        <p:sp>
          <p:nvSpPr>
            <p:cNvPr id="156" name="TextBox 155"/>
            <p:cNvSpPr txBox="1"/>
            <p:nvPr/>
          </p:nvSpPr>
          <p:spPr>
            <a:xfrm rot="420000">
              <a:off x="1750211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57" name="Straight Connector 156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157"/>
          <p:cNvGrpSpPr/>
          <p:nvPr/>
        </p:nvGrpSpPr>
        <p:grpSpPr>
          <a:xfrm>
            <a:off x="3307329" y="3583066"/>
            <a:ext cx="617477" cy="478336"/>
            <a:chOff x="2482267" y="5577438"/>
            <a:chExt cx="668934" cy="478336"/>
          </a:xfrm>
        </p:grpSpPr>
        <p:sp>
          <p:nvSpPr>
            <p:cNvPr id="159" name="TextBox 158"/>
            <p:cNvSpPr txBox="1"/>
            <p:nvPr/>
          </p:nvSpPr>
          <p:spPr>
            <a:xfrm rot="420000">
              <a:off x="2482267" y="5577438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0" name="Straight Connector 159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60"/>
          <p:cNvGrpSpPr/>
          <p:nvPr/>
        </p:nvGrpSpPr>
        <p:grpSpPr>
          <a:xfrm>
            <a:off x="1500509" y="4487619"/>
            <a:ext cx="538930" cy="478336"/>
            <a:chOff x="1083682" y="5389793"/>
            <a:chExt cx="583840" cy="478336"/>
          </a:xfrm>
        </p:grpSpPr>
        <p:sp>
          <p:nvSpPr>
            <p:cNvPr id="162" name="TextBox 161"/>
            <p:cNvSpPr txBox="1"/>
            <p:nvPr/>
          </p:nvSpPr>
          <p:spPr>
            <a:xfrm rot="420000">
              <a:off x="1083682" y="5389793"/>
              <a:ext cx="583840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latin typeface="+mn-lt"/>
                </a:rPr>
                <a:t>P</a:t>
              </a: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63"/>
          <p:cNvGrpSpPr/>
          <p:nvPr/>
        </p:nvGrpSpPr>
        <p:grpSpPr>
          <a:xfrm>
            <a:off x="1936005" y="4576489"/>
            <a:ext cx="570514" cy="495841"/>
            <a:chOff x="1589338" y="5461729"/>
            <a:chExt cx="618057" cy="495841"/>
          </a:xfrm>
        </p:grpSpPr>
        <p:sp>
          <p:nvSpPr>
            <p:cNvPr id="165" name="TextBox 164"/>
            <p:cNvSpPr txBox="1"/>
            <p:nvPr/>
          </p:nvSpPr>
          <p:spPr>
            <a:xfrm rot="420000">
              <a:off x="1589338" y="5461729"/>
              <a:ext cx="565089" cy="495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6" name="Straight Connector 165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66"/>
          <p:cNvGrpSpPr/>
          <p:nvPr/>
        </p:nvGrpSpPr>
        <p:grpSpPr>
          <a:xfrm>
            <a:off x="2353845" y="4692197"/>
            <a:ext cx="617477" cy="478336"/>
            <a:chOff x="2431465" y="5560504"/>
            <a:chExt cx="668934" cy="478336"/>
          </a:xfrm>
        </p:grpSpPr>
        <p:sp>
          <p:nvSpPr>
            <p:cNvPr id="168" name="TextBox 167"/>
            <p:cNvSpPr txBox="1"/>
            <p:nvPr/>
          </p:nvSpPr>
          <p:spPr>
            <a:xfrm rot="420000">
              <a:off x="2431465" y="5560504"/>
              <a:ext cx="668934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Tp-Dn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Ob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69" name="Straight Connector 168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TextBox 169"/>
          <p:cNvSpPr txBox="1"/>
          <p:nvPr/>
        </p:nvSpPr>
        <p:spPr>
          <a:xfrm rot="420000">
            <a:off x="2880424" y="2370948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 rot="420000">
            <a:off x="2028547" y="2946681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 rot="420000">
            <a:off x="1051625" y="4055815"/>
            <a:ext cx="561372" cy="4783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Cycle</a:t>
            </a:r>
            <a:endParaRPr lang="en-US" sz="1100" b="1" dirty="0">
              <a:latin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 rot="420000">
            <a:off x="2276441" y="1392183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 rot="420000">
            <a:off x="2088871" y="2374315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 rot="420000">
            <a:off x="1072877" y="2806118"/>
            <a:ext cx="675186" cy="28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latin typeface="+mn-lt"/>
              </a:rPr>
              <a:t>Absent</a:t>
            </a:r>
            <a:endParaRPr lang="en-US" sz="11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9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Interpretation</a:t>
            </a:r>
            <a:endParaRPr lang="en-US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685435" y="289309"/>
            <a:ext cx="5395483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 smtClean="0">
              <a:latin typeface="Verdana" charset="0"/>
            </a:endParaRPr>
          </a:p>
        </p:txBody>
      </p:sp>
      <p:grpSp>
        <p:nvGrpSpPr>
          <p:cNvPr id="2" name="Group 95"/>
          <p:cNvGrpSpPr/>
          <p:nvPr/>
        </p:nvGrpSpPr>
        <p:grpSpPr>
          <a:xfrm>
            <a:off x="844062" y="1117601"/>
            <a:ext cx="7599776" cy="5240867"/>
            <a:chOff x="914400" y="1117600"/>
            <a:chExt cx="8233090" cy="5240867"/>
          </a:xfrm>
        </p:grpSpPr>
        <p:sp>
          <p:nvSpPr>
            <p:cNvPr id="21" name="Rectangle 20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123267" y="1227667"/>
              <a:ext cx="4868333" cy="5046133"/>
            </a:xfrm>
            <a:custGeom>
              <a:avLst/>
              <a:gdLst>
                <a:gd name="connsiteX0" fmla="*/ 4445000 w 4868333"/>
                <a:gd name="connsiteY0" fmla="*/ 0 h 5046133"/>
                <a:gd name="connsiteX1" fmla="*/ 4580466 w 4868333"/>
                <a:gd name="connsiteY1" fmla="*/ 355600 h 5046133"/>
                <a:gd name="connsiteX2" fmla="*/ 4656666 w 4868333"/>
                <a:gd name="connsiteY2" fmla="*/ 778933 h 5046133"/>
                <a:gd name="connsiteX3" fmla="*/ 4631266 w 4868333"/>
                <a:gd name="connsiteY3" fmla="*/ 1083733 h 5046133"/>
                <a:gd name="connsiteX4" fmla="*/ 4512733 w 4868333"/>
                <a:gd name="connsiteY4" fmla="*/ 1422400 h 5046133"/>
                <a:gd name="connsiteX5" fmla="*/ 4064000 w 4868333"/>
                <a:gd name="connsiteY5" fmla="*/ 2116666 h 5046133"/>
                <a:gd name="connsiteX6" fmla="*/ 3699933 w 4868333"/>
                <a:gd name="connsiteY6" fmla="*/ 2573866 h 5046133"/>
                <a:gd name="connsiteX7" fmla="*/ 3454400 w 4868333"/>
                <a:gd name="connsiteY7" fmla="*/ 2743200 h 5046133"/>
                <a:gd name="connsiteX8" fmla="*/ 2921000 w 4868333"/>
                <a:gd name="connsiteY8" fmla="*/ 2912533 h 5046133"/>
                <a:gd name="connsiteX9" fmla="*/ 2667000 w 4868333"/>
                <a:gd name="connsiteY9" fmla="*/ 2912533 h 5046133"/>
                <a:gd name="connsiteX10" fmla="*/ 2328333 w 4868333"/>
                <a:gd name="connsiteY10" fmla="*/ 3048000 h 5046133"/>
                <a:gd name="connsiteX11" fmla="*/ 1845733 w 4868333"/>
                <a:gd name="connsiteY11" fmla="*/ 3183466 h 5046133"/>
                <a:gd name="connsiteX12" fmla="*/ 1185333 w 4868333"/>
                <a:gd name="connsiteY12" fmla="*/ 3234266 h 5046133"/>
                <a:gd name="connsiteX13" fmla="*/ 685800 w 4868333"/>
                <a:gd name="connsiteY13" fmla="*/ 3310466 h 5046133"/>
                <a:gd name="connsiteX14" fmla="*/ 270933 w 4868333"/>
                <a:gd name="connsiteY14" fmla="*/ 3437466 h 5046133"/>
                <a:gd name="connsiteX15" fmla="*/ 50800 w 4868333"/>
                <a:gd name="connsiteY15" fmla="*/ 3666066 h 5046133"/>
                <a:gd name="connsiteX16" fmla="*/ 0 w 4868333"/>
                <a:gd name="connsiteY16" fmla="*/ 4021666 h 5046133"/>
                <a:gd name="connsiteX17" fmla="*/ 127000 w 4868333"/>
                <a:gd name="connsiteY17" fmla="*/ 4326466 h 5046133"/>
                <a:gd name="connsiteX18" fmla="*/ 220133 w 4868333"/>
                <a:gd name="connsiteY18" fmla="*/ 4758266 h 5046133"/>
                <a:gd name="connsiteX19" fmla="*/ 355600 w 4868333"/>
                <a:gd name="connsiteY19" fmla="*/ 5046133 h 5046133"/>
                <a:gd name="connsiteX20" fmla="*/ 4030133 w 4868333"/>
                <a:gd name="connsiteY20" fmla="*/ 5012266 h 5046133"/>
                <a:gd name="connsiteX21" fmla="*/ 4021666 w 4868333"/>
                <a:gd name="connsiteY21" fmla="*/ 4707466 h 5046133"/>
                <a:gd name="connsiteX22" fmla="*/ 4868333 w 4868333"/>
                <a:gd name="connsiteY22" fmla="*/ 4707466 h 5046133"/>
                <a:gd name="connsiteX23" fmla="*/ 4859866 w 4868333"/>
                <a:gd name="connsiteY23" fmla="*/ 0 h 504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8333" h="5046133">
                  <a:moveTo>
                    <a:pt x="4445000" y="0"/>
                  </a:moveTo>
                  <a:lnTo>
                    <a:pt x="4580466" y="355600"/>
                  </a:lnTo>
                  <a:lnTo>
                    <a:pt x="4656666" y="778933"/>
                  </a:lnTo>
                  <a:lnTo>
                    <a:pt x="4631266" y="1083733"/>
                  </a:lnTo>
                  <a:lnTo>
                    <a:pt x="4512733" y="1422400"/>
                  </a:lnTo>
                  <a:lnTo>
                    <a:pt x="4064000" y="2116666"/>
                  </a:lnTo>
                  <a:lnTo>
                    <a:pt x="3699933" y="2573866"/>
                  </a:lnTo>
                  <a:lnTo>
                    <a:pt x="3454400" y="2743200"/>
                  </a:lnTo>
                  <a:lnTo>
                    <a:pt x="2921000" y="2912533"/>
                  </a:lnTo>
                  <a:lnTo>
                    <a:pt x="2667000" y="2912533"/>
                  </a:lnTo>
                  <a:lnTo>
                    <a:pt x="2328333" y="3048000"/>
                  </a:lnTo>
                  <a:lnTo>
                    <a:pt x="1845733" y="3183466"/>
                  </a:lnTo>
                  <a:lnTo>
                    <a:pt x="1185333" y="3234266"/>
                  </a:lnTo>
                  <a:lnTo>
                    <a:pt x="685800" y="3310466"/>
                  </a:lnTo>
                  <a:lnTo>
                    <a:pt x="270933" y="3437466"/>
                  </a:lnTo>
                  <a:lnTo>
                    <a:pt x="50800" y="3666066"/>
                  </a:lnTo>
                  <a:lnTo>
                    <a:pt x="0" y="4021666"/>
                  </a:lnTo>
                  <a:lnTo>
                    <a:pt x="127000" y="4326466"/>
                  </a:lnTo>
                  <a:lnTo>
                    <a:pt x="220133" y="4758266"/>
                  </a:lnTo>
                  <a:lnTo>
                    <a:pt x="355600" y="5046133"/>
                  </a:lnTo>
                  <a:lnTo>
                    <a:pt x="4030133" y="5012266"/>
                  </a:lnTo>
                  <a:lnTo>
                    <a:pt x="4021666" y="4707466"/>
                  </a:lnTo>
                  <a:lnTo>
                    <a:pt x="4868333" y="4707466"/>
                  </a:lnTo>
                  <a:cubicBezTo>
                    <a:pt x="4865511" y="3138311"/>
                    <a:pt x="4862688" y="1569155"/>
                    <a:pt x="4859866" y="0"/>
                  </a:cubicBezTo>
                </a:path>
              </a:pathLst>
            </a:custGeom>
            <a:solidFill>
              <a:srgbClr val="3399F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149600" y="1202267"/>
              <a:ext cx="5596467" cy="5071533"/>
            </a:xfrm>
            <a:custGeom>
              <a:avLst/>
              <a:gdLst>
                <a:gd name="connsiteX0" fmla="*/ 4504267 w 5596467"/>
                <a:gd name="connsiteY0" fmla="*/ 8466 h 5071533"/>
                <a:gd name="connsiteX1" fmla="*/ 4665133 w 5596467"/>
                <a:gd name="connsiteY1" fmla="*/ 321733 h 5071533"/>
                <a:gd name="connsiteX2" fmla="*/ 4724400 w 5596467"/>
                <a:gd name="connsiteY2" fmla="*/ 499533 h 5071533"/>
                <a:gd name="connsiteX3" fmla="*/ 4622800 w 5596467"/>
                <a:gd name="connsiteY3" fmla="*/ 939800 h 5071533"/>
                <a:gd name="connsiteX4" fmla="*/ 4563533 w 5596467"/>
                <a:gd name="connsiteY4" fmla="*/ 1202266 h 5071533"/>
                <a:gd name="connsiteX5" fmla="*/ 4368800 w 5596467"/>
                <a:gd name="connsiteY5" fmla="*/ 1515533 h 5071533"/>
                <a:gd name="connsiteX6" fmla="*/ 4131733 w 5596467"/>
                <a:gd name="connsiteY6" fmla="*/ 1794933 h 5071533"/>
                <a:gd name="connsiteX7" fmla="*/ 3750733 w 5596467"/>
                <a:gd name="connsiteY7" fmla="*/ 2023533 h 5071533"/>
                <a:gd name="connsiteX8" fmla="*/ 3488267 w 5596467"/>
                <a:gd name="connsiteY8" fmla="*/ 2184400 h 5071533"/>
                <a:gd name="connsiteX9" fmla="*/ 3276600 w 5596467"/>
                <a:gd name="connsiteY9" fmla="*/ 2302933 h 5071533"/>
                <a:gd name="connsiteX10" fmla="*/ 2988733 w 5596467"/>
                <a:gd name="connsiteY10" fmla="*/ 2429933 h 5071533"/>
                <a:gd name="connsiteX11" fmla="*/ 2624667 w 5596467"/>
                <a:gd name="connsiteY11" fmla="*/ 2548466 h 5071533"/>
                <a:gd name="connsiteX12" fmla="*/ 2353733 w 5596467"/>
                <a:gd name="connsiteY12" fmla="*/ 2599266 h 5071533"/>
                <a:gd name="connsiteX13" fmla="*/ 2175933 w 5596467"/>
                <a:gd name="connsiteY13" fmla="*/ 2607733 h 5071533"/>
                <a:gd name="connsiteX14" fmla="*/ 1854200 w 5596467"/>
                <a:gd name="connsiteY14" fmla="*/ 2633133 h 5071533"/>
                <a:gd name="connsiteX15" fmla="*/ 1625600 w 5596467"/>
                <a:gd name="connsiteY15" fmla="*/ 2582333 h 5071533"/>
                <a:gd name="connsiteX16" fmla="*/ 1430867 w 5596467"/>
                <a:gd name="connsiteY16" fmla="*/ 2523066 h 5071533"/>
                <a:gd name="connsiteX17" fmla="*/ 1176867 w 5596467"/>
                <a:gd name="connsiteY17" fmla="*/ 2463800 h 5071533"/>
                <a:gd name="connsiteX18" fmla="*/ 999067 w 5596467"/>
                <a:gd name="connsiteY18" fmla="*/ 2446866 h 5071533"/>
                <a:gd name="connsiteX19" fmla="*/ 609600 w 5596467"/>
                <a:gd name="connsiteY19" fmla="*/ 2607733 h 5071533"/>
                <a:gd name="connsiteX20" fmla="*/ 364067 w 5596467"/>
                <a:gd name="connsiteY20" fmla="*/ 2853266 h 5071533"/>
                <a:gd name="connsiteX21" fmla="*/ 169333 w 5596467"/>
                <a:gd name="connsiteY21" fmla="*/ 3031066 h 5071533"/>
                <a:gd name="connsiteX22" fmla="*/ 50800 w 5596467"/>
                <a:gd name="connsiteY22" fmla="*/ 3293533 h 5071533"/>
                <a:gd name="connsiteX23" fmla="*/ 0 w 5596467"/>
                <a:gd name="connsiteY23" fmla="*/ 3657600 h 5071533"/>
                <a:gd name="connsiteX24" fmla="*/ 33867 w 5596467"/>
                <a:gd name="connsiteY24" fmla="*/ 3920066 h 5071533"/>
                <a:gd name="connsiteX25" fmla="*/ 127000 w 5596467"/>
                <a:gd name="connsiteY25" fmla="*/ 4191000 h 5071533"/>
                <a:gd name="connsiteX26" fmla="*/ 101600 w 5596467"/>
                <a:gd name="connsiteY26" fmla="*/ 4504266 h 5071533"/>
                <a:gd name="connsiteX27" fmla="*/ 228600 w 5596467"/>
                <a:gd name="connsiteY27" fmla="*/ 5037666 h 5071533"/>
                <a:gd name="connsiteX28" fmla="*/ 1278467 w 5596467"/>
                <a:gd name="connsiteY28" fmla="*/ 5071533 h 5071533"/>
                <a:gd name="connsiteX29" fmla="*/ 1151467 w 5596467"/>
                <a:gd name="connsiteY29" fmla="*/ 4656666 h 5071533"/>
                <a:gd name="connsiteX30" fmla="*/ 1016000 w 5596467"/>
                <a:gd name="connsiteY30" fmla="*/ 4224866 h 5071533"/>
                <a:gd name="connsiteX31" fmla="*/ 973667 w 5596467"/>
                <a:gd name="connsiteY31" fmla="*/ 3996266 h 5071533"/>
                <a:gd name="connsiteX32" fmla="*/ 1032933 w 5596467"/>
                <a:gd name="connsiteY32" fmla="*/ 3683000 h 5071533"/>
                <a:gd name="connsiteX33" fmla="*/ 1244600 w 5596467"/>
                <a:gd name="connsiteY33" fmla="*/ 3471333 h 5071533"/>
                <a:gd name="connsiteX34" fmla="*/ 1566333 w 5596467"/>
                <a:gd name="connsiteY34" fmla="*/ 3361266 h 5071533"/>
                <a:gd name="connsiteX35" fmla="*/ 2218267 w 5596467"/>
                <a:gd name="connsiteY35" fmla="*/ 3259666 h 5071533"/>
                <a:gd name="connsiteX36" fmla="*/ 2810933 w 5596467"/>
                <a:gd name="connsiteY36" fmla="*/ 3200400 h 5071533"/>
                <a:gd name="connsiteX37" fmla="*/ 3285067 w 5596467"/>
                <a:gd name="connsiteY37" fmla="*/ 3064933 h 5071533"/>
                <a:gd name="connsiteX38" fmla="*/ 3674533 w 5596467"/>
                <a:gd name="connsiteY38" fmla="*/ 2946400 h 5071533"/>
                <a:gd name="connsiteX39" fmla="*/ 4089400 w 5596467"/>
                <a:gd name="connsiteY39" fmla="*/ 2887133 h 5071533"/>
                <a:gd name="connsiteX40" fmla="*/ 4368800 w 5596467"/>
                <a:gd name="connsiteY40" fmla="*/ 2802466 h 5071533"/>
                <a:gd name="connsiteX41" fmla="*/ 4665133 w 5596467"/>
                <a:gd name="connsiteY41" fmla="*/ 2548466 h 5071533"/>
                <a:gd name="connsiteX42" fmla="*/ 4927600 w 5596467"/>
                <a:gd name="connsiteY42" fmla="*/ 2243666 h 5071533"/>
                <a:gd name="connsiteX43" fmla="*/ 5266267 w 5596467"/>
                <a:gd name="connsiteY43" fmla="*/ 1778000 h 5071533"/>
                <a:gd name="connsiteX44" fmla="*/ 5545667 w 5596467"/>
                <a:gd name="connsiteY44" fmla="*/ 1227666 h 5071533"/>
                <a:gd name="connsiteX45" fmla="*/ 5596467 w 5596467"/>
                <a:gd name="connsiteY45" fmla="*/ 1016000 h 5071533"/>
                <a:gd name="connsiteX46" fmla="*/ 5596467 w 5596467"/>
                <a:gd name="connsiteY46" fmla="*/ 770466 h 5071533"/>
                <a:gd name="connsiteX47" fmla="*/ 5528733 w 5596467"/>
                <a:gd name="connsiteY47" fmla="*/ 516466 h 5071533"/>
                <a:gd name="connsiteX48" fmla="*/ 5469467 w 5596467"/>
                <a:gd name="connsiteY48" fmla="*/ 169333 h 5071533"/>
                <a:gd name="connsiteX49" fmla="*/ 5376333 w 5596467"/>
                <a:gd name="connsiteY49" fmla="*/ 0 h 50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96467" h="5071533">
                  <a:moveTo>
                    <a:pt x="4504267" y="8466"/>
                  </a:moveTo>
                  <a:lnTo>
                    <a:pt x="4665133" y="321733"/>
                  </a:lnTo>
                  <a:lnTo>
                    <a:pt x="4724400" y="499533"/>
                  </a:lnTo>
                  <a:lnTo>
                    <a:pt x="4622800" y="939800"/>
                  </a:lnTo>
                  <a:lnTo>
                    <a:pt x="4563533" y="1202266"/>
                  </a:lnTo>
                  <a:lnTo>
                    <a:pt x="4368800" y="1515533"/>
                  </a:lnTo>
                  <a:lnTo>
                    <a:pt x="4131733" y="1794933"/>
                  </a:lnTo>
                  <a:lnTo>
                    <a:pt x="3750733" y="2023533"/>
                  </a:lnTo>
                  <a:lnTo>
                    <a:pt x="3488267" y="2184400"/>
                  </a:lnTo>
                  <a:lnTo>
                    <a:pt x="3276600" y="2302933"/>
                  </a:lnTo>
                  <a:lnTo>
                    <a:pt x="2988733" y="2429933"/>
                  </a:lnTo>
                  <a:lnTo>
                    <a:pt x="2624667" y="2548466"/>
                  </a:lnTo>
                  <a:lnTo>
                    <a:pt x="2353733" y="2599266"/>
                  </a:lnTo>
                  <a:lnTo>
                    <a:pt x="2175933" y="2607733"/>
                  </a:lnTo>
                  <a:lnTo>
                    <a:pt x="1854200" y="2633133"/>
                  </a:lnTo>
                  <a:lnTo>
                    <a:pt x="1625600" y="2582333"/>
                  </a:lnTo>
                  <a:lnTo>
                    <a:pt x="1430867" y="2523066"/>
                  </a:lnTo>
                  <a:lnTo>
                    <a:pt x="1176867" y="2463800"/>
                  </a:lnTo>
                  <a:lnTo>
                    <a:pt x="999067" y="2446866"/>
                  </a:lnTo>
                  <a:lnTo>
                    <a:pt x="609600" y="2607733"/>
                  </a:lnTo>
                  <a:lnTo>
                    <a:pt x="364067" y="2853266"/>
                  </a:lnTo>
                  <a:lnTo>
                    <a:pt x="169333" y="3031066"/>
                  </a:lnTo>
                  <a:lnTo>
                    <a:pt x="50800" y="3293533"/>
                  </a:lnTo>
                  <a:lnTo>
                    <a:pt x="0" y="3657600"/>
                  </a:lnTo>
                  <a:lnTo>
                    <a:pt x="33867" y="3920066"/>
                  </a:lnTo>
                  <a:lnTo>
                    <a:pt x="127000" y="4191000"/>
                  </a:lnTo>
                  <a:lnTo>
                    <a:pt x="101600" y="4504266"/>
                  </a:lnTo>
                  <a:lnTo>
                    <a:pt x="228600" y="5037666"/>
                  </a:lnTo>
                  <a:lnTo>
                    <a:pt x="1278467" y="5071533"/>
                  </a:lnTo>
                  <a:lnTo>
                    <a:pt x="1151467" y="4656666"/>
                  </a:lnTo>
                  <a:lnTo>
                    <a:pt x="1016000" y="4224866"/>
                  </a:lnTo>
                  <a:lnTo>
                    <a:pt x="973667" y="3996266"/>
                  </a:lnTo>
                  <a:lnTo>
                    <a:pt x="1032933" y="3683000"/>
                  </a:lnTo>
                  <a:lnTo>
                    <a:pt x="1244600" y="3471333"/>
                  </a:lnTo>
                  <a:lnTo>
                    <a:pt x="1566333" y="3361266"/>
                  </a:lnTo>
                  <a:lnTo>
                    <a:pt x="2218267" y="3259666"/>
                  </a:lnTo>
                  <a:lnTo>
                    <a:pt x="2810933" y="3200400"/>
                  </a:lnTo>
                  <a:lnTo>
                    <a:pt x="3285067" y="3064933"/>
                  </a:lnTo>
                  <a:lnTo>
                    <a:pt x="3674533" y="2946400"/>
                  </a:lnTo>
                  <a:lnTo>
                    <a:pt x="4089400" y="2887133"/>
                  </a:lnTo>
                  <a:lnTo>
                    <a:pt x="4368800" y="2802466"/>
                  </a:lnTo>
                  <a:lnTo>
                    <a:pt x="4665133" y="2548466"/>
                  </a:lnTo>
                  <a:lnTo>
                    <a:pt x="4927600" y="2243666"/>
                  </a:lnTo>
                  <a:lnTo>
                    <a:pt x="5266267" y="1778000"/>
                  </a:lnTo>
                  <a:lnTo>
                    <a:pt x="5545667" y="1227666"/>
                  </a:lnTo>
                  <a:lnTo>
                    <a:pt x="5596467" y="1016000"/>
                  </a:lnTo>
                  <a:lnTo>
                    <a:pt x="5596467" y="770466"/>
                  </a:lnTo>
                  <a:lnTo>
                    <a:pt x="5528733" y="516466"/>
                  </a:lnTo>
                  <a:lnTo>
                    <a:pt x="5469467" y="169333"/>
                  </a:lnTo>
                  <a:lnTo>
                    <a:pt x="5376333" y="0"/>
                  </a:lnTo>
                </a:path>
              </a:pathLst>
            </a:custGeom>
            <a:solidFill>
              <a:srgbClr val="66FFF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066800" y="1168400"/>
              <a:ext cx="6756400" cy="5096933"/>
            </a:xfrm>
            <a:custGeom>
              <a:avLst/>
              <a:gdLst>
                <a:gd name="connsiteX0" fmla="*/ 3556000 w 6756400"/>
                <a:gd name="connsiteY0" fmla="*/ 33867 h 5096933"/>
                <a:gd name="connsiteX1" fmla="*/ 3217333 w 6756400"/>
                <a:gd name="connsiteY1" fmla="*/ 177800 h 5096933"/>
                <a:gd name="connsiteX2" fmla="*/ 3073400 w 6756400"/>
                <a:gd name="connsiteY2" fmla="*/ 397933 h 5096933"/>
                <a:gd name="connsiteX3" fmla="*/ 2954867 w 6756400"/>
                <a:gd name="connsiteY3" fmla="*/ 795867 h 5096933"/>
                <a:gd name="connsiteX4" fmla="*/ 2794000 w 6756400"/>
                <a:gd name="connsiteY4" fmla="*/ 1286933 h 5096933"/>
                <a:gd name="connsiteX5" fmla="*/ 2590800 w 6756400"/>
                <a:gd name="connsiteY5" fmla="*/ 1676400 h 5096933"/>
                <a:gd name="connsiteX6" fmla="*/ 2404533 w 6756400"/>
                <a:gd name="connsiteY6" fmla="*/ 2023533 h 5096933"/>
                <a:gd name="connsiteX7" fmla="*/ 2167467 w 6756400"/>
                <a:gd name="connsiteY7" fmla="*/ 2226733 h 5096933"/>
                <a:gd name="connsiteX8" fmla="*/ 1837267 w 6756400"/>
                <a:gd name="connsiteY8" fmla="*/ 2421467 h 5096933"/>
                <a:gd name="connsiteX9" fmla="*/ 1447800 w 6756400"/>
                <a:gd name="connsiteY9" fmla="*/ 2717800 h 5096933"/>
                <a:gd name="connsiteX10" fmla="*/ 1126067 w 6756400"/>
                <a:gd name="connsiteY10" fmla="*/ 2997200 h 5096933"/>
                <a:gd name="connsiteX11" fmla="*/ 770467 w 6756400"/>
                <a:gd name="connsiteY11" fmla="*/ 3259667 h 5096933"/>
                <a:gd name="connsiteX12" fmla="*/ 516467 w 6756400"/>
                <a:gd name="connsiteY12" fmla="*/ 3539067 h 5096933"/>
                <a:gd name="connsiteX13" fmla="*/ 194733 w 6756400"/>
                <a:gd name="connsiteY13" fmla="*/ 3886200 h 5096933"/>
                <a:gd name="connsiteX14" fmla="*/ 0 w 6756400"/>
                <a:gd name="connsiteY14" fmla="*/ 4140200 h 5096933"/>
                <a:gd name="connsiteX15" fmla="*/ 0 w 6756400"/>
                <a:gd name="connsiteY15" fmla="*/ 5096933 h 5096933"/>
                <a:gd name="connsiteX16" fmla="*/ 2328333 w 6756400"/>
                <a:gd name="connsiteY16" fmla="*/ 5088467 h 5096933"/>
                <a:gd name="connsiteX17" fmla="*/ 2302933 w 6756400"/>
                <a:gd name="connsiteY17" fmla="*/ 4749800 h 5096933"/>
                <a:gd name="connsiteX18" fmla="*/ 2201333 w 6756400"/>
                <a:gd name="connsiteY18" fmla="*/ 4309533 h 5096933"/>
                <a:gd name="connsiteX19" fmla="*/ 2082800 w 6756400"/>
                <a:gd name="connsiteY19" fmla="*/ 3945467 h 5096933"/>
                <a:gd name="connsiteX20" fmla="*/ 2125133 w 6756400"/>
                <a:gd name="connsiteY20" fmla="*/ 3412067 h 5096933"/>
                <a:gd name="connsiteX21" fmla="*/ 2252133 w 6756400"/>
                <a:gd name="connsiteY21" fmla="*/ 3064933 h 5096933"/>
                <a:gd name="connsiteX22" fmla="*/ 2523067 w 6756400"/>
                <a:gd name="connsiteY22" fmla="*/ 2819400 h 5096933"/>
                <a:gd name="connsiteX23" fmla="*/ 2743200 w 6756400"/>
                <a:gd name="connsiteY23" fmla="*/ 2675467 h 5096933"/>
                <a:gd name="connsiteX24" fmla="*/ 2929467 w 6756400"/>
                <a:gd name="connsiteY24" fmla="*/ 2582333 h 5096933"/>
                <a:gd name="connsiteX25" fmla="*/ 3115733 w 6756400"/>
                <a:gd name="connsiteY25" fmla="*/ 2548467 h 5096933"/>
                <a:gd name="connsiteX26" fmla="*/ 3395133 w 6756400"/>
                <a:gd name="connsiteY26" fmla="*/ 2556933 h 5096933"/>
                <a:gd name="connsiteX27" fmla="*/ 3699933 w 6756400"/>
                <a:gd name="connsiteY27" fmla="*/ 2633133 h 5096933"/>
                <a:gd name="connsiteX28" fmla="*/ 4013200 w 6756400"/>
                <a:gd name="connsiteY28" fmla="*/ 2667000 h 5096933"/>
                <a:gd name="connsiteX29" fmla="*/ 4351867 w 6756400"/>
                <a:gd name="connsiteY29" fmla="*/ 2641600 h 5096933"/>
                <a:gd name="connsiteX30" fmla="*/ 4741333 w 6756400"/>
                <a:gd name="connsiteY30" fmla="*/ 2565400 h 5096933"/>
                <a:gd name="connsiteX31" fmla="*/ 5122333 w 6756400"/>
                <a:gd name="connsiteY31" fmla="*/ 2429933 h 5096933"/>
                <a:gd name="connsiteX32" fmla="*/ 5588000 w 6756400"/>
                <a:gd name="connsiteY32" fmla="*/ 2209800 h 5096933"/>
                <a:gd name="connsiteX33" fmla="*/ 6036733 w 6756400"/>
                <a:gd name="connsiteY33" fmla="*/ 1947333 h 5096933"/>
                <a:gd name="connsiteX34" fmla="*/ 6256867 w 6756400"/>
                <a:gd name="connsiteY34" fmla="*/ 1752600 h 5096933"/>
                <a:gd name="connsiteX35" fmla="*/ 6570133 w 6756400"/>
                <a:gd name="connsiteY35" fmla="*/ 1346200 h 5096933"/>
                <a:gd name="connsiteX36" fmla="*/ 6747933 w 6756400"/>
                <a:gd name="connsiteY36" fmla="*/ 948267 h 5096933"/>
                <a:gd name="connsiteX37" fmla="*/ 6756400 w 6756400"/>
                <a:gd name="connsiteY37" fmla="*/ 541867 h 5096933"/>
                <a:gd name="connsiteX38" fmla="*/ 6756400 w 6756400"/>
                <a:gd name="connsiteY38" fmla="*/ 482600 h 5096933"/>
                <a:gd name="connsiteX39" fmla="*/ 6570133 w 6756400"/>
                <a:gd name="connsiteY39" fmla="*/ 0 h 509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756400" h="5096933">
                  <a:moveTo>
                    <a:pt x="3556000" y="33867"/>
                  </a:moveTo>
                  <a:lnTo>
                    <a:pt x="3217333" y="177800"/>
                  </a:lnTo>
                  <a:lnTo>
                    <a:pt x="3073400" y="397933"/>
                  </a:lnTo>
                  <a:lnTo>
                    <a:pt x="2954867" y="795867"/>
                  </a:lnTo>
                  <a:lnTo>
                    <a:pt x="2794000" y="1286933"/>
                  </a:lnTo>
                  <a:lnTo>
                    <a:pt x="2590800" y="1676400"/>
                  </a:lnTo>
                  <a:lnTo>
                    <a:pt x="2404533" y="2023533"/>
                  </a:lnTo>
                  <a:lnTo>
                    <a:pt x="2167467" y="2226733"/>
                  </a:lnTo>
                  <a:lnTo>
                    <a:pt x="1837267" y="2421467"/>
                  </a:lnTo>
                  <a:lnTo>
                    <a:pt x="1447800" y="2717800"/>
                  </a:lnTo>
                  <a:lnTo>
                    <a:pt x="1126067" y="2997200"/>
                  </a:lnTo>
                  <a:lnTo>
                    <a:pt x="770467" y="3259667"/>
                  </a:lnTo>
                  <a:lnTo>
                    <a:pt x="516467" y="3539067"/>
                  </a:lnTo>
                  <a:lnTo>
                    <a:pt x="194733" y="3886200"/>
                  </a:lnTo>
                  <a:lnTo>
                    <a:pt x="0" y="4140200"/>
                  </a:lnTo>
                  <a:lnTo>
                    <a:pt x="0" y="5096933"/>
                  </a:lnTo>
                  <a:lnTo>
                    <a:pt x="2328333" y="5088467"/>
                  </a:lnTo>
                  <a:lnTo>
                    <a:pt x="2302933" y="4749800"/>
                  </a:lnTo>
                  <a:lnTo>
                    <a:pt x="2201333" y="4309533"/>
                  </a:lnTo>
                  <a:lnTo>
                    <a:pt x="2082800" y="3945467"/>
                  </a:lnTo>
                  <a:lnTo>
                    <a:pt x="2125133" y="3412067"/>
                  </a:lnTo>
                  <a:lnTo>
                    <a:pt x="2252133" y="3064933"/>
                  </a:lnTo>
                  <a:lnTo>
                    <a:pt x="2523067" y="2819400"/>
                  </a:lnTo>
                  <a:lnTo>
                    <a:pt x="2743200" y="2675467"/>
                  </a:lnTo>
                  <a:lnTo>
                    <a:pt x="2929467" y="2582333"/>
                  </a:lnTo>
                  <a:lnTo>
                    <a:pt x="3115733" y="2548467"/>
                  </a:lnTo>
                  <a:lnTo>
                    <a:pt x="3395133" y="2556933"/>
                  </a:lnTo>
                  <a:lnTo>
                    <a:pt x="3699933" y="2633133"/>
                  </a:lnTo>
                  <a:lnTo>
                    <a:pt x="4013200" y="2667000"/>
                  </a:lnTo>
                  <a:lnTo>
                    <a:pt x="4351867" y="2641600"/>
                  </a:lnTo>
                  <a:lnTo>
                    <a:pt x="4741333" y="2565400"/>
                  </a:lnTo>
                  <a:lnTo>
                    <a:pt x="5122333" y="2429933"/>
                  </a:lnTo>
                  <a:lnTo>
                    <a:pt x="5588000" y="2209800"/>
                  </a:lnTo>
                  <a:lnTo>
                    <a:pt x="6036733" y="1947333"/>
                  </a:lnTo>
                  <a:lnTo>
                    <a:pt x="6256867" y="1752600"/>
                  </a:lnTo>
                  <a:lnTo>
                    <a:pt x="6570133" y="1346200"/>
                  </a:lnTo>
                  <a:lnTo>
                    <a:pt x="6747933" y="948267"/>
                  </a:lnTo>
                  <a:lnTo>
                    <a:pt x="6756400" y="541867"/>
                  </a:lnTo>
                  <a:lnTo>
                    <a:pt x="6756400" y="482600"/>
                  </a:lnTo>
                  <a:lnTo>
                    <a:pt x="6570133" y="0"/>
                  </a:lnTo>
                </a:path>
              </a:pathLst>
            </a:cu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016000" y="1176867"/>
              <a:ext cx="2311400" cy="2870200"/>
            </a:xfrm>
            <a:custGeom>
              <a:avLst/>
              <a:gdLst>
                <a:gd name="connsiteX0" fmla="*/ 2184400 w 2311400"/>
                <a:gd name="connsiteY0" fmla="*/ 0 h 2870200"/>
                <a:gd name="connsiteX1" fmla="*/ 16933 w 2311400"/>
                <a:gd name="connsiteY1" fmla="*/ 42333 h 2870200"/>
                <a:gd name="connsiteX2" fmla="*/ 0 w 2311400"/>
                <a:gd name="connsiteY2" fmla="*/ 2870200 h 2870200"/>
                <a:gd name="connsiteX3" fmla="*/ 237067 w 2311400"/>
                <a:gd name="connsiteY3" fmla="*/ 2345266 h 2870200"/>
                <a:gd name="connsiteX4" fmla="*/ 491067 w 2311400"/>
                <a:gd name="connsiteY4" fmla="*/ 1981200 h 2870200"/>
                <a:gd name="connsiteX5" fmla="*/ 702733 w 2311400"/>
                <a:gd name="connsiteY5" fmla="*/ 1828800 h 2870200"/>
                <a:gd name="connsiteX6" fmla="*/ 956733 w 2311400"/>
                <a:gd name="connsiteY6" fmla="*/ 1769533 h 2870200"/>
                <a:gd name="connsiteX7" fmla="*/ 1337733 w 2311400"/>
                <a:gd name="connsiteY7" fmla="*/ 1710266 h 2870200"/>
                <a:gd name="connsiteX8" fmla="*/ 1778000 w 2311400"/>
                <a:gd name="connsiteY8" fmla="*/ 1608666 h 2870200"/>
                <a:gd name="connsiteX9" fmla="*/ 2065867 w 2311400"/>
                <a:gd name="connsiteY9" fmla="*/ 1473200 h 2870200"/>
                <a:gd name="connsiteX10" fmla="*/ 2226733 w 2311400"/>
                <a:gd name="connsiteY10" fmla="*/ 1295400 h 2870200"/>
                <a:gd name="connsiteX11" fmla="*/ 2286000 w 2311400"/>
                <a:gd name="connsiteY11" fmla="*/ 990600 h 2870200"/>
                <a:gd name="connsiteX12" fmla="*/ 2311400 w 2311400"/>
                <a:gd name="connsiteY12" fmla="*/ 533400 h 2870200"/>
                <a:gd name="connsiteX13" fmla="*/ 2218267 w 2311400"/>
                <a:gd name="connsiteY13" fmla="*/ 152400 h 2870200"/>
                <a:gd name="connsiteX14" fmla="*/ 2226733 w 2311400"/>
                <a:gd name="connsiteY14" fmla="*/ 33866 h 287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1400" h="2870200">
                  <a:moveTo>
                    <a:pt x="2184400" y="0"/>
                  </a:moveTo>
                  <a:lnTo>
                    <a:pt x="16933" y="42333"/>
                  </a:lnTo>
                  <a:lnTo>
                    <a:pt x="0" y="2870200"/>
                  </a:lnTo>
                  <a:lnTo>
                    <a:pt x="237067" y="2345266"/>
                  </a:lnTo>
                  <a:lnTo>
                    <a:pt x="491067" y="1981200"/>
                  </a:lnTo>
                  <a:lnTo>
                    <a:pt x="702733" y="1828800"/>
                  </a:lnTo>
                  <a:lnTo>
                    <a:pt x="956733" y="1769533"/>
                  </a:lnTo>
                  <a:lnTo>
                    <a:pt x="1337733" y="1710266"/>
                  </a:lnTo>
                  <a:lnTo>
                    <a:pt x="1778000" y="1608666"/>
                  </a:lnTo>
                  <a:lnTo>
                    <a:pt x="2065867" y="1473200"/>
                  </a:lnTo>
                  <a:lnTo>
                    <a:pt x="2226733" y="1295400"/>
                  </a:lnTo>
                  <a:lnTo>
                    <a:pt x="2286000" y="990600"/>
                  </a:lnTo>
                  <a:lnTo>
                    <a:pt x="2311400" y="533400"/>
                  </a:lnTo>
                  <a:lnTo>
                    <a:pt x="2218267" y="152400"/>
                  </a:lnTo>
                  <a:lnTo>
                    <a:pt x="2226733" y="33866"/>
                  </a:lnTo>
                </a:path>
              </a:pathLst>
            </a:custGeom>
            <a:solidFill>
              <a:srgbClr val="7F7F7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032933" y="1159933"/>
              <a:ext cx="3589867" cy="4191000"/>
            </a:xfrm>
            <a:custGeom>
              <a:avLst/>
              <a:gdLst>
                <a:gd name="connsiteX0" fmla="*/ 2175934 w 3589867"/>
                <a:gd name="connsiteY0" fmla="*/ 0 h 4191000"/>
                <a:gd name="connsiteX1" fmla="*/ 2235200 w 3589867"/>
                <a:gd name="connsiteY1" fmla="*/ 389467 h 4191000"/>
                <a:gd name="connsiteX2" fmla="*/ 2328334 w 3589867"/>
                <a:gd name="connsiteY2" fmla="*/ 753534 h 4191000"/>
                <a:gd name="connsiteX3" fmla="*/ 2277534 w 3589867"/>
                <a:gd name="connsiteY3" fmla="*/ 1049867 h 4191000"/>
                <a:gd name="connsiteX4" fmla="*/ 2159000 w 3589867"/>
                <a:gd name="connsiteY4" fmla="*/ 1329267 h 4191000"/>
                <a:gd name="connsiteX5" fmla="*/ 1905000 w 3589867"/>
                <a:gd name="connsiteY5" fmla="*/ 1583267 h 4191000"/>
                <a:gd name="connsiteX6" fmla="*/ 1481667 w 3589867"/>
                <a:gd name="connsiteY6" fmla="*/ 1701800 h 4191000"/>
                <a:gd name="connsiteX7" fmla="*/ 1049867 w 3589867"/>
                <a:gd name="connsiteY7" fmla="*/ 1794934 h 4191000"/>
                <a:gd name="connsiteX8" fmla="*/ 668867 w 3589867"/>
                <a:gd name="connsiteY8" fmla="*/ 1871134 h 4191000"/>
                <a:gd name="connsiteX9" fmla="*/ 287867 w 3589867"/>
                <a:gd name="connsiteY9" fmla="*/ 2159000 h 4191000"/>
                <a:gd name="connsiteX10" fmla="*/ 194734 w 3589867"/>
                <a:gd name="connsiteY10" fmla="*/ 2429934 h 4191000"/>
                <a:gd name="connsiteX11" fmla="*/ 0 w 3589867"/>
                <a:gd name="connsiteY11" fmla="*/ 2904067 h 4191000"/>
                <a:gd name="connsiteX12" fmla="*/ 16934 w 3589867"/>
                <a:gd name="connsiteY12" fmla="*/ 4191000 h 4191000"/>
                <a:gd name="connsiteX13" fmla="*/ 270934 w 3589867"/>
                <a:gd name="connsiteY13" fmla="*/ 3810000 h 4191000"/>
                <a:gd name="connsiteX14" fmla="*/ 567267 w 3589867"/>
                <a:gd name="connsiteY14" fmla="*/ 3522134 h 4191000"/>
                <a:gd name="connsiteX15" fmla="*/ 931334 w 3589867"/>
                <a:gd name="connsiteY15" fmla="*/ 3191934 h 4191000"/>
                <a:gd name="connsiteX16" fmla="*/ 1244600 w 3589867"/>
                <a:gd name="connsiteY16" fmla="*/ 2980267 h 4191000"/>
                <a:gd name="connsiteX17" fmla="*/ 1727200 w 3589867"/>
                <a:gd name="connsiteY17" fmla="*/ 2548467 h 4191000"/>
                <a:gd name="connsiteX18" fmla="*/ 2057400 w 3589867"/>
                <a:gd name="connsiteY18" fmla="*/ 2345267 h 4191000"/>
                <a:gd name="connsiteX19" fmla="*/ 2379134 w 3589867"/>
                <a:gd name="connsiteY19" fmla="*/ 2057400 h 4191000"/>
                <a:gd name="connsiteX20" fmla="*/ 2599267 w 3589867"/>
                <a:gd name="connsiteY20" fmla="*/ 1727200 h 4191000"/>
                <a:gd name="connsiteX21" fmla="*/ 2794000 w 3589867"/>
                <a:gd name="connsiteY21" fmla="*/ 1388534 h 4191000"/>
                <a:gd name="connsiteX22" fmla="*/ 3005667 w 3589867"/>
                <a:gd name="connsiteY22" fmla="*/ 770467 h 4191000"/>
                <a:gd name="connsiteX23" fmla="*/ 3022600 w 3589867"/>
                <a:gd name="connsiteY23" fmla="*/ 533400 h 4191000"/>
                <a:gd name="connsiteX24" fmla="*/ 3234267 w 3589867"/>
                <a:gd name="connsiteY24" fmla="*/ 228600 h 4191000"/>
                <a:gd name="connsiteX25" fmla="*/ 3589867 w 3589867"/>
                <a:gd name="connsiteY25" fmla="*/ 33867 h 419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89867" h="4191000">
                  <a:moveTo>
                    <a:pt x="2175934" y="0"/>
                  </a:moveTo>
                  <a:lnTo>
                    <a:pt x="2235200" y="389467"/>
                  </a:lnTo>
                  <a:lnTo>
                    <a:pt x="2328334" y="753534"/>
                  </a:lnTo>
                  <a:lnTo>
                    <a:pt x="2277534" y="1049867"/>
                  </a:lnTo>
                  <a:lnTo>
                    <a:pt x="2159000" y="1329267"/>
                  </a:lnTo>
                  <a:lnTo>
                    <a:pt x="1905000" y="1583267"/>
                  </a:lnTo>
                  <a:lnTo>
                    <a:pt x="1481667" y="1701800"/>
                  </a:lnTo>
                  <a:lnTo>
                    <a:pt x="1049867" y="1794934"/>
                  </a:lnTo>
                  <a:lnTo>
                    <a:pt x="668867" y="1871134"/>
                  </a:lnTo>
                  <a:lnTo>
                    <a:pt x="287867" y="2159000"/>
                  </a:lnTo>
                  <a:lnTo>
                    <a:pt x="194734" y="2429934"/>
                  </a:lnTo>
                  <a:lnTo>
                    <a:pt x="0" y="2904067"/>
                  </a:lnTo>
                  <a:lnTo>
                    <a:pt x="16934" y="4191000"/>
                  </a:lnTo>
                  <a:lnTo>
                    <a:pt x="270934" y="3810000"/>
                  </a:lnTo>
                  <a:lnTo>
                    <a:pt x="567267" y="3522134"/>
                  </a:lnTo>
                  <a:lnTo>
                    <a:pt x="931334" y="3191934"/>
                  </a:lnTo>
                  <a:lnTo>
                    <a:pt x="1244600" y="2980267"/>
                  </a:lnTo>
                  <a:lnTo>
                    <a:pt x="1727200" y="2548467"/>
                  </a:lnTo>
                  <a:lnTo>
                    <a:pt x="2057400" y="2345267"/>
                  </a:lnTo>
                  <a:lnTo>
                    <a:pt x="2379134" y="2057400"/>
                  </a:lnTo>
                  <a:lnTo>
                    <a:pt x="2599267" y="1727200"/>
                  </a:lnTo>
                  <a:lnTo>
                    <a:pt x="2794000" y="1388534"/>
                  </a:lnTo>
                  <a:lnTo>
                    <a:pt x="3005667" y="770467"/>
                  </a:lnTo>
                  <a:lnTo>
                    <a:pt x="3022600" y="533400"/>
                  </a:lnTo>
                  <a:lnTo>
                    <a:pt x="3234267" y="228600"/>
                  </a:lnTo>
                  <a:lnTo>
                    <a:pt x="3589867" y="33867"/>
                  </a:lnTo>
                </a:path>
              </a:pathLst>
            </a:custGeom>
            <a:solidFill>
              <a:srgbClr val="996600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1028" y="1134533"/>
              <a:ext cx="4691944" cy="5223934"/>
            </a:xfrm>
            <a:custGeom>
              <a:avLst/>
              <a:gdLst>
                <a:gd name="connsiteX0" fmla="*/ 4502855 w 4691944"/>
                <a:gd name="connsiteY0" fmla="*/ 0 h 5026377"/>
                <a:gd name="connsiteX1" fmla="*/ 4646789 w 4691944"/>
                <a:gd name="connsiteY1" fmla="*/ 355600 h 5026377"/>
                <a:gd name="connsiteX2" fmla="*/ 4680655 w 4691944"/>
                <a:gd name="connsiteY2" fmla="*/ 601133 h 5026377"/>
                <a:gd name="connsiteX3" fmla="*/ 4579055 w 4691944"/>
                <a:gd name="connsiteY3" fmla="*/ 1075266 h 5026377"/>
                <a:gd name="connsiteX4" fmla="*/ 4240389 w 4691944"/>
                <a:gd name="connsiteY4" fmla="*/ 1642533 h 5026377"/>
                <a:gd name="connsiteX5" fmla="*/ 3723922 w 4691944"/>
                <a:gd name="connsiteY5" fmla="*/ 2023533 h 5026377"/>
                <a:gd name="connsiteX6" fmla="*/ 2987322 w 4691944"/>
                <a:gd name="connsiteY6" fmla="*/ 2379133 h 5026377"/>
                <a:gd name="connsiteX7" fmla="*/ 2538589 w 4691944"/>
                <a:gd name="connsiteY7" fmla="*/ 2523066 h 5026377"/>
                <a:gd name="connsiteX8" fmla="*/ 1844322 w 4691944"/>
                <a:gd name="connsiteY8" fmla="*/ 2573866 h 5026377"/>
                <a:gd name="connsiteX9" fmla="*/ 1166989 w 4691944"/>
                <a:gd name="connsiteY9" fmla="*/ 2446866 h 5026377"/>
                <a:gd name="connsiteX10" fmla="*/ 785989 w 4691944"/>
                <a:gd name="connsiteY10" fmla="*/ 2506133 h 5026377"/>
                <a:gd name="connsiteX11" fmla="*/ 515055 w 4691944"/>
                <a:gd name="connsiteY11" fmla="*/ 2683933 h 5026377"/>
                <a:gd name="connsiteX12" fmla="*/ 134055 w 4691944"/>
                <a:gd name="connsiteY12" fmla="*/ 3014133 h 5026377"/>
                <a:gd name="connsiteX13" fmla="*/ 23989 w 4691944"/>
                <a:gd name="connsiteY13" fmla="*/ 3454400 h 5026377"/>
                <a:gd name="connsiteX14" fmla="*/ 15522 w 4691944"/>
                <a:gd name="connsiteY14" fmla="*/ 3793066 h 5026377"/>
                <a:gd name="connsiteX15" fmla="*/ 117122 w 4691944"/>
                <a:gd name="connsiteY15" fmla="*/ 4165600 h 5026377"/>
                <a:gd name="connsiteX16" fmla="*/ 252589 w 4691944"/>
                <a:gd name="connsiteY16" fmla="*/ 4885266 h 5026377"/>
                <a:gd name="connsiteX17" fmla="*/ 227189 w 4691944"/>
                <a:gd name="connsiteY17" fmla="*/ 5012266 h 502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91944" h="5026377">
                  <a:moveTo>
                    <a:pt x="4502855" y="0"/>
                  </a:moveTo>
                  <a:cubicBezTo>
                    <a:pt x="4560005" y="127705"/>
                    <a:pt x="4617156" y="255411"/>
                    <a:pt x="4646789" y="355600"/>
                  </a:cubicBezTo>
                  <a:cubicBezTo>
                    <a:pt x="4676422" y="455789"/>
                    <a:pt x="4691944" y="481189"/>
                    <a:pt x="4680655" y="601133"/>
                  </a:cubicBezTo>
                  <a:cubicBezTo>
                    <a:pt x="4669366" y="721077"/>
                    <a:pt x="4652433" y="901699"/>
                    <a:pt x="4579055" y="1075266"/>
                  </a:cubicBezTo>
                  <a:cubicBezTo>
                    <a:pt x="4505677" y="1248833"/>
                    <a:pt x="4382911" y="1484489"/>
                    <a:pt x="4240389" y="1642533"/>
                  </a:cubicBezTo>
                  <a:cubicBezTo>
                    <a:pt x="4097867" y="1800577"/>
                    <a:pt x="3932766" y="1900766"/>
                    <a:pt x="3723922" y="2023533"/>
                  </a:cubicBezTo>
                  <a:cubicBezTo>
                    <a:pt x="3515078" y="2146300"/>
                    <a:pt x="3184878" y="2295878"/>
                    <a:pt x="2987322" y="2379133"/>
                  </a:cubicBezTo>
                  <a:cubicBezTo>
                    <a:pt x="2789767" y="2462389"/>
                    <a:pt x="2729089" y="2490611"/>
                    <a:pt x="2538589" y="2523066"/>
                  </a:cubicBezTo>
                  <a:cubicBezTo>
                    <a:pt x="2348089" y="2555521"/>
                    <a:pt x="2072922" y="2586566"/>
                    <a:pt x="1844322" y="2573866"/>
                  </a:cubicBezTo>
                  <a:cubicBezTo>
                    <a:pt x="1615722" y="2561166"/>
                    <a:pt x="1343378" y="2458155"/>
                    <a:pt x="1166989" y="2446866"/>
                  </a:cubicBezTo>
                  <a:cubicBezTo>
                    <a:pt x="990600" y="2435577"/>
                    <a:pt x="894645" y="2466622"/>
                    <a:pt x="785989" y="2506133"/>
                  </a:cubicBezTo>
                  <a:cubicBezTo>
                    <a:pt x="677333" y="2545644"/>
                    <a:pt x="623711" y="2599266"/>
                    <a:pt x="515055" y="2683933"/>
                  </a:cubicBezTo>
                  <a:cubicBezTo>
                    <a:pt x="406399" y="2768600"/>
                    <a:pt x="215899" y="2885722"/>
                    <a:pt x="134055" y="3014133"/>
                  </a:cubicBezTo>
                  <a:cubicBezTo>
                    <a:pt x="52211" y="3142544"/>
                    <a:pt x="43744" y="3324578"/>
                    <a:pt x="23989" y="3454400"/>
                  </a:cubicBezTo>
                  <a:cubicBezTo>
                    <a:pt x="4234" y="3584222"/>
                    <a:pt x="0" y="3674533"/>
                    <a:pt x="15522" y="3793066"/>
                  </a:cubicBezTo>
                  <a:cubicBezTo>
                    <a:pt x="31044" y="3911599"/>
                    <a:pt x="77611" y="3983567"/>
                    <a:pt x="117122" y="4165600"/>
                  </a:cubicBezTo>
                  <a:cubicBezTo>
                    <a:pt x="156633" y="4347633"/>
                    <a:pt x="234245" y="4744155"/>
                    <a:pt x="252589" y="4885266"/>
                  </a:cubicBezTo>
                  <a:cubicBezTo>
                    <a:pt x="270934" y="5026377"/>
                    <a:pt x="249061" y="5019321"/>
                    <a:pt x="227189" y="5012266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99278" y="1168400"/>
              <a:ext cx="4734277" cy="5181600"/>
            </a:xfrm>
            <a:custGeom>
              <a:avLst/>
              <a:gdLst>
                <a:gd name="connsiteX0" fmla="*/ 4426655 w 4734277"/>
                <a:gd name="connsiteY0" fmla="*/ 0 h 5181600"/>
                <a:gd name="connsiteX1" fmla="*/ 4579055 w 4734277"/>
                <a:gd name="connsiteY1" fmla="*/ 431800 h 5181600"/>
                <a:gd name="connsiteX2" fmla="*/ 4579055 w 4734277"/>
                <a:gd name="connsiteY2" fmla="*/ 1261533 h 5181600"/>
                <a:gd name="connsiteX3" fmla="*/ 3647722 w 4734277"/>
                <a:gd name="connsiteY3" fmla="*/ 2650067 h 5181600"/>
                <a:gd name="connsiteX4" fmla="*/ 2733322 w 4734277"/>
                <a:gd name="connsiteY4" fmla="*/ 2946400 h 5181600"/>
                <a:gd name="connsiteX5" fmla="*/ 2005189 w 4734277"/>
                <a:gd name="connsiteY5" fmla="*/ 3175000 h 5181600"/>
                <a:gd name="connsiteX6" fmla="*/ 1361722 w 4734277"/>
                <a:gd name="connsiteY6" fmla="*/ 3276600 h 5181600"/>
                <a:gd name="connsiteX7" fmla="*/ 743655 w 4734277"/>
                <a:gd name="connsiteY7" fmla="*/ 3352800 h 5181600"/>
                <a:gd name="connsiteX8" fmla="*/ 227189 w 4734277"/>
                <a:gd name="connsiteY8" fmla="*/ 3522133 h 5181600"/>
                <a:gd name="connsiteX9" fmla="*/ 23989 w 4734277"/>
                <a:gd name="connsiteY9" fmla="*/ 3937000 h 5181600"/>
                <a:gd name="connsiteX10" fmla="*/ 83255 w 4734277"/>
                <a:gd name="connsiteY10" fmla="*/ 4275667 h 5181600"/>
                <a:gd name="connsiteX11" fmla="*/ 210255 w 4734277"/>
                <a:gd name="connsiteY11" fmla="*/ 4665133 h 5181600"/>
                <a:gd name="connsiteX12" fmla="*/ 379589 w 4734277"/>
                <a:gd name="connsiteY12" fmla="*/ 518160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34277" h="5181600">
                  <a:moveTo>
                    <a:pt x="4426655" y="0"/>
                  </a:moveTo>
                  <a:cubicBezTo>
                    <a:pt x="4490155" y="110772"/>
                    <a:pt x="4553655" y="221545"/>
                    <a:pt x="4579055" y="431800"/>
                  </a:cubicBezTo>
                  <a:cubicBezTo>
                    <a:pt x="4604455" y="642055"/>
                    <a:pt x="4734277" y="891822"/>
                    <a:pt x="4579055" y="1261533"/>
                  </a:cubicBezTo>
                  <a:cubicBezTo>
                    <a:pt x="4423833" y="1631244"/>
                    <a:pt x="3955344" y="2369256"/>
                    <a:pt x="3647722" y="2650067"/>
                  </a:cubicBezTo>
                  <a:cubicBezTo>
                    <a:pt x="3340100" y="2930878"/>
                    <a:pt x="2733322" y="2946400"/>
                    <a:pt x="2733322" y="2946400"/>
                  </a:cubicBezTo>
                  <a:cubicBezTo>
                    <a:pt x="2459567" y="3033889"/>
                    <a:pt x="2233789" y="3119967"/>
                    <a:pt x="2005189" y="3175000"/>
                  </a:cubicBezTo>
                  <a:cubicBezTo>
                    <a:pt x="1776589" y="3230033"/>
                    <a:pt x="1571978" y="3246967"/>
                    <a:pt x="1361722" y="3276600"/>
                  </a:cubicBezTo>
                  <a:cubicBezTo>
                    <a:pt x="1151466" y="3306233"/>
                    <a:pt x="932744" y="3311878"/>
                    <a:pt x="743655" y="3352800"/>
                  </a:cubicBezTo>
                  <a:cubicBezTo>
                    <a:pt x="554566" y="3393722"/>
                    <a:pt x="347133" y="3424766"/>
                    <a:pt x="227189" y="3522133"/>
                  </a:cubicBezTo>
                  <a:cubicBezTo>
                    <a:pt x="107245" y="3619500"/>
                    <a:pt x="47978" y="3811411"/>
                    <a:pt x="23989" y="3937000"/>
                  </a:cubicBezTo>
                  <a:cubicBezTo>
                    <a:pt x="0" y="4062589"/>
                    <a:pt x="52211" y="4154311"/>
                    <a:pt x="83255" y="4275667"/>
                  </a:cubicBezTo>
                  <a:cubicBezTo>
                    <a:pt x="114299" y="4397023"/>
                    <a:pt x="210255" y="4665133"/>
                    <a:pt x="210255" y="4665133"/>
                  </a:cubicBezTo>
                  <a:lnTo>
                    <a:pt x="379589" y="518160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39800" y="1176867"/>
              <a:ext cx="3691467" cy="4309533"/>
            </a:xfrm>
            <a:custGeom>
              <a:avLst/>
              <a:gdLst>
                <a:gd name="connsiteX0" fmla="*/ 3691467 w 3691467"/>
                <a:gd name="connsiteY0" fmla="*/ 0 h 4309533"/>
                <a:gd name="connsiteX1" fmla="*/ 3386667 w 3691467"/>
                <a:gd name="connsiteY1" fmla="*/ 152400 h 4309533"/>
                <a:gd name="connsiteX2" fmla="*/ 3175000 w 3691467"/>
                <a:gd name="connsiteY2" fmla="*/ 423333 h 4309533"/>
                <a:gd name="connsiteX3" fmla="*/ 3098800 w 3691467"/>
                <a:gd name="connsiteY3" fmla="*/ 685800 h 4309533"/>
                <a:gd name="connsiteX4" fmla="*/ 3005667 w 3691467"/>
                <a:gd name="connsiteY4" fmla="*/ 1016000 h 4309533"/>
                <a:gd name="connsiteX5" fmla="*/ 2853267 w 3691467"/>
                <a:gd name="connsiteY5" fmla="*/ 1397000 h 4309533"/>
                <a:gd name="connsiteX6" fmla="*/ 2692400 w 3691467"/>
                <a:gd name="connsiteY6" fmla="*/ 1625600 h 4309533"/>
                <a:gd name="connsiteX7" fmla="*/ 2531533 w 3691467"/>
                <a:gd name="connsiteY7" fmla="*/ 1964266 h 4309533"/>
                <a:gd name="connsiteX8" fmla="*/ 2269067 w 3691467"/>
                <a:gd name="connsiteY8" fmla="*/ 2184400 h 4309533"/>
                <a:gd name="connsiteX9" fmla="*/ 1693333 w 3691467"/>
                <a:gd name="connsiteY9" fmla="*/ 2607733 h 4309533"/>
                <a:gd name="connsiteX10" fmla="*/ 1312333 w 3691467"/>
                <a:gd name="connsiteY10" fmla="*/ 2937933 h 4309533"/>
                <a:gd name="connsiteX11" fmla="*/ 982133 w 3691467"/>
                <a:gd name="connsiteY11" fmla="*/ 3183466 h 4309533"/>
                <a:gd name="connsiteX12" fmla="*/ 372533 w 3691467"/>
                <a:gd name="connsiteY12" fmla="*/ 3784600 h 4309533"/>
                <a:gd name="connsiteX13" fmla="*/ 0 w 3691467"/>
                <a:gd name="connsiteY13" fmla="*/ 4309533 h 430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91467" h="4309533">
                  <a:moveTo>
                    <a:pt x="3691467" y="0"/>
                  </a:moveTo>
                  <a:cubicBezTo>
                    <a:pt x="3582106" y="40922"/>
                    <a:pt x="3472745" y="81845"/>
                    <a:pt x="3386667" y="152400"/>
                  </a:cubicBezTo>
                  <a:cubicBezTo>
                    <a:pt x="3300589" y="222956"/>
                    <a:pt x="3222978" y="334433"/>
                    <a:pt x="3175000" y="423333"/>
                  </a:cubicBezTo>
                  <a:cubicBezTo>
                    <a:pt x="3127022" y="512233"/>
                    <a:pt x="3127022" y="587022"/>
                    <a:pt x="3098800" y="685800"/>
                  </a:cubicBezTo>
                  <a:cubicBezTo>
                    <a:pt x="3070578" y="784578"/>
                    <a:pt x="3046589" y="897467"/>
                    <a:pt x="3005667" y="1016000"/>
                  </a:cubicBezTo>
                  <a:cubicBezTo>
                    <a:pt x="2964745" y="1134533"/>
                    <a:pt x="2905478" y="1295400"/>
                    <a:pt x="2853267" y="1397000"/>
                  </a:cubicBezTo>
                  <a:cubicBezTo>
                    <a:pt x="2801056" y="1498600"/>
                    <a:pt x="2746022" y="1531056"/>
                    <a:pt x="2692400" y="1625600"/>
                  </a:cubicBezTo>
                  <a:cubicBezTo>
                    <a:pt x="2638778" y="1720144"/>
                    <a:pt x="2602088" y="1871133"/>
                    <a:pt x="2531533" y="1964266"/>
                  </a:cubicBezTo>
                  <a:cubicBezTo>
                    <a:pt x="2460978" y="2057399"/>
                    <a:pt x="2408767" y="2077156"/>
                    <a:pt x="2269067" y="2184400"/>
                  </a:cubicBezTo>
                  <a:cubicBezTo>
                    <a:pt x="2129367" y="2291644"/>
                    <a:pt x="1852789" y="2482144"/>
                    <a:pt x="1693333" y="2607733"/>
                  </a:cubicBezTo>
                  <a:cubicBezTo>
                    <a:pt x="1533877" y="2733322"/>
                    <a:pt x="1430866" y="2841978"/>
                    <a:pt x="1312333" y="2937933"/>
                  </a:cubicBezTo>
                  <a:cubicBezTo>
                    <a:pt x="1193800" y="3033889"/>
                    <a:pt x="1138766" y="3042355"/>
                    <a:pt x="982133" y="3183466"/>
                  </a:cubicBezTo>
                  <a:cubicBezTo>
                    <a:pt x="825500" y="3324577"/>
                    <a:pt x="536222" y="3596922"/>
                    <a:pt x="372533" y="3784600"/>
                  </a:cubicBezTo>
                  <a:cubicBezTo>
                    <a:pt x="208844" y="3972278"/>
                    <a:pt x="104422" y="4140905"/>
                    <a:pt x="0" y="4309533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TextBox 50"/>
            <p:cNvSpPr txBox="1"/>
            <p:nvPr/>
          </p:nvSpPr>
          <p:spPr>
            <a:xfrm rot="17220000">
              <a:off x="1142995" y="5122723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7220000">
              <a:off x="4422036" y="5652580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7220000">
              <a:off x="6048858" y="5766191"/>
              <a:ext cx="33374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9800" y="1159933"/>
              <a:ext cx="2394656" cy="3056467"/>
            </a:xfrm>
            <a:custGeom>
              <a:avLst/>
              <a:gdLst>
                <a:gd name="connsiteX0" fmla="*/ 2277533 w 2394656"/>
                <a:gd name="connsiteY0" fmla="*/ 0 h 3056467"/>
                <a:gd name="connsiteX1" fmla="*/ 2302933 w 2394656"/>
                <a:gd name="connsiteY1" fmla="*/ 262467 h 3056467"/>
                <a:gd name="connsiteX2" fmla="*/ 2379133 w 2394656"/>
                <a:gd name="connsiteY2" fmla="*/ 618067 h 3056467"/>
                <a:gd name="connsiteX3" fmla="*/ 2370667 w 2394656"/>
                <a:gd name="connsiteY3" fmla="*/ 973667 h 3056467"/>
                <a:gd name="connsiteX4" fmla="*/ 2235200 w 2394656"/>
                <a:gd name="connsiteY4" fmla="*/ 1337734 h 3056467"/>
                <a:gd name="connsiteX5" fmla="*/ 1921933 w 2394656"/>
                <a:gd name="connsiteY5" fmla="*/ 1583267 h 3056467"/>
                <a:gd name="connsiteX6" fmla="*/ 1625600 w 2394656"/>
                <a:gd name="connsiteY6" fmla="*/ 1676400 h 3056467"/>
                <a:gd name="connsiteX7" fmla="*/ 855133 w 2394656"/>
                <a:gd name="connsiteY7" fmla="*/ 1828800 h 3056467"/>
                <a:gd name="connsiteX8" fmla="*/ 482600 w 2394656"/>
                <a:gd name="connsiteY8" fmla="*/ 2074334 h 3056467"/>
                <a:gd name="connsiteX9" fmla="*/ 313267 w 2394656"/>
                <a:gd name="connsiteY9" fmla="*/ 2328334 h 3056467"/>
                <a:gd name="connsiteX10" fmla="*/ 59267 w 2394656"/>
                <a:gd name="connsiteY10" fmla="*/ 2887134 h 3056467"/>
                <a:gd name="connsiteX11" fmla="*/ 0 w 2394656"/>
                <a:gd name="connsiteY11" fmla="*/ 3056467 h 305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94656" h="3056467">
                  <a:moveTo>
                    <a:pt x="2277533" y="0"/>
                  </a:moveTo>
                  <a:cubicBezTo>
                    <a:pt x="2281766" y="79728"/>
                    <a:pt x="2286000" y="159456"/>
                    <a:pt x="2302933" y="262467"/>
                  </a:cubicBezTo>
                  <a:cubicBezTo>
                    <a:pt x="2319866" y="365478"/>
                    <a:pt x="2367844" y="499534"/>
                    <a:pt x="2379133" y="618067"/>
                  </a:cubicBezTo>
                  <a:cubicBezTo>
                    <a:pt x="2390422" y="736600"/>
                    <a:pt x="2394656" y="853723"/>
                    <a:pt x="2370667" y="973667"/>
                  </a:cubicBezTo>
                  <a:cubicBezTo>
                    <a:pt x="2346678" y="1093611"/>
                    <a:pt x="2309989" y="1236134"/>
                    <a:pt x="2235200" y="1337734"/>
                  </a:cubicBezTo>
                  <a:cubicBezTo>
                    <a:pt x="2160411" y="1439334"/>
                    <a:pt x="2023533" y="1526823"/>
                    <a:pt x="1921933" y="1583267"/>
                  </a:cubicBezTo>
                  <a:cubicBezTo>
                    <a:pt x="1820333" y="1639711"/>
                    <a:pt x="1803400" y="1635478"/>
                    <a:pt x="1625600" y="1676400"/>
                  </a:cubicBezTo>
                  <a:cubicBezTo>
                    <a:pt x="1447800" y="1717322"/>
                    <a:pt x="1045633" y="1762478"/>
                    <a:pt x="855133" y="1828800"/>
                  </a:cubicBezTo>
                  <a:cubicBezTo>
                    <a:pt x="664633" y="1895122"/>
                    <a:pt x="572911" y="1991078"/>
                    <a:pt x="482600" y="2074334"/>
                  </a:cubicBezTo>
                  <a:cubicBezTo>
                    <a:pt x="392289" y="2157590"/>
                    <a:pt x="383822" y="2192867"/>
                    <a:pt x="313267" y="2328334"/>
                  </a:cubicBezTo>
                  <a:cubicBezTo>
                    <a:pt x="242712" y="2463801"/>
                    <a:pt x="111478" y="2765779"/>
                    <a:pt x="59267" y="2887134"/>
                  </a:cubicBezTo>
                  <a:cubicBezTo>
                    <a:pt x="7056" y="3008489"/>
                    <a:pt x="3528" y="3032478"/>
                    <a:pt x="0" y="3056467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 rot="420000">
              <a:off x="6176718" y="5926561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10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39533" y="1439333"/>
              <a:ext cx="5071534" cy="2057400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 rot="420000">
              <a:off x="8140985" y="3488162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rot="420000">
              <a:off x="8056317" y="4063893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420000">
              <a:off x="7074184" y="4487227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420000">
              <a:off x="6388385" y="5206895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420000">
              <a:off x="8386518" y="2353628"/>
              <a:ext cx="760972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8305808" y="5994408"/>
              <a:ext cx="65156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  <p:cxnSp>
          <p:nvCxnSpPr>
            <p:cNvPr id="48" name="Straight Connector 47"/>
            <p:cNvCxnSpPr/>
            <p:nvPr/>
          </p:nvCxnSpPr>
          <p:spPr>
            <a:xfrm rot="540000">
              <a:off x="1862665" y="4343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">
              <a:off x="3191932" y="46312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">
              <a:off x="8060264" y="33697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">
              <a:off x="7569199" y="3852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">
              <a:off x="6366933" y="41994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">
              <a:off x="4207931" y="4800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">
              <a:off x="4030131" y="1820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540000">
              <a:off x="7746999" y="21759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">
              <a:off x="7247465" y="2895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">
              <a:off x="6358465" y="3395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540000">
              <a:off x="4749799" y="36914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">
              <a:off x="3158064" y="244687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">
              <a:off x="1904998" y="28871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540000">
              <a:off x="3090331" y="33528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540000">
              <a:off x="3691465" y="2624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">
              <a:off x="4047065" y="2709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540000">
              <a:off x="5105393" y="3005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">
              <a:off x="3530599" y="3471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">
              <a:off x="2666998" y="4563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540000">
              <a:off x="2218266" y="4436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">
              <a:off x="3285064" y="1456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540000">
              <a:off x="4470400" y="198119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rot="540000">
              <a:off x="6036728" y="23876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rot="540000">
              <a:off x="4893731" y="14816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">
              <a:off x="6349997" y="17610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Freeform 98"/>
            <p:cNvSpPr/>
            <p:nvPr/>
          </p:nvSpPr>
          <p:spPr>
            <a:xfrm>
              <a:off x="2277533" y="1270000"/>
              <a:ext cx="4233334" cy="4690533"/>
            </a:xfrm>
            <a:custGeom>
              <a:avLst/>
              <a:gdLst>
                <a:gd name="connsiteX0" fmla="*/ 4233334 w 4233334"/>
                <a:gd name="connsiteY0" fmla="*/ 0 h 4690533"/>
                <a:gd name="connsiteX1" fmla="*/ 4106334 w 4233334"/>
                <a:gd name="connsiteY1" fmla="*/ 491067 h 4690533"/>
                <a:gd name="connsiteX2" fmla="*/ 3894667 w 4233334"/>
                <a:gd name="connsiteY2" fmla="*/ 965200 h 4690533"/>
                <a:gd name="connsiteX3" fmla="*/ 3623734 w 4233334"/>
                <a:gd name="connsiteY3" fmla="*/ 1346200 h 4690533"/>
                <a:gd name="connsiteX4" fmla="*/ 3225800 w 4233334"/>
                <a:gd name="connsiteY4" fmla="*/ 1591733 h 4690533"/>
                <a:gd name="connsiteX5" fmla="*/ 2904067 w 4233334"/>
                <a:gd name="connsiteY5" fmla="*/ 1769533 h 4690533"/>
                <a:gd name="connsiteX6" fmla="*/ 2413000 w 4233334"/>
                <a:gd name="connsiteY6" fmla="*/ 1930400 h 4690533"/>
                <a:gd name="connsiteX7" fmla="*/ 1913467 w 4233334"/>
                <a:gd name="connsiteY7" fmla="*/ 1981200 h 4690533"/>
                <a:gd name="connsiteX8" fmla="*/ 1566334 w 4233334"/>
                <a:gd name="connsiteY8" fmla="*/ 2150533 h 4690533"/>
                <a:gd name="connsiteX9" fmla="*/ 1176867 w 4233334"/>
                <a:gd name="connsiteY9" fmla="*/ 2353733 h 4690533"/>
                <a:gd name="connsiteX10" fmla="*/ 685800 w 4233334"/>
                <a:gd name="connsiteY10" fmla="*/ 2912533 h 4690533"/>
                <a:gd name="connsiteX11" fmla="*/ 491067 w 4233334"/>
                <a:gd name="connsiteY11" fmla="*/ 3234267 h 4690533"/>
                <a:gd name="connsiteX12" fmla="*/ 262467 w 4233334"/>
                <a:gd name="connsiteY12" fmla="*/ 3640667 h 4690533"/>
                <a:gd name="connsiteX13" fmla="*/ 0 w 4233334"/>
                <a:gd name="connsiteY13" fmla="*/ 4690533 h 469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3334" h="4690533">
                  <a:moveTo>
                    <a:pt x="4233334" y="0"/>
                  </a:moveTo>
                  <a:cubicBezTo>
                    <a:pt x="4198056" y="165100"/>
                    <a:pt x="4162778" y="330200"/>
                    <a:pt x="4106334" y="491067"/>
                  </a:cubicBezTo>
                  <a:cubicBezTo>
                    <a:pt x="4049890" y="651934"/>
                    <a:pt x="3975100" y="822678"/>
                    <a:pt x="3894667" y="965200"/>
                  </a:cubicBezTo>
                  <a:cubicBezTo>
                    <a:pt x="3814234" y="1107722"/>
                    <a:pt x="3735212" y="1241778"/>
                    <a:pt x="3623734" y="1346200"/>
                  </a:cubicBezTo>
                  <a:cubicBezTo>
                    <a:pt x="3512256" y="1450622"/>
                    <a:pt x="3345744" y="1521178"/>
                    <a:pt x="3225800" y="1591733"/>
                  </a:cubicBezTo>
                  <a:cubicBezTo>
                    <a:pt x="3105856" y="1662288"/>
                    <a:pt x="3039534" y="1713089"/>
                    <a:pt x="2904067" y="1769533"/>
                  </a:cubicBezTo>
                  <a:cubicBezTo>
                    <a:pt x="2768600" y="1825977"/>
                    <a:pt x="2578100" y="1895122"/>
                    <a:pt x="2413000" y="1930400"/>
                  </a:cubicBezTo>
                  <a:cubicBezTo>
                    <a:pt x="2247900" y="1965678"/>
                    <a:pt x="2054578" y="1944511"/>
                    <a:pt x="1913467" y="1981200"/>
                  </a:cubicBezTo>
                  <a:cubicBezTo>
                    <a:pt x="1772356" y="2017889"/>
                    <a:pt x="1689101" y="2088444"/>
                    <a:pt x="1566334" y="2150533"/>
                  </a:cubicBezTo>
                  <a:cubicBezTo>
                    <a:pt x="1443567" y="2212622"/>
                    <a:pt x="1323623" y="2226733"/>
                    <a:pt x="1176867" y="2353733"/>
                  </a:cubicBezTo>
                  <a:cubicBezTo>
                    <a:pt x="1030111" y="2480733"/>
                    <a:pt x="800100" y="2765777"/>
                    <a:pt x="685800" y="2912533"/>
                  </a:cubicBezTo>
                  <a:cubicBezTo>
                    <a:pt x="571500" y="3059289"/>
                    <a:pt x="561622" y="3112911"/>
                    <a:pt x="491067" y="3234267"/>
                  </a:cubicBezTo>
                  <a:cubicBezTo>
                    <a:pt x="420512" y="3355623"/>
                    <a:pt x="344312" y="3397956"/>
                    <a:pt x="262467" y="3640667"/>
                  </a:cubicBezTo>
                  <a:cubicBezTo>
                    <a:pt x="180623" y="3883378"/>
                    <a:pt x="90311" y="4286955"/>
                    <a:pt x="0" y="4690533"/>
                  </a:cubicBezTo>
                </a:path>
              </a:pathLst>
            </a:cu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358568" y="1524000"/>
              <a:ext cx="8912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Thin or</a:t>
              </a:r>
            </a:p>
            <a:p>
              <a:pPr algn="ctr"/>
              <a:r>
                <a:rPr lang="en-US" sz="1400" b="1" dirty="0" smtClean="0">
                  <a:latin typeface="+mn-lt"/>
                </a:rPr>
                <a:t>Absent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88284" y="5448300"/>
              <a:ext cx="910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Basinal</a:t>
              </a:r>
            </a:p>
            <a:p>
              <a:pPr algn="ctr"/>
              <a:r>
                <a:rPr lang="en-US" sz="1400" b="1" dirty="0" smtClean="0">
                  <a:latin typeface="+mn-lt"/>
                </a:rPr>
                <a:t>Shales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 rot="18720000">
              <a:off x="5876033" y="2513953"/>
              <a:ext cx="150609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Front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5396509" y="3996267"/>
              <a:ext cx="740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Slope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3329345" y="1295400"/>
              <a:ext cx="8443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Fluvial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1593679" y="3496733"/>
              <a:ext cx="8443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Fluvial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 rot="18720000">
              <a:off x="4405003" y="1801825"/>
              <a:ext cx="148460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Plain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 rot="17160000">
              <a:off x="1972892" y="5350268"/>
              <a:ext cx="150609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Front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 rot="17160000">
              <a:off x="1255412" y="5196941"/>
              <a:ext cx="148460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Plain</a:t>
              </a:r>
              <a:endParaRPr lang="en-US" sz="1400" b="1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1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Interpretation with Time Structure Map</a:t>
            </a:r>
            <a:endParaRPr lang="en-US" dirty="0"/>
          </a:p>
        </p:txBody>
      </p:sp>
      <p:grpSp>
        <p:nvGrpSpPr>
          <p:cNvPr id="2" name="Group 88"/>
          <p:cNvGrpSpPr/>
          <p:nvPr/>
        </p:nvGrpSpPr>
        <p:grpSpPr>
          <a:xfrm>
            <a:off x="844062" y="1117601"/>
            <a:ext cx="7573107" cy="5240867"/>
            <a:chOff x="914400" y="1117600"/>
            <a:chExt cx="8204199" cy="5240867"/>
          </a:xfrm>
        </p:grpSpPr>
        <p:sp>
          <p:nvSpPr>
            <p:cNvPr id="90" name="Freeform 89"/>
            <p:cNvSpPr/>
            <p:nvPr/>
          </p:nvSpPr>
          <p:spPr>
            <a:xfrm>
              <a:off x="4123267" y="1227667"/>
              <a:ext cx="4868333" cy="5046133"/>
            </a:xfrm>
            <a:custGeom>
              <a:avLst/>
              <a:gdLst>
                <a:gd name="connsiteX0" fmla="*/ 4445000 w 4868333"/>
                <a:gd name="connsiteY0" fmla="*/ 0 h 5046133"/>
                <a:gd name="connsiteX1" fmla="*/ 4580466 w 4868333"/>
                <a:gd name="connsiteY1" fmla="*/ 355600 h 5046133"/>
                <a:gd name="connsiteX2" fmla="*/ 4656666 w 4868333"/>
                <a:gd name="connsiteY2" fmla="*/ 778933 h 5046133"/>
                <a:gd name="connsiteX3" fmla="*/ 4631266 w 4868333"/>
                <a:gd name="connsiteY3" fmla="*/ 1083733 h 5046133"/>
                <a:gd name="connsiteX4" fmla="*/ 4512733 w 4868333"/>
                <a:gd name="connsiteY4" fmla="*/ 1422400 h 5046133"/>
                <a:gd name="connsiteX5" fmla="*/ 4064000 w 4868333"/>
                <a:gd name="connsiteY5" fmla="*/ 2116666 h 5046133"/>
                <a:gd name="connsiteX6" fmla="*/ 3699933 w 4868333"/>
                <a:gd name="connsiteY6" fmla="*/ 2573866 h 5046133"/>
                <a:gd name="connsiteX7" fmla="*/ 3454400 w 4868333"/>
                <a:gd name="connsiteY7" fmla="*/ 2743200 h 5046133"/>
                <a:gd name="connsiteX8" fmla="*/ 2921000 w 4868333"/>
                <a:gd name="connsiteY8" fmla="*/ 2912533 h 5046133"/>
                <a:gd name="connsiteX9" fmla="*/ 2667000 w 4868333"/>
                <a:gd name="connsiteY9" fmla="*/ 2912533 h 5046133"/>
                <a:gd name="connsiteX10" fmla="*/ 2328333 w 4868333"/>
                <a:gd name="connsiteY10" fmla="*/ 3048000 h 5046133"/>
                <a:gd name="connsiteX11" fmla="*/ 1845733 w 4868333"/>
                <a:gd name="connsiteY11" fmla="*/ 3183466 h 5046133"/>
                <a:gd name="connsiteX12" fmla="*/ 1185333 w 4868333"/>
                <a:gd name="connsiteY12" fmla="*/ 3234266 h 5046133"/>
                <a:gd name="connsiteX13" fmla="*/ 685800 w 4868333"/>
                <a:gd name="connsiteY13" fmla="*/ 3310466 h 5046133"/>
                <a:gd name="connsiteX14" fmla="*/ 270933 w 4868333"/>
                <a:gd name="connsiteY14" fmla="*/ 3437466 h 5046133"/>
                <a:gd name="connsiteX15" fmla="*/ 50800 w 4868333"/>
                <a:gd name="connsiteY15" fmla="*/ 3666066 h 5046133"/>
                <a:gd name="connsiteX16" fmla="*/ 0 w 4868333"/>
                <a:gd name="connsiteY16" fmla="*/ 4021666 h 5046133"/>
                <a:gd name="connsiteX17" fmla="*/ 127000 w 4868333"/>
                <a:gd name="connsiteY17" fmla="*/ 4326466 h 5046133"/>
                <a:gd name="connsiteX18" fmla="*/ 220133 w 4868333"/>
                <a:gd name="connsiteY18" fmla="*/ 4758266 h 5046133"/>
                <a:gd name="connsiteX19" fmla="*/ 355600 w 4868333"/>
                <a:gd name="connsiteY19" fmla="*/ 5046133 h 5046133"/>
                <a:gd name="connsiteX20" fmla="*/ 4030133 w 4868333"/>
                <a:gd name="connsiteY20" fmla="*/ 5012266 h 5046133"/>
                <a:gd name="connsiteX21" fmla="*/ 4021666 w 4868333"/>
                <a:gd name="connsiteY21" fmla="*/ 4707466 h 5046133"/>
                <a:gd name="connsiteX22" fmla="*/ 4868333 w 4868333"/>
                <a:gd name="connsiteY22" fmla="*/ 4707466 h 5046133"/>
                <a:gd name="connsiteX23" fmla="*/ 4859866 w 4868333"/>
                <a:gd name="connsiteY23" fmla="*/ 0 h 504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8333" h="5046133">
                  <a:moveTo>
                    <a:pt x="4445000" y="0"/>
                  </a:moveTo>
                  <a:lnTo>
                    <a:pt x="4580466" y="355600"/>
                  </a:lnTo>
                  <a:lnTo>
                    <a:pt x="4656666" y="778933"/>
                  </a:lnTo>
                  <a:lnTo>
                    <a:pt x="4631266" y="1083733"/>
                  </a:lnTo>
                  <a:lnTo>
                    <a:pt x="4512733" y="1422400"/>
                  </a:lnTo>
                  <a:lnTo>
                    <a:pt x="4064000" y="2116666"/>
                  </a:lnTo>
                  <a:lnTo>
                    <a:pt x="3699933" y="2573866"/>
                  </a:lnTo>
                  <a:lnTo>
                    <a:pt x="3454400" y="2743200"/>
                  </a:lnTo>
                  <a:lnTo>
                    <a:pt x="2921000" y="2912533"/>
                  </a:lnTo>
                  <a:lnTo>
                    <a:pt x="2667000" y="2912533"/>
                  </a:lnTo>
                  <a:lnTo>
                    <a:pt x="2328333" y="3048000"/>
                  </a:lnTo>
                  <a:lnTo>
                    <a:pt x="1845733" y="3183466"/>
                  </a:lnTo>
                  <a:lnTo>
                    <a:pt x="1185333" y="3234266"/>
                  </a:lnTo>
                  <a:lnTo>
                    <a:pt x="685800" y="3310466"/>
                  </a:lnTo>
                  <a:lnTo>
                    <a:pt x="270933" y="3437466"/>
                  </a:lnTo>
                  <a:lnTo>
                    <a:pt x="50800" y="3666066"/>
                  </a:lnTo>
                  <a:lnTo>
                    <a:pt x="0" y="4021666"/>
                  </a:lnTo>
                  <a:lnTo>
                    <a:pt x="127000" y="4326466"/>
                  </a:lnTo>
                  <a:lnTo>
                    <a:pt x="220133" y="4758266"/>
                  </a:lnTo>
                  <a:lnTo>
                    <a:pt x="355600" y="5046133"/>
                  </a:lnTo>
                  <a:lnTo>
                    <a:pt x="4030133" y="5012266"/>
                  </a:lnTo>
                  <a:lnTo>
                    <a:pt x="4021666" y="4707466"/>
                  </a:lnTo>
                  <a:lnTo>
                    <a:pt x="4868333" y="4707466"/>
                  </a:lnTo>
                  <a:cubicBezTo>
                    <a:pt x="4865511" y="3138311"/>
                    <a:pt x="4862688" y="1569155"/>
                    <a:pt x="4859866" y="0"/>
                  </a:cubicBezTo>
                </a:path>
              </a:pathLst>
            </a:custGeom>
            <a:solidFill>
              <a:srgbClr val="3399F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49600" y="1202267"/>
              <a:ext cx="5596467" cy="5071533"/>
            </a:xfrm>
            <a:custGeom>
              <a:avLst/>
              <a:gdLst>
                <a:gd name="connsiteX0" fmla="*/ 4504267 w 5596467"/>
                <a:gd name="connsiteY0" fmla="*/ 8466 h 5071533"/>
                <a:gd name="connsiteX1" fmla="*/ 4665133 w 5596467"/>
                <a:gd name="connsiteY1" fmla="*/ 321733 h 5071533"/>
                <a:gd name="connsiteX2" fmla="*/ 4724400 w 5596467"/>
                <a:gd name="connsiteY2" fmla="*/ 499533 h 5071533"/>
                <a:gd name="connsiteX3" fmla="*/ 4622800 w 5596467"/>
                <a:gd name="connsiteY3" fmla="*/ 939800 h 5071533"/>
                <a:gd name="connsiteX4" fmla="*/ 4563533 w 5596467"/>
                <a:gd name="connsiteY4" fmla="*/ 1202266 h 5071533"/>
                <a:gd name="connsiteX5" fmla="*/ 4368800 w 5596467"/>
                <a:gd name="connsiteY5" fmla="*/ 1515533 h 5071533"/>
                <a:gd name="connsiteX6" fmla="*/ 4131733 w 5596467"/>
                <a:gd name="connsiteY6" fmla="*/ 1794933 h 5071533"/>
                <a:gd name="connsiteX7" fmla="*/ 3750733 w 5596467"/>
                <a:gd name="connsiteY7" fmla="*/ 2023533 h 5071533"/>
                <a:gd name="connsiteX8" fmla="*/ 3488267 w 5596467"/>
                <a:gd name="connsiteY8" fmla="*/ 2184400 h 5071533"/>
                <a:gd name="connsiteX9" fmla="*/ 3276600 w 5596467"/>
                <a:gd name="connsiteY9" fmla="*/ 2302933 h 5071533"/>
                <a:gd name="connsiteX10" fmla="*/ 2988733 w 5596467"/>
                <a:gd name="connsiteY10" fmla="*/ 2429933 h 5071533"/>
                <a:gd name="connsiteX11" fmla="*/ 2624667 w 5596467"/>
                <a:gd name="connsiteY11" fmla="*/ 2548466 h 5071533"/>
                <a:gd name="connsiteX12" fmla="*/ 2353733 w 5596467"/>
                <a:gd name="connsiteY12" fmla="*/ 2599266 h 5071533"/>
                <a:gd name="connsiteX13" fmla="*/ 2175933 w 5596467"/>
                <a:gd name="connsiteY13" fmla="*/ 2607733 h 5071533"/>
                <a:gd name="connsiteX14" fmla="*/ 1854200 w 5596467"/>
                <a:gd name="connsiteY14" fmla="*/ 2633133 h 5071533"/>
                <a:gd name="connsiteX15" fmla="*/ 1625600 w 5596467"/>
                <a:gd name="connsiteY15" fmla="*/ 2582333 h 5071533"/>
                <a:gd name="connsiteX16" fmla="*/ 1430867 w 5596467"/>
                <a:gd name="connsiteY16" fmla="*/ 2523066 h 5071533"/>
                <a:gd name="connsiteX17" fmla="*/ 1176867 w 5596467"/>
                <a:gd name="connsiteY17" fmla="*/ 2463800 h 5071533"/>
                <a:gd name="connsiteX18" fmla="*/ 999067 w 5596467"/>
                <a:gd name="connsiteY18" fmla="*/ 2446866 h 5071533"/>
                <a:gd name="connsiteX19" fmla="*/ 609600 w 5596467"/>
                <a:gd name="connsiteY19" fmla="*/ 2607733 h 5071533"/>
                <a:gd name="connsiteX20" fmla="*/ 364067 w 5596467"/>
                <a:gd name="connsiteY20" fmla="*/ 2853266 h 5071533"/>
                <a:gd name="connsiteX21" fmla="*/ 169333 w 5596467"/>
                <a:gd name="connsiteY21" fmla="*/ 3031066 h 5071533"/>
                <a:gd name="connsiteX22" fmla="*/ 50800 w 5596467"/>
                <a:gd name="connsiteY22" fmla="*/ 3293533 h 5071533"/>
                <a:gd name="connsiteX23" fmla="*/ 0 w 5596467"/>
                <a:gd name="connsiteY23" fmla="*/ 3657600 h 5071533"/>
                <a:gd name="connsiteX24" fmla="*/ 33867 w 5596467"/>
                <a:gd name="connsiteY24" fmla="*/ 3920066 h 5071533"/>
                <a:gd name="connsiteX25" fmla="*/ 127000 w 5596467"/>
                <a:gd name="connsiteY25" fmla="*/ 4191000 h 5071533"/>
                <a:gd name="connsiteX26" fmla="*/ 101600 w 5596467"/>
                <a:gd name="connsiteY26" fmla="*/ 4504266 h 5071533"/>
                <a:gd name="connsiteX27" fmla="*/ 228600 w 5596467"/>
                <a:gd name="connsiteY27" fmla="*/ 5037666 h 5071533"/>
                <a:gd name="connsiteX28" fmla="*/ 1278467 w 5596467"/>
                <a:gd name="connsiteY28" fmla="*/ 5071533 h 5071533"/>
                <a:gd name="connsiteX29" fmla="*/ 1151467 w 5596467"/>
                <a:gd name="connsiteY29" fmla="*/ 4656666 h 5071533"/>
                <a:gd name="connsiteX30" fmla="*/ 1016000 w 5596467"/>
                <a:gd name="connsiteY30" fmla="*/ 4224866 h 5071533"/>
                <a:gd name="connsiteX31" fmla="*/ 973667 w 5596467"/>
                <a:gd name="connsiteY31" fmla="*/ 3996266 h 5071533"/>
                <a:gd name="connsiteX32" fmla="*/ 1032933 w 5596467"/>
                <a:gd name="connsiteY32" fmla="*/ 3683000 h 5071533"/>
                <a:gd name="connsiteX33" fmla="*/ 1244600 w 5596467"/>
                <a:gd name="connsiteY33" fmla="*/ 3471333 h 5071533"/>
                <a:gd name="connsiteX34" fmla="*/ 1566333 w 5596467"/>
                <a:gd name="connsiteY34" fmla="*/ 3361266 h 5071533"/>
                <a:gd name="connsiteX35" fmla="*/ 2218267 w 5596467"/>
                <a:gd name="connsiteY35" fmla="*/ 3259666 h 5071533"/>
                <a:gd name="connsiteX36" fmla="*/ 2810933 w 5596467"/>
                <a:gd name="connsiteY36" fmla="*/ 3200400 h 5071533"/>
                <a:gd name="connsiteX37" fmla="*/ 3285067 w 5596467"/>
                <a:gd name="connsiteY37" fmla="*/ 3064933 h 5071533"/>
                <a:gd name="connsiteX38" fmla="*/ 3674533 w 5596467"/>
                <a:gd name="connsiteY38" fmla="*/ 2946400 h 5071533"/>
                <a:gd name="connsiteX39" fmla="*/ 4089400 w 5596467"/>
                <a:gd name="connsiteY39" fmla="*/ 2887133 h 5071533"/>
                <a:gd name="connsiteX40" fmla="*/ 4368800 w 5596467"/>
                <a:gd name="connsiteY40" fmla="*/ 2802466 h 5071533"/>
                <a:gd name="connsiteX41" fmla="*/ 4665133 w 5596467"/>
                <a:gd name="connsiteY41" fmla="*/ 2548466 h 5071533"/>
                <a:gd name="connsiteX42" fmla="*/ 4927600 w 5596467"/>
                <a:gd name="connsiteY42" fmla="*/ 2243666 h 5071533"/>
                <a:gd name="connsiteX43" fmla="*/ 5266267 w 5596467"/>
                <a:gd name="connsiteY43" fmla="*/ 1778000 h 5071533"/>
                <a:gd name="connsiteX44" fmla="*/ 5545667 w 5596467"/>
                <a:gd name="connsiteY44" fmla="*/ 1227666 h 5071533"/>
                <a:gd name="connsiteX45" fmla="*/ 5596467 w 5596467"/>
                <a:gd name="connsiteY45" fmla="*/ 1016000 h 5071533"/>
                <a:gd name="connsiteX46" fmla="*/ 5596467 w 5596467"/>
                <a:gd name="connsiteY46" fmla="*/ 770466 h 5071533"/>
                <a:gd name="connsiteX47" fmla="*/ 5528733 w 5596467"/>
                <a:gd name="connsiteY47" fmla="*/ 516466 h 5071533"/>
                <a:gd name="connsiteX48" fmla="*/ 5469467 w 5596467"/>
                <a:gd name="connsiteY48" fmla="*/ 169333 h 5071533"/>
                <a:gd name="connsiteX49" fmla="*/ 5376333 w 5596467"/>
                <a:gd name="connsiteY49" fmla="*/ 0 h 50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96467" h="5071533">
                  <a:moveTo>
                    <a:pt x="4504267" y="8466"/>
                  </a:moveTo>
                  <a:lnTo>
                    <a:pt x="4665133" y="321733"/>
                  </a:lnTo>
                  <a:lnTo>
                    <a:pt x="4724400" y="499533"/>
                  </a:lnTo>
                  <a:lnTo>
                    <a:pt x="4622800" y="939800"/>
                  </a:lnTo>
                  <a:lnTo>
                    <a:pt x="4563533" y="1202266"/>
                  </a:lnTo>
                  <a:lnTo>
                    <a:pt x="4368800" y="1515533"/>
                  </a:lnTo>
                  <a:lnTo>
                    <a:pt x="4131733" y="1794933"/>
                  </a:lnTo>
                  <a:lnTo>
                    <a:pt x="3750733" y="2023533"/>
                  </a:lnTo>
                  <a:lnTo>
                    <a:pt x="3488267" y="2184400"/>
                  </a:lnTo>
                  <a:lnTo>
                    <a:pt x="3276600" y="2302933"/>
                  </a:lnTo>
                  <a:lnTo>
                    <a:pt x="2988733" y="2429933"/>
                  </a:lnTo>
                  <a:lnTo>
                    <a:pt x="2624667" y="2548466"/>
                  </a:lnTo>
                  <a:lnTo>
                    <a:pt x="2353733" y="2599266"/>
                  </a:lnTo>
                  <a:lnTo>
                    <a:pt x="2175933" y="2607733"/>
                  </a:lnTo>
                  <a:lnTo>
                    <a:pt x="1854200" y="2633133"/>
                  </a:lnTo>
                  <a:lnTo>
                    <a:pt x="1625600" y="2582333"/>
                  </a:lnTo>
                  <a:lnTo>
                    <a:pt x="1430867" y="2523066"/>
                  </a:lnTo>
                  <a:lnTo>
                    <a:pt x="1176867" y="2463800"/>
                  </a:lnTo>
                  <a:lnTo>
                    <a:pt x="999067" y="2446866"/>
                  </a:lnTo>
                  <a:lnTo>
                    <a:pt x="609600" y="2607733"/>
                  </a:lnTo>
                  <a:lnTo>
                    <a:pt x="364067" y="2853266"/>
                  </a:lnTo>
                  <a:lnTo>
                    <a:pt x="169333" y="3031066"/>
                  </a:lnTo>
                  <a:lnTo>
                    <a:pt x="50800" y="3293533"/>
                  </a:lnTo>
                  <a:lnTo>
                    <a:pt x="0" y="3657600"/>
                  </a:lnTo>
                  <a:lnTo>
                    <a:pt x="33867" y="3920066"/>
                  </a:lnTo>
                  <a:lnTo>
                    <a:pt x="127000" y="4191000"/>
                  </a:lnTo>
                  <a:lnTo>
                    <a:pt x="101600" y="4504266"/>
                  </a:lnTo>
                  <a:lnTo>
                    <a:pt x="228600" y="5037666"/>
                  </a:lnTo>
                  <a:lnTo>
                    <a:pt x="1278467" y="5071533"/>
                  </a:lnTo>
                  <a:lnTo>
                    <a:pt x="1151467" y="4656666"/>
                  </a:lnTo>
                  <a:lnTo>
                    <a:pt x="1016000" y="4224866"/>
                  </a:lnTo>
                  <a:lnTo>
                    <a:pt x="973667" y="3996266"/>
                  </a:lnTo>
                  <a:lnTo>
                    <a:pt x="1032933" y="3683000"/>
                  </a:lnTo>
                  <a:lnTo>
                    <a:pt x="1244600" y="3471333"/>
                  </a:lnTo>
                  <a:lnTo>
                    <a:pt x="1566333" y="3361266"/>
                  </a:lnTo>
                  <a:lnTo>
                    <a:pt x="2218267" y="3259666"/>
                  </a:lnTo>
                  <a:lnTo>
                    <a:pt x="2810933" y="3200400"/>
                  </a:lnTo>
                  <a:lnTo>
                    <a:pt x="3285067" y="3064933"/>
                  </a:lnTo>
                  <a:lnTo>
                    <a:pt x="3674533" y="2946400"/>
                  </a:lnTo>
                  <a:lnTo>
                    <a:pt x="4089400" y="2887133"/>
                  </a:lnTo>
                  <a:lnTo>
                    <a:pt x="4368800" y="2802466"/>
                  </a:lnTo>
                  <a:lnTo>
                    <a:pt x="4665133" y="2548466"/>
                  </a:lnTo>
                  <a:lnTo>
                    <a:pt x="4927600" y="2243666"/>
                  </a:lnTo>
                  <a:lnTo>
                    <a:pt x="5266267" y="1778000"/>
                  </a:lnTo>
                  <a:lnTo>
                    <a:pt x="5545667" y="1227666"/>
                  </a:lnTo>
                  <a:lnTo>
                    <a:pt x="5596467" y="1016000"/>
                  </a:lnTo>
                  <a:lnTo>
                    <a:pt x="5596467" y="770466"/>
                  </a:lnTo>
                  <a:lnTo>
                    <a:pt x="5528733" y="516466"/>
                  </a:lnTo>
                  <a:lnTo>
                    <a:pt x="5469467" y="169333"/>
                  </a:lnTo>
                  <a:lnTo>
                    <a:pt x="5376333" y="0"/>
                  </a:lnTo>
                </a:path>
              </a:pathLst>
            </a:custGeom>
            <a:solidFill>
              <a:srgbClr val="66FFF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66800" y="1168400"/>
              <a:ext cx="6756400" cy="5096933"/>
            </a:xfrm>
            <a:custGeom>
              <a:avLst/>
              <a:gdLst>
                <a:gd name="connsiteX0" fmla="*/ 3556000 w 6756400"/>
                <a:gd name="connsiteY0" fmla="*/ 33867 h 5096933"/>
                <a:gd name="connsiteX1" fmla="*/ 3217333 w 6756400"/>
                <a:gd name="connsiteY1" fmla="*/ 177800 h 5096933"/>
                <a:gd name="connsiteX2" fmla="*/ 3073400 w 6756400"/>
                <a:gd name="connsiteY2" fmla="*/ 397933 h 5096933"/>
                <a:gd name="connsiteX3" fmla="*/ 2954867 w 6756400"/>
                <a:gd name="connsiteY3" fmla="*/ 795867 h 5096933"/>
                <a:gd name="connsiteX4" fmla="*/ 2794000 w 6756400"/>
                <a:gd name="connsiteY4" fmla="*/ 1286933 h 5096933"/>
                <a:gd name="connsiteX5" fmla="*/ 2590800 w 6756400"/>
                <a:gd name="connsiteY5" fmla="*/ 1676400 h 5096933"/>
                <a:gd name="connsiteX6" fmla="*/ 2404533 w 6756400"/>
                <a:gd name="connsiteY6" fmla="*/ 2023533 h 5096933"/>
                <a:gd name="connsiteX7" fmla="*/ 2167467 w 6756400"/>
                <a:gd name="connsiteY7" fmla="*/ 2226733 h 5096933"/>
                <a:gd name="connsiteX8" fmla="*/ 1837267 w 6756400"/>
                <a:gd name="connsiteY8" fmla="*/ 2421467 h 5096933"/>
                <a:gd name="connsiteX9" fmla="*/ 1447800 w 6756400"/>
                <a:gd name="connsiteY9" fmla="*/ 2717800 h 5096933"/>
                <a:gd name="connsiteX10" fmla="*/ 1126067 w 6756400"/>
                <a:gd name="connsiteY10" fmla="*/ 2997200 h 5096933"/>
                <a:gd name="connsiteX11" fmla="*/ 770467 w 6756400"/>
                <a:gd name="connsiteY11" fmla="*/ 3259667 h 5096933"/>
                <a:gd name="connsiteX12" fmla="*/ 516467 w 6756400"/>
                <a:gd name="connsiteY12" fmla="*/ 3539067 h 5096933"/>
                <a:gd name="connsiteX13" fmla="*/ 194733 w 6756400"/>
                <a:gd name="connsiteY13" fmla="*/ 3886200 h 5096933"/>
                <a:gd name="connsiteX14" fmla="*/ 0 w 6756400"/>
                <a:gd name="connsiteY14" fmla="*/ 4140200 h 5096933"/>
                <a:gd name="connsiteX15" fmla="*/ 0 w 6756400"/>
                <a:gd name="connsiteY15" fmla="*/ 5096933 h 5096933"/>
                <a:gd name="connsiteX16" fmla="*/ 2328333 w 6756400"/>
                <a:gd name="connsiteY16" fmla="*/ 5088467 h 5096933"/>
                <a:gd name="connsiteX17" fmla="*/ 2302933 w 6756400"/>
                <a:gd name="connsiteY17" fmla="*/ 4749800 h 5096933"/>
                <a:gd name="connsiteX18" fmla="*/ 2201333 w 6756400"/>
                <a:gd name="connsiteY18" fmla="*/ 4309533 h 5096933"/>
                <a:gd name="connsiteX19" fmla="*/ 2082800 w 6756400"/>
                <a:gd name="connsiteY19" fmla="*/ 3945467 h 5096933"/>
                <a:gd name="connsiteX20" fmla="*/ 2125133 w 6756400"/>
                <a:gd name="connsiteY20" fmla="*/ 3412067 h 5096933"/>
                <a:gd name="connsiteX21" fmla="*/ 2252133 w 6756400"/>
                <a:gd name="connsiteY21" fmla="*/ 3064933 h 5096933"/>
                <a:gd name="connsiteX22" fmla="*/ 2523067 w 6756400"/>
                <a:gd name="connsiteY22" fmla="*/ 2819400 h 5096933"/>
                <a:gd name="connsiteX23" fmla="*/ 2743200 w 6756400"/>
                <a:gd name="connsiteY23" fmla="*/ 2675467 h 5096933"/>
                <a:gd name="connsiteX24" fmla="*/ 2929467 w 6756400"/>
                <a:gd name="connsiteY24" fmla="*/ 2582333 h 5096933"/>
                <a:gd name="connsiteX25" fmla="*/ 3115733 w 6756400"/>
                <a:gd name="connsiteY25" fmla="*/ 2548467 h 5096933"/>
                <a:gd name="connsiteX26" fmla="*/ 3395133 w 6756400"/>
                <a:gd name="connsiteY26" fmla="*/ 2556933 h 5096933"/>
                <a:gd name="connsiteX27" fmla="*/ 3699933 w 6756400"/>
                <a:gd name="connsiteY27" fmla="*/ 2633133 h 5096933"/>
                <a:gd name="connsiteX28" fmla="*/ 4013200 w 6756400"/>
                <a:gd name="connsiteY28" fmla="*/ 2667000 h 5096933"/>
                <a:gd name="connsiteX29" fmla="*/ 4351867 w 6756400"/>
                <a:gd name="connsiteY29" fmla="*/ 2641600 h 5096933"/>
                <a:gd name="connsiteX30" fmla="*/ 4741333 w 6756400"/>
                <a:gd name="connsiteY30" fmla="*/ 2565400 h 5096933"/>
                <a:gd name="connsiteX31" fmla="*/ 5122333 w 6756400"/>
                <a:gd name="connsiteY31" fmla="*/ 2429933 h 5096933"/>
                <a:gd name="connsiteX32" fmla="*/ 5588000 w 6756400"/>
                <a:gd name="connsiteY32" fmla="*/ 2209800 h 5096933"/>
                <a:gd name="connsiteX33" fmla="*/ 6036733 w 6756400"/>
                <a:gd name="connsiteY33" fmla="*/ 1947333 h 5096933"/>
                <a:gd name="connsiteX34" fmla="*/ 6256867 w 6756400"/>
                <a:gd name="connsiteY34" fmla="*/ 1752600 h 5096933"/>
                <a:gd name="connsiteX35" fmla="*/ 6570133 w 6756400"/>
                <a:gd name="connsiteY35" fmla="*/ 1346200 h 5096933"/>
                <a:gd name="connsiteX36" fmla="*/ 6747933 w 6756400"/>
                <a:gd name="connsiteY36" fmla="*/ 948267 h 5096933"/>
                <a:gd name="connsiteX37" fmla="*/ 6756400 w 6756400"/>
                <a:gd name="connsiteY37" fmla="*/ 541867 h 5096933"/>
                <a:gd name="connsiteX38" fmla="*/ 6756400 w 6756400"/>
                <a:gd name="connsiteY38" fmla="*/ 482600 h 5096933"/>
                <a:gd name="connsiteX39" fmla="*/ 6570133 w 6756400"/>
                <a:gd name="connsiteY39" fmla="*/ 0 h 509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756400" h="5096933">
                  <a:moveTo>
                    <a:pt x="3556000" y="33867"/>
                  </a:moveTo>
                  <a:lnTo>
                    <a:pt x="3217333" y="177800"/>
                  </a:lnTo>
                  <a:lnTo>
                    <a:pt x="3073400" y="397933"/>
                  </a:lnTo>
                  <a:lnTo>
                    <a:pt x="2954867" y="795867"/>
                  </a:lnTo>
                  <a:lnTo>
                    <a:pt x="2794000" y="1286933"/>
                  </a:lnTo>
                  <a:lnTo>
                    <a:pt x="2590800" y="1676400"/>
                  </a:lnTo>
                  <a:lnTo>
                    <a:pt x="2404533" y="2023533"/>
                  </a:lnTo>
                  <a:lnTo>
                    <a:pt x="2167467" y="2226733"/>
                  </a:lnTo>
                  <a:lnTo>
                    <a:pt x="1837267" y="2421467"/>
                  </a:lnTo>
                  <a:lnTo>
                    <a:pt x="1447800" y="2717800"/>
                  </a:lnTo>
                  <a:lnTo>
                    <a:pt x="1126067" y="2997200"/>
                  </a:lnTo>
                  <a:lnTo>
                    <a:pt x="770467" y="3259667"/>
                  </a:lnTo>
                  <a:lnTo>
                    <a:pt x="516467" y="3539067"/>
                  </a:lnTo>
                  <a:lnTo>
                    <a:pt x="194733" y="3886200"/>
                  </a:lnTo>
                  <a:lnTo>
                    <a:pt x="0" y="4140200"/>
                  </a:lnTo>
                  <a:lnTo>
                    <a:pt x="0" y="5096933"/>
                  </a:lnTo>
                  <a:lnTo>
                    <a:pt x="2328333" y="5088467"/>
                  </a:lnTo>
                  <a:lnTo>
                    <a:pt x="2302933" y="4749800"/>
                  </a:lnTo>
                  <a:lnTo>
                    <a:pt x="2201333" y="4309533"/>
                  </a:lnTo>
                  <a:lnTo>
                    <a:pt x="2082800" y="3945467"/>
                  </a:lnTo>
                  <a:lnTo>
                    <a:pt x="2125133" y="3412067"/>
                  </a:lnTo>
                  <a:lnTo>
                    <a:pt x="2252133" y="3064933"/>
                  </a:lnTo>
                  <a:lnTo>
                    <a:pt x="2523067" y="2819400"/>
                  </a:lnTo>
                  <a:lnTo>
                    <a:pt x="2743200" y="2675467"/>
                  </a:lnTo>
                  <a:lnTo>
                    <a:pt x="2929467" y="2582333"/>
                  </a:lnTo>
                  <a:lnTo>
                    <a:pt x="3115733" y="2548467"/>
                  </a:lnTo>
                  <a:lnTo>
                    <a:pt x="3395133" y="2556933"/>
                  </a:lnTo>
                  <a:lnTo>
                    <a:pt x="3699933" y="2633133"/>
                  </a:lnTo>
                  <a:lnTo>
                    <a:pt x="4013200" y="2667000"/>
                  </a:lnTo>
                  <a:lnTo>
                    <a:pt x="4351867" y="2641600"/>
                  </a:lnTo>
                  <a:lnTo>
                    <a:pt x="4741333" y="2565400"/>
                  </a:lnTo>
                  <a:lnTo>
                    <a:pt x="5122333" y="2429933"/>
                  </a:lnTo>
                  <a:lnTo>
                    <a:pt x="5588000" y="2209800"/>
                  </a:lnTo>
                  <a:lnTo>
                    <a:pt x="6036733" y="1947333"/>
                  </a:lnTo>
                  <a:lnTo>
                    <a:pt x="6256867" y="1752600"/>
                  </a:lnTo>
                  <a:lnTo>
                    <a:pt x="6570133" y="1346200"/>
                  </a:lnTo>
                  <a:lnTo>
                    <a:pt x="6747933" y="948267"/>
                  </a:lnTo>
                  <a:lnTo>
                    <a:pt x="6756400" y="541867"/>
                  </a:lnTo>
                  <a:lnTo>
                    <a:pt x="6756400" y="482600"/>
                  </a:lnTo>
                  <a:lnTo>
                    <a:pt x="6570133" y="0"/>
                  </a:lnTo>
                </a:path>
              </a:pathLst>
            </a:cu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16000" y="1176867"/>
              <a:ext cx="2311400" cy="2870200"/>
            </a:xfrm>
            <a:custGeom>
              <a:avLst/>
              <a:gdLst>
                <a:gd name="connsiteX0" fmla="*/ 2184400 w 2311400"/>
                <a:gd name="connsiteY0" fmla="*/ 0 h 2870200"/>
                <a:gd name="connsiteX1" fmla="*/ 16933 w 2311400"/>
                <a:gd name="connsiteY1" fmla="*/ 42333 h 2870200"/>
                <a:gd name="connsiteX2" fmla="*/ 0 w 2311400"/>
                <a:gd name="connsiteY2" fmla="*/ 2870200 h 2870200"/>
                <a:gd name="connsiteX3" fmla="*/ 237067 w 2311400"/>
                <a:gd name="connsiteY3" fmla="*/ 2345266 h 2870200"/>
                <a:gd name="connsiteX4" fmla="*/ 491067 w 2311400"/>
                <a:gd name="connsiteY4" fmla="*/ 1981200 h 2870200"/>
                <a:gd name="connsiteX5" fmla="*/ 702733 w 2311400"/>
                <a:gd name="connsiteY5" fmla="*/ 1828800 h 2870200"/>
                <a:gd name="connsiteX6" fmla="*/ 956733 w 2311400"/>
                <a:gd name="connsiteY6" fmla="*/ 1769533 h 2870200"/>
                <a:gd name="connsiteX7" fmla="*/ 1337733 w 2311400"/>
                <a:gd name="connsiteY7" fmla="*/ 1710266 h 2870200"/>
                <a:gd name="connsiteX8" fmla="*/ 1778000 w 2311400"/>
                <a:gd name="connsiteY8" fmla="*/ 1608666 h 2870200"/>
                <a:gd name="connsiteX9" fmla="*/ 2065867 w 2311400"/>
                <a:gd name="connsiteY9" fmla="*/ 1473200 h 2870200"/>
                <a:gd name="connsiteX10" fmla="*/ 2226733 w 2311400"/>
                <a:gd name="connsiteY10" fmla="*/ 1295400 h 2870200"/>
                <a:gd name="connsiteX11" fmla="*/ 2286000 w 2311400"/>
                <a:gd name="connsiteY11" fmla="*/ 990600 h 2870200"/>
                <a:gd name="connsiteX12" fmla="*/ 2311400 w 2311400"/>
                <a:gd name="connsiteY12" fmla="*/ 533400 h 2870200"/>
                <a:gd name="connsiteX13" fmla="*/ 2218267 w 2311400"/>
                <a:gd name="connsiteY13" fmla="*/ 152400 h 2870200"/>
                <a:gd name="connsiteX14" fmla="*/ 2226733 w 2311400"/>
                <a:gd name="connsiteY14" fmla="*/ 33866 h 287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1400" h="2870200">
                  <a:moveTo>
                    <a:pt x="2184400" y="0"/>
                  </a:moveTo>
                  <a:lnTo>
                    <a:pt x="16933" y="42333"/>
                  </a:lnTo>
                  <a:lnTo>
                    <a:pt x="0" y="2870200"/>
                  </a:lnTo>
                  <a:lnTo>
                    <a:pt x="237067" y="2345266"/>
                  </a:lnTo>
                  <a:lnTo>
                    <a:pt x="491067" y="1981200"/>
                  </a:lnTo>
                  <a:lnTo>
                    <a:pt x="702733" y="1828800"/>
                  </a:lnTo>
                  <a:lnTo>
                    <a:pt x="956733" y="1769533"/>
                  </a:lnTo>
                  <a:lnTo>
                    <a:pt x="1337733" y="1710266"/>
                  </a:lnTo>
                  <a:lnTo>
                    <a:pt x="1778000" y="1608666"/>
                  </a:lnTo>
                  <a:lnTo>
                    <a:pt x="2065867" y="1473200"/>
                  </a:lnTo>
                  <a:lnTo>
                    <a:pt x="2226733" y="1295400"/>
                  </a:lnTo>
                  <a:lnTo>
                    <a:pt x="2286000" y="990600"/>
                  </a:lnTo>
                  <a:lnTo>
                    <a:pt x="2311400" y="533400"/>
                  </a:lnTo>
                  <a:lnTo>
                    <a:pt x="2218267" y="152400"/>
                  </a:lnTo>
                  <a:lnTo>
                    <a:pt x="2226733" y="33866"/>
                  </a:lnTo>
                </a:path>
              </a:pathLst>
            </a:custGeom>
            <a:solidFill>
              <a:srgbClr val="7F7F7F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32933" y="1159933"/>
              <a:ext cx="3589867" cy="4191000"/>
            </a:xfrm>
            <a:custGeom>
              <a:avLst/>
              <a:gdLst>
                <a:gd name="connsiteX0" fmla="*/ 2175934 w 3589867"/>
                <a:gd name="connsiteY0" fmla="*/ 0 h 4191000"/>
                <a:gd name="connsiteX1" fmla="*/ 2235200 w 3589867"/>
                <a:gd name="connsiteY1" fmla="*/ 389467 h 4191000"/>
                <a:gd name="connsiteX2" fmla="*/ 2328334 w 3589867"/>
                <a:gd name="connsiteY2" fmla="*/ 753534 h 4191000"/>
                <a:gd name="connsiteX3" fmla="*/ 2277534 w 3589867"/>
                <a:gd name="connsiteY3" fmla="*/ 1049867 h 4191000"/>
                <a:gd name="connsiteX4" fmla="*/ 2159000 w 3589867"/>
                <a:gd name="connsiteY4" fmla="*/ 1329267 h 4191000"/>
                <a:gd name="connsiteX5" fmla="*/ 1905000 w 3589867"/>
                <a:gd name="connsiteY5" fmla="*/ 1583267 h 4191000"/>
                <a:gd name="connsiteX6" fmla="*/ 1481667 w 3589867"/>
                <a:gd name="connsiteY6" fmla="*/ 1701800 h 4191000"/>
                <a:gd name="connsiteX7" fmla="*/ 1049867 w 3589867"/>
                <a:gd name="connsiteY7" fmla="*/ 1794934 h 4191000"/>
                <a:gd name="connsiteX8" fmla="*/ 668867 w 3589867"/>
                <a:gd name="connsiteY8" fmla="*/ 1871134 h 4191000"/>
                <a:gd name="connsiteX9" fmla="*/ 287867 w 3589867"/>
                <a:gd name="connsiteY9" fmla="*/ 2159000 h 4191000"/>
                <a:gd name="connsiteX10" fmla="*/ 194734 w 3589867"/>
                <a:gd name="connsiteY10" fmla="*/ 2429934 h 4191000"/>
                <a:gd name="connsiteX11" fmla="*/ 0 w 3589867"/>
                <a:gd name="connsiteY11" fmla="*/ 2904067 h 4191000"/>
                <a:gd name="connsiteX12" fmla="*/ 16934 w 3589867"/>
                <a:gd name="connsiteY12" fmla="*/ 4191000 h 4191000"/>
                <a:gd name="connsiteX13" fmla="*/ 270934 w 3589867"/>
                <a:gd name="connsiteY13" fmla="*/ 3810000 h 4191000"/>
                <a:gd name="connsiteX14" fmla="*/ 567267 w 3589867"/>
                <a:gd name="connsiteY14" fmla="*/ 3522134 h 4191000"/>
                <a:gd name="connsiteX15" fmla="*/ 931334 w 3589867"/>
                <a:gd name="connsiteY15" fmla="*/ 3191934 h 4191000"/>
                <a:gd name="connsiteX16" fmla="*/ 1244600 w 3589867"/>
                <a:gd name="connsiteY16" fmla="*/ 2980267 h 4191000"/>
                <a:gd name="connsiteX17" fmla="*/ 1727200 w 3589867"/>
                <a:gd name="connsiteY17" fmla="*/ 2548467 h 4191000"/>
                <a:gd name="connsiteX18" fmla="*/ 2057400 w 3589867"/>
                <a:gd name="connsiteY18" fmla="*/ 2345267 h 4191000"/>
                <a:gd name="connsiteX19" fmla="*/ 2379134 w 3589867"/>
                <a:gd name="connsiteY19" fmla="*/ 2057400 h 4191000"/>
                <a:gd name="connsiteX20" fmla="*/ 2599267 w 3589867"/>
                <a:gd name="connsiteY20" fmla="*/ 1727200 h 4191000"/>
                <a:gd name="connsiteX21" fmla="*/ 2794000 w 3589867"/>
                <a:gd name="connsiteY21" fmla="*/ 1388534 h 4191000"/>
                <a:gd name="connsiteX22" fmla="*/ 3005667 w 3589867"/>
                <a:gd name="connsiteY22" fmla="*/ 770467 h 4191000"/>
                <a:gd name="connsiteX23" fmla="*/ 3022600 w 3589867"/>
                <a:gd name="connsiteY23" fmla="*/ 533400 h 4191000"/>
                <a:gd name="connsiteX24" fmla="*/ 3234267 w 3589867"/>
                <a:gd name="connsiteY24" fmla="*/ 228600 h 4191000"/>
                <a:gd name="connsiteX25" fmla="*/ 3589867 w 3589867"/>
                <a:gd name="connsiteY25" fmla="*/ 33867 h 419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89867" h="4191000">
                  <a:moveTo>
                    <a:pt x="2175934" y="0"/>
                  </a:moveTo>
                  <a:lnTo>
                    <a:pt x="2235200" y="389467"/>
                  </a:lnTo>
                  <a:lnTo>
                    <a:pt x="2328334" y="753534"/>
                  </a:lnTo>
                  <a:lnTo>
                    <a:pt x="2277534" y="1049867"/>
                  </a:lnTo>
                  <a:lnTo>
                    <a:pt x="2159000" y="1329267"/>
                  </a:lnTo>
                  <a:lnTo>
                    <a:pt x="1905000" y="1583267"/>
                  </a:lnTo>
                  <a:lnTo>
                    <a:pt x="1481667" y="1701800"/>
                  </a:lnTo>
                  <a:lnTo>
                    <a:pt x="1049867" y="1794934"/>
                  </a:lnTo>
                  <a:lnTo>
                    <a:pt x="668867" y="1871134"/>
                  </a:lnTo>
                  <a:lnTo>
                    <a:pt x="287867" y="2159000"/>
                  </a:lnTo>
                  <a:lnTo>
                    <a:pt x="194734" y="2429934"/>
                  </a:lnTo>
                  <a:lnTo>
                    <a:pt x="0" y="2904067"/>
                  </a:lnTo>
                  <a:lnTo>
                    <a:pt x="16934" y="4191000"/>
                  </a:lnTo>
                  <a:lnTo>
                    <a:pt x="270934" y="3810000"/>
                  </a:lnTo>
                  <a:lnTo>
                    <a:pt x="567267" y="3522134"/>
                  </a:lnTo>
                  <a:lnTo>
                    <a:pt x="931334" y="3191934"/>
                  </a:lnTo>
                  <a:lnTo>
                    <a:pt x="1244600" y="2980267"/>
                  </a:lnTo>
                  <a:lnTo>
                    <a:pt x="1727200" y="2548467"/>
                  </a:lnTo>
                  <a:lnTo>
                    <a:pt x="2057400" y="2345267"/>
                  </a:lnTo>
                  <a:lnTo>
                    <a:pt x="2379134" y="2057400"/>
                  </a:lnTo>
                  <a:lnTo>
                    <a:pt x="2599267" y="1727200"/>
                  </a:lnTo>
                  <a:lnTo>
                    <a:pt x="2794000" y="1388534"/>
                  </a:lnTo>
                  <a:lnTo>
                    <a:pt x="3005667" y="770467"/>
                  </a:lnTo>
                  <a:lnTo>
                    <a:pt x="3022600" y="533400"/>
                  </a:lnTo>
                  <a:lnTo>
                    <a:pt x="3234267" y="228600"/>
                  </a:lnTo>
                  <a:lnTo>
                    <a:pt x="3589867" y="33867"/>
                  </a:lnTo>
                </a:path>
              </a:pathLst>
            </a:custGeom>
            <a:solidFill>
              <a:srgbClr val="996600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51028" y="1134533"/>
              <a:ext cx="4691944" cy="5223934"/>
            </a:xfrm>
            <a:custGeom>
              <a:avLst/>
              <a:gdLst>
                <a:gd name="connsiteX0" fmla="*/ 4502855 w 4691944"/>
                <a:gd name="connsiteY0" fmla="*/ 0 h 5026377"/>
                <a:gd name="connsiteX1" fmla="*/ 4646789 w 4691944"/>
                <a:gd name="connsiteY1" fmla="*/ 355600 h 5026377"/>
                <a:gd name="connsiteX2" fmla="*/ 4680655 w 4691944"/>
                <a:gd name="connsiteY2" fmla="*/ 601133 h 5026377"/>
                <a:gd name="connsiteX3" fmla="*/ 4579055 w 4691944"/>
                <a:gd name="connsiteY3" fmla="*/ 1075266 h 5026377"/>
                <a:gd name="connsiteX4" fmla="*/ 4240389 w 4691944"/>
                <a:gd name="connsiteY4" fmla="*/ 1642533 h 5026377"/>
                <a:gd name="connsiteX5" fmla="*/ 3723922 w 4691944"/>
                <a:gd name="connsiteY5" fmla="*/ 2023533 h 5026377"/>
                <a:gd name="connsiteX6" fmla="*/ 2987322 w 4691944"/>
                <a:gd name="connsiteY6" fmla="*/ 2379133 h 5026377"/>
                <a:gd name="connsiteX7" fmla="*/ 2538589 w 4691944"/>
                <a:gd name="connsiteY7" fmla="*/ 2523066 h 5026377"/>
                <a:gd name="connsiteX8" fmla="*/ 1844322 w 4691944"/>
                <a:gd name="connsiteY8" fmla="*/ 2573866 h 5026377"/>
                <a:gd name="connsiteX9" fmla="*/ 1166989 w 4691944"/>
                <a:gd name="connsiteY9" fmla="*/ 2446866 h 5026377"/>
                <a:gd name="connsiteX10" fmla="*/ 785989 w 4691944"/>
                <a:gd name="connsiteY10" fmla="*/ 2506133 h 5026377"/>
                <a:gd name="connsiteX11" fmla="*/ 515055 w 4691944"/>
                <a:gd name="connsiteY11" fmla="*/ 2683933 h 5026377"/>
                <a:gd name="connsiteX12" fmla="*/ 134055 w 4691944"/>
                <a:gd name="connsiteY12" fmla="*/ 3014133 h 5026377"/>
                <a:gd name="connsiteX13" fmla="*/ 23989 w 4691944"/>
                <a:gd name="connsiteY13" fmla="*/ 3454400 h 5026377"/>
                <a:gd name="connsiteX14" fmla="*/ 15522 w 4691944"/>
                <a:gd name="connsiteY14" fmla="*/ 3793066 h 5026377"/>
                <a:gd name="connsiteX15" fmla="*/ 117122 w 4691944"/>
                <a:gd name="connsiteY15" fmla="*/ 4165600 h 5026377"/>
                <a:gd name="connsiteX16" fmla="*/ 252589 w 4691944"/>
                <a:gd name="connsiteY16" fmla="*/ 4885266 h 5026377"/>
                <a:gd name="connsiteX17" fmla="*/ 227189 w 4691944"/>
                <a:gd name="connsiteY17" fmla="*/ 5012266 h 502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91944" h="5026377">
                  <a:moveTo>
                    <a:pt x="4502855" y="0"/>
                  </a:moveTo>
                  <a:cubicBezTo>
                    <a:pt x="4560005" y="127705"/>
                    <a:pt x="4617156" y="255411"/>
                    <a:pt x="4646789" y="355600"/>
                  </a:cubicBezTo>
                  <a:cubicBezTo>
                    <a:pt x="4676422" y="455789"/>
                    <a:pt x="4691944" y="481189"/>
                    <a:pt x="4680655" y="601133"/>
                  </a:cubicBezTo>
                  <a:cubicBezTo>
                    <a:pt x="4669366" y="721077"/>
                    <a:pt x="4652433" y="901699"/>
                    <a:pt x="4579055" y="1075266"/>
                  </a:cubicBezTo>
                  <a:cubicBezTo>
                    <a:pt x="4505677" y="1248833"/>
                    <a:pt x="4382911" y="1484489"/>
                    <a:pt x="4240389" y="1642533"/>
                  </a:cubicBezTo>
                  <a:cubicBezTo>
                    <a:pt x="4097867" y="1800577"/>
                    <a:pt x="3932766" y="1900766"/>
                    <a:pt x="3723922" y="2023533"/>
                  </a:cubicBezTo>
                  <a:cubicBezTo>
                    <a:pt x="3515078" y="2146300"/>
                    <a:pt x="3184878" y="2295878"/>
                    <a:pt x="2987322" y="2379133"/>
                  </a:cubicBezTo>
                  <a:cubicBezTo>
                    <a:pt x="2789767" y="2462389"/>
                    <a:pt x="2729089" y="2490611"/>
                    <a:pt x="2538589" y="2523066"/>
                  </a:cubicBezTo>
                  <a:cubicBezTo>
                    <a:pt x="2348089" y="2555521"/>
                    <a:pt x="2072922" y="2586566"/>
                    <a:pt x="1844322" y="2573866"/>
                  </a:cubicBezTo>
                  <a:cubicBezTo>
                    <a:pt x="1615722" y="2561166"/>
                    <a:pt x="1343378" y="2458155"/>
                    <a:pt x="1166989" y="2446866"/>
                  </a:cubicBezTo>
                  <a:cubicBezTo>
                    <a:pt x="990600" y="2435577"/>
                    <a:pt x="894645" y="2466622"/>
                    <a:pt x="785989" y="2506133"/>
                  </a:cubicBezTo>
                  <a:cubicBezTo>
                    <a:pt x="677333" y="2545644"/>
                    <a:pt x="623711" y="2599266"/>
                    <a:pt x="515055" y="2683933"/>
                  </a:cubicBezTo>
                  <a:cubicBezTo>
                    <a:pt x="406399" y="2768600"/>
                    <a:pt x="215899" y="2885722"/>
                    <a:pt x="134055" y="3014133"/>
                  </a:cubicBezTo>
                  <a:cubicBezTo>
                    <a:pt x="52211" y="3142544"/>
                    <a:pt x="43744" y="3324578"/>
                    <a:pt x="23989" y="3454400"/>
                  </a:cubicBezTo>
                  <a:cubicBezTo>
                    <a:pt x="4234" y="3584222"/>
                    <a:pt x="0" y="3674533"/>
                    <a:pt x="15522" y="3793066"/>
                  </a:cubicBezTo>
                  <a:cubicBezTo>
                    <a:pt x="31044" y="3911599"/>
                    <a:pt x="77611" y="3983567"/>
                    <a:pt x="117122" y="4165600"/>
                  </a:cubicBezTo>
                  <a:cubicBezTo>
                    <a:pt x="156633" y="4347633"/>
                    <a:pt x="234245" y="4744155"/>
                    <a:pt x="252589" y="4885266"/>
                  </a:cubicBezTo>
                  <a:cubicBezTo>
                    <a:pt x="270934" y="5026377"/>
                    <a:pt x="249061" y="5019321"/>
                    <a:pt x="227189" y="5012266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99278" y="1168400"/>
              <a:ext cx="4734277" cy="5181600"/>
            </a:xfrm>
            <a:custGeom>
              <a:avLst/>
              <a:gdLst>
                <a:gd name="connsiteX0" fmla="*/ 4426655 w 4734277"/>
                <a:gd name="connsiteY0" fmla="*/ 0 h 5181600"/>
                <a:gd name="connsiteX1" fmla="*/ 4579055 w 4734277"/>
                <a:gd name="connsiteY1" fmla="*/ 431800 h 5181600"/>
                <a:gd name="connsiteX2" fmla="*/ 4579055 w 4734277"/>
                <a:gd name="connsiteY2" fmla="*/ 1261533 h 5181600"/>
                <a:gd name="connsiteX3" fmla="*/ 3647722 w 4734277"/>
                <a:gd name="connsiteY3" fmla="*/ 2650067 h 5181600"/>
                <a:gd name="connsiteX4" fmla="*/ 2733322 w 4734277"/>
                <a:gd name="connsiteY4" fmla="*/ 2946400 h 5181600"/>
                <a:gd name="connsiteX5" fmla="*/ 2005189 w 4734277"/>
                <a:gd name="connsiteY5" fmla="*/ 3175000 h 5181600"/>
                <a:gd name="connsiteX6" fmla="*/ 1361722 w 4734277"/>
                <a:gd name="connsiteY6" fmla="*/ 3276600 h 5181600"/>
                <a:gd name="connsiteX7" fmla="*/ 743655 w 4734277"/>
                <a:gd name="connsiteY7" fmla="*/ 3352800 h 5181600"/>
                <a:gd name="connsiteX8" fmla="*/ 227189 w 4734277"/>
                <a:gd name="connsiteY8" fmla="*/ 3522133 h 5181600"/>
                <a:gd name="connsiteX9" fmla="*/ 23989 w 4734277"/>
                <a:gd name="connsiteY9" fmla="*/ 3937000 h 5181600"/>
                <a:gd name="connsiteX10" fmla="*/ 83255 w 4734277"/>
                <a:gd name="connsiteY10" fmla="*/ 4275667 h 5181600"/>
                <a:gd name="connsiteX11" fmla="*/ 210255 w 4734277"/>
                <a:gd name="connsiteY11" fmla="*/ 4665133 h 5181600"/>
                <a:gd name="connsiteX12" fmla="*/ 379589 w 4734277"/>
                <a:gd name="connsiteY12" fmla="*/ 518160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34277" h="5181600">
                  <a:moveTo>
                    <a:pt x="4426655" y="0"/>
                  </a:moveTo>
                  <a:cubicBezTo>
                    <a:pt x="4490155" y="110772"/>
                    <a:pt x="4553655" y="221545"/>
                    <a:pt x="4579055" y="431800"/>
                  </a:cubicBezTo>
                  <a:cubicBezTo>
                    <a:pt x="4604455" y="642055"/>
                    <a:pt x="4734277" y="891822"/>
                    <a:pt x="4579055" y="1261533"/>
                  </a:cubicBezTo>
                  <a:cubicBezTo>
                    <a:pt x="4423833" y="1631244"/>
                    <a:pt x="3955344" y="2369256"/>
                    <a:pt x="3647722" y="2650067"/>
                  </a:cubicBezTo>
                  <a:cubicBezTo>
                    <a:pt x="3340100" y="2930878"/>
                    <a:pt x="2733322" y="2946400"/>
                    <a:pt x="2733322" y="2946400"/>
                  </a:cubicBezTo>
                  <a:cubicBezTo>
                    <a:pt x="2459567" y="3033889"/>
                    <a:pt x="2233789" y="3119967"/>
                    <a:pt x="2005189" y="3175000"/>
                  </a:cubicBezTo>
                  <a:cubicBezTo>
                    <a:pt x="1776589" y="3230033"/>
                    <a:pt x="1571978" y="3246967"/>
                    <a:pt x="1361722" y="3276600"/>
                  </a:cubicBezTo>
                  <a:cubicBezTo>
                    <a:pt x="1151466" y="3306233"/>
                    <a:pt x="932744" y="3311878"/>
                    <a:pt x="743655" y="3352800"/>
                  </a:cubicBezTo>
                  <a:cubicBezTo>
                    <a:pt x="554566" y="3393722"/>
                    <a:pt x="347133" y="3424766"/>
                    <a:pt x="227189" y="3522133"/>
                  </a:cubicBezTo>
                  <a:cubicBezTo>
                    <a:pt x="107245" y="3619500"/>
                    <a:pt x="47978" y="3811411"/>
                    <a:pt x="23989" y="3937000"/>
                  </a:cubicBezTo>
                  <a:cubicBezTo>
                    <a:pt x="0" y="4062589"/>
                    <a:pt x="52211" y="4154311"/>
                    <a:pt x="83255" y="4275667"/>
                  </a:cubicBezTo>
                  <a:cubicBezTo>
                    <a:pt x="114299" y="4397023"/>
                    <a:pt x="210255" y="4665133"/>
                    <a:pt x="210255" y="4665133"/>
                  </a:cubicBezTo>
                  <a:lnTo>
                    <a:pt x="379589" y="518160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9800" y="1176867"/>
              <a:ext cx="3691467" cy="4309533"/>
            </a:xfrm>
            <a:custGeom>
              <a:avLst/>
              <a:gdLst>
                <a:gd name="connsiteX0" fmla="*/ 3691467 w 3691467"/>
                <a:gd name="connsiteY0" fmla="*/ 0 h 4309533"/>
                <a:gd name="connsiteX1" fmla="*/ 3386667 w 3691467"/>
                <a:gd name="connsiteY1" fmla="*/ 152400 h 4309533"/>
                <a:gd name="connsiteX2" fmla="*/ 3175000 w 3691467"/>
                <a:gd name="connsiteY2" fmla="*/ 423333 h 4309533"/>
                <a:gd name="connsiteX3" fmla="*/ 3098800 w 3691467"/>
                <a:gd name="connsiteY3" fmla="*/ 685800 h 4309533"/>
                <a:gd name="connsiteX4" fmla="*/ 3005667 w 3691467"/>
                <a:gd name="connsiteY4" fmla="*/ 1016000 h 4309533"/>
                <a:gd name="connsiteX5" fmla="*/ 2853267 w 3691467"/>
                <a:gd name="connsiteY5" fmla="*/ 1397000 h 4309533"/>
                <a:gd name="connsiteX6" fmla="*/ 2692400 w 3691467"/>
                <a:gd name="connsiteY6" fmla="*/ 1625600 h 4309533"/>
                <a:gd name="connsiteX7" fmla="*/ 2531533 w 3691467"/>
                <a:gd name="connsiteY7" fmla="*/ 1964266 h 4309533"/>
                <a:gd name="connsiteX8" fmla="*/ 2269067 w 3691467"/>
                <a:gd name="connsiteY8" fmla="*/ 2184400 h 4309533"/>
                <a:gd name="connsiteX9" fmla="*/ 1693333 w 3691467"/>
                <a:gd name="connsiteY9" fmla="*/ 2607733 h 4309533"/>
                <a:gd name="connsiteX10" fmla="*/ 1312333 w 3691467"/>
                <a:gd name="connsiteY10" fmla="*/ 2937933 h 4309533"/>
                <a:gd name="connsiteX11" fmla="*/ 982133 w 3691467"/>
                <a:gd name="connsiteY11" fmla="*/ 3183466 h 4309533"/>
                <a:gd name="connsiteX12" fmla="*/ 372533 w 3691467"/>
                <a:gd name="connsiteY12" fmla="*/ 3784600 h 4309533"/>
                <a:gd name="connsiteX13" fmla="*/ 0 w 3691467"/>
                <a:gd name="connsiteY13" fmla="*/ 4309533 h 430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91467" h="4309533">
                  <a:moveTo>
                    <a:pt x="3691467" y="0"/>
                  </a:moveTo>
                  <a:cubicBezTo>
                    <a:pt x="3582106" y="40922"/>
                    <a:pt x="3472745" y="81845"/>
                    <a:pt x="3386667" y="152400"/>
                  </a:cubicBezTo>
                  <a:cubicBezTo>
                    <a:pt x="3300589" y="222956"/>
                    <a:pt x="3222978" y="334433"/>
                    <a:pt x="3175000" y="423333"/>
                  </a:cubicBezTo>
                  <a:cubicBezTo>
                    <a:pt x="3127022" y="512233"/>
                    <a:pt x="3127022" y="587022"/>
                    <a:pt x="3098800" y="685800"/>
                  </a:cubicBezTo>
                  <a:cubicBezTo>
                    <a:pt x="3070578" y="784578"/>
                    <a:pt x="3046589" y="897467"/>
                    <a:pt x="3005667" y="1016000"/>
                  </a:cubicBezTo>
                  <a:cubicBezTo>
                    <a:pt x="2964745" y="1134533"/>
                    <a:pt x="2905478" y="1295400"/>
                    <a:pt x="2853267" y="1397000"/>
                  </a:cubicBezTo>
                  <a:cubicBezTo>
                    <a:pt x="2801056" y="1498600"/>
                    <a:pt x="2746022" y="1531056"/>
                    <a:pt x="2692400" y="1625600"/>
                  </a:cubicBezTo>
                  <a:cubicBezTo>
                    <a:pt x="2638778" y="1720144"/>
                    <a:pt x="2602088" y="1871133"/>
                    <a:pt x="2531533" y="1964266"/>
                  </a:cubicBezTo>
                  <a:cubicBezTo>
                    <a:pt x="2460978" y="2057399"/>
                    <a:pt x="2408767" y="2077156"/>
                    <a:pt x="2269067" y="2184400"/>
                  </a:cubicBezTo>
                  <a:cubicBezTo>
                    <a:pt x="2129367" y="2291644"/>
                    <a:pt x="1852789" y="2482144"/>
                    <a:pt x="1693333" y="2607733"/>
                  </a:cubicBezTo>
                  <a:cubicBezTo>
                    <a:pt x="1533877" y="2733322"/>
                    <a:pt x="1430866" y="2841978"/>
                    <a:pt x="1312333" y="2937933"/>
                  </a:cubicBezTo>
                  <a:cubicBezTo>
                    <a:pt x="1193800" y="3033889"/>
                    <a:pt x="1138766" y="3042355"/>
                    <a:pt x="982133" y="3183466"/>
                  </a:cubicBezTo>
                  <a:cubicBezTo>
                    <a:pt x="825500" y="3324577"/>
                    <a:pt x="536222" y="3596922"/>
                    <a:pt x="372533" y="3784600"/>
                  </a:cubicBezTo>
                  <a:cubicBezTo>
                    <a:pt x="208844" y="3972278"/>
                    <a:pt x="104422" y="4140905"/>
                    <a:pt x="0" y="4309533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TextBox 98"/>
            <p:cNvSpPr txBox="1"/>
            <p:nvPr/>
          </p:nvSpPr>
          <p:spPr>
            <a:xfrm rot="17220000">
              <a:off x="1159827" y="5122723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/>
                <a:t>100</a:t>
              </a:r>
              <a:endParaRPr lang="en-US" sz="600" b="1" dirty="0"/>
            </a:p>
          </p:txBody>
        </p:sp>
        <p:sp>
          <p:nvSpPr>
            <p:cNvPr id="100" name="TextBox 99"/>
            <p:cNvSpPr txBox="1"/>
            <p:nvPr/>
          </p:nvSpPr>
          <p:spPr>
            <a:xfrm rot="17220000">
              <a:off x="4438868" y="5652580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/>
                <a:t>300</a:t>
              </a:r>
              <a:endParaRPr lang="en-US" sz="600" b="1" dirty="0"/>
            </a:p>
          </p:txBody>
        </p:sp>
        <p:sp>
          <p:nvSpPr>
            <p:cNvPr id="101" name="TextBox 100"/>
            <p:cNvSpPr txBox="1"/>
            <p:nvPr/>
          </p:nvSpPr>
          <p:spPr>
            <a:xfrm rot="17220000">
              <a:off x="2700185" y="5290282"/>
              <a:ext cx="4899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/>
                <a:t>2</a:t>
              </a:r>
              <a:r>
                <a:rPr lang="en-US" sz="600" b="1" dirty="0" smtClean="0"/>
                <a:t>00</a:t>
              </a:r>
              <a:endParaRPr lang="en-US" sz="600" b="1" dirty="0"/>
            </a:p>
          </p:txBody>
        </p:sp>
        <p:sp>
          <p:nvSpPr>
            <p:cNvPr id="102" name="TextBox 101"/>
            <p:cNvSpPr txBox="1"/>
            <p:nvPr/>
          </p:nvSpPr>
          <p:spPr>
            <a:xfrm rot="17220000">
              <a:off x="6065689" y="5766191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/>
                <a:t>400</a:t>
              </a:r>
              <a:endParaRPr lang="en-US" sz="600" b="1" dirty="0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39800" y="1159933"/>
              <a:ext cx="2394656" cy="3056467"/>
            </a:xfrm>
            <a:custGeom>
              <a:avLst/>
              <a:gdLst>
                <a:gd name="connsiteX0" fmla="*/ 2277533 w 2394656"/>
                <a:gd name="connsiteY0" fmla="*/ 0 h 3056467"/>
                <a:gd name="connsiteX1" fmla="*/ 2302933 w 2394656"/>
                <a:gd name="connsiteY1" fmla="*/ 262467 h 3056467"/>
                <a:gd name="connsiteX2" fmla="*/ 2379133 w 2394656"/>
                <a:gd name="connsiteY2" fmla="*/ 618067 h 3056467"/>
                <a:gd name="connsiteX3" fmla="*/ 2370667 w 2394656"/>
                <a:gd name="connsiteY3" fmla="*/ 973667 h 3056467"/>
                <a:gd name="connsiteX4" fmla="*/ 2235200 w 2394656"/>
                <a:gd name="connsiteY4" fmla="*/ 1337734 h 3056467"/>
                <a:gd name="connsiteX5" fmla="*/ 1921933 w 2394656"/>
                <a:gd name="connsiteY5" fmla="*/ 1583267 h 3056467"/>
                <a:gd name="connsiteX6" fmla="*/ 1625600 w 2394656"/>
                <a:gd name="connsiteY6" fmla="*/ 1676400 h 3056467"/>
                <a:gd name="connsiteX7" fmla="*/ 855133 w 2394656"/>
                <a:gd name="connsiteY7" fmla="*/ 1828800 h 3056467"/>
                <a:gd name="connsiteX8" fmla="*/ 482600 w 2394656"/>
                <a:gd name="connsiteY8" fmla="*/ 2074334 h 3056467"/>
                <a:gd name="connsiteX9" fmla="*/ 313267 w 2394656"/>
                <a:gd name="connsiteY9" fmla="*/ 2328334 h 3056467"/>
                <a:gd name="connsiteX10" fmla="*/ 59267 w 2394656"/>
                <a:gd name="connsiteY10" fmla="*/ 2887134 h 3056467"/>
                <a:gd name="connsiteX11" fmla="*/ 0 w 2394656"/>
                <a:gd name="connsiteY11" fmla="*/ 3056467 h 305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94656" h="3056467">
                  <a:moveTo>
                    <a:pt x="2277533" y="0"/>
                  </a:moveTo>
                  <a:cubicBezTo>
                    <a:pt x="2281766" y="79728"/>
                    <a:pt x="2286000" y="159456"/>
                    <a:pt x="2302933" y="262467"/>
                  </a:cubicBezTo>
                  <a:cubicBezTo>
                    <a:pt x="2319866" y="365478"/>
                    <a:pt x="2367844" y="499534"/>
                    <a:pt x="2379133" y="618067"/>
                  </a:cubicBezTo>
                  <a:cubicBezTo>
                    <a:pt x="2390422" y="736600"/>
                    <a:pt x="2394656" y="853723"/>
                    <a:pt x="2370667" y="973667"/>
                  </a:cubicBezTo>
                  <a:cubicBezTo>
                    <a:pt x="2346678" y="1093611"/>
                    <a:pt x="2309989" y="1236134"/>
                    <a:pt x="2235200" y="1337734"/>
                  </a:cubicBezTo>
                  <a:cubicBezTo>
                    <a:pt x="2160411" y="1439334"/>
                    <a:pt x="2023533" y="1526823"/>
                    <a:pt x="1921933" y="1583267"/>
                  </a:cubicBezTo>
                  <a:cubicBezTo>
                    <a:pt x="1820333" y="1639711"/>
                    <a:pt x="1803400" y="1635478"/>
                    <a:pt x="1625600" y="1676400"/>
                  </a:cubicBezTo>
                  <a:cubicBezTo>
                    <a:pt x="1447800" y="1717322"/>
                    <a:pt x="1045633" y="1762478"/>
                    <a:pt x="855133" y="1828800"/>
                  </a:cubicBezTo>
                  <a:cubicBezTo>
                    <a:pt x="664633" y="1895122"/>
                    <a:pt x="572911" y="1991078"/>
                    <a:pt x="482600" y="2074334"/>
                  </a:cubicBezTo>
                  <a:cubicBezTo>
                    <a:pt x="392289" y="2157590"/>
                    <a:pt x="383822" y="2192867"/>
                    <a:pt x="313267" y="2328334"/>
                  </a:cubicBezTo>
                  <a:cubicBezTo>
                    <a:pt x="242712" y="2463801"/>
                    <a:pt x="111478" y="2765779"/>
                    <a:pt x="59267" y="2887134"/>
                  </a:cubicBezTo>
                  <a:cubicBezTo>
                    <a:pt x="7056" y="3008489"/>
                    <a:pt x="3528" y="3032478"/>
                    <a:pt x="0" y="3056467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5" name="Straight Connector 104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 rot="420000">
              <a:off x="6213186" y="5926561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10</a:t>
              </a:r>
              <a:endParaRPr lang="en-US" sz="1100" b="1" dirty="0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39533" y="1439333"/>
              <a:ext cx="5071534" cy="2057400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TextBox 114"/>
            <p:cNvSpPr txBox="1"/>
            <p:nvPr/>
          </p:nvSpPr>
          <p:spPr>
            <a:xfrm rot="420000">
              <a:off x="8177453" y="3488162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50</a:t>
              </a:r>
              <a:endParaRPr lang="en-US" sz="1100" b="1" dirty="0"/>
            </a:p>
          </p:txBody>
        </p:sp>
        <p:sp>
          <p:nvSpPr>
            <p:cNvPr id="116" name="TextBox 115"/>
            <p:cNvSpPr txBox="1"/>
            <p:nvPr/>
          </p:nvSpPr>
          <p:spPr>
            <a:xfrm rot="420000">
              <a:off x="8092785" y="4063893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40</a:t>
              </a:r>
              <a:endParaRPr lang="en-US" sz="1100" b="1" dirty="0"/>
            </a:p>
          </p:txBody>
        </p:sp>
        <p:sp>
          <p:nvSpPr>
            <p:cNvPr id="117" name="TextBox 116"/>
            <p:cNvSpPr txBox="1"/>
            <p:nvPr/>
          </p:nvSpPr>
          <p:spPr>
            <a:xfrm rot="420000">
              <a:off x="7110652" y="4487227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30</a:t>
              </a:r>
              <a:endParaRPr lang="en-US" sz="1100" b="1" dirty="0"/>
            </a:p>
          </p:txBody>
        </p:sp>
        <p:sp>
          <p:nvSpPr>
            <p:cNvPr id="118" name="TextBox 117"/>
            <p:cNvSpPr txBox="1"/>
            <p:nvPr/>
          </p:nvSpPr>
          <p:spPr>
            <a:xfrm rot="420000">
              <a:off x="6424853" y="5206895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20</a:t>
              </a:r>
              <a:endParaRPr lang="en-US" sz="1100" b="1" dirty="0"/>
            </a:p>
          </p:txBody>
        </p:sp>
        <p:sp>
          <p:nvSpPr>
            <p:cNvPr id="119" name="TextBox 118"/>
            <p:cNvSpPr txBox="1"/>
            <p:nvPr/>
          </p:nvSpPr>
          <p:spPr>
            <a:xfrm rot="420000">
              <a:off x="8422986" y="2353628"/>
              <a:ext cx="6880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/>
                <a:t>Line 60</a:t>
              </a:r>
              <a:endParaRPr lang="en-US" sz="1100" b="1" dirty="0"/>
            </a:p>
          </p:txBody>
        </p:sp>
        <p:cxnSp>
          <p:nvCxnSpPr>
            <p:cNvPr id="120" name="Straight Connector 119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20"/>
            <p:cNvSpPr txBox="1"/>
            <p:nvPr/>
          </p:nvSpPr>
          <p:spPr>
            <a:xfrm>
              <a:off x="8305809" y="5994408"/>
              <a:ext cx="57168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5 miles</a:t>
              </a:r>
              <a:endParaRPr lang="en-US" sz="900" b="1" dirty="0"/>
            </a:p>
          </p:txBody>
        </p:sp>
        <p:cxnSp>
          <p:nvCxnSpPr>
            <p:cNvPr id="122" name="Straight Connector 121"/>
            <p:cNvCxnSpPr/>
            <p:nvPr/>
          </p:nvCxnSpPr>
          <p:spPr>
            <a:xfrm rot="540000">
              <a:off x="1862665" y="4343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">
              <a:off x="3191932" y="46312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rot="540000">
              <a:off x="8060264" y="33697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rot="540000">
              <a:off x="7569199" y="3852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rot="540000">
              <a:off x="6366933" y="41994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">
              <a:off x="4207931" y="4800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">
              <a:off x="4030131" y="1820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">
              <a:off x="7746999" y="21759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">
              <a:off x="7247465" y="2895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rot="540000">
              <a:off x="6358465" y="3395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rot="540000">
              <a:off x="4749799" y="36914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rot="540000">
              <a:off x="3158064" y="244687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 rot="540000">
              <a:off x="1904998" y="28871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rot="540000">
              <a:off x="3090331" y="33528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rot="540000">
              <a:off x="3691465" y="2624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 rot="540000">
              <a:off x="4047065" y="2709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rot="540000">
              <a:off x="5105393" y="3005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 rot="540000">
              <a:off x="3530599" y="3471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 rot="540000">
              <a:off x="2666998" y="4563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rot="540000">
              <a:off x="2218266" y="4436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rot="540000">
              <a:off x="3285064" y="1456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rot="540000">
              <a:off x="4470400" y="198119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 rot="540000">
              <a:off x="6036728" y="23876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540000">
              <a:off x="4893731" y="14816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 rot="540000">
              <a:off x="6349997" y="17610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Freeform 146"/>
            <p:cNvSpPr/>
            <p:nvPr/>
          </p:nvSpPr>
          <p:spPr>
            <a:xfrm>
              <a:off x="2277533" y="1270000"/>
              <a:ext cx="4233334" cy="4690533"/>
            </a:xfrm>
            <a:custGeom>
              <a:avLst/>
              <a:gdLst>
                <a:gd name="connsiteX0" fmla="*/ 4233334 w 4233334"/>
                <a:gd name="connsiteY0" fmla="*/ 0 h 4690533"/>
                <a:gd name="connsiteX1" fmla="*/ 4106334 w 4233334"/>
                <a:gd name="connsiteY1" fmla="*/ 491067 h 4690533"/>
                <a:gd name="connsiteX2" fmla="*/ 3894667 w 4233334"/>
                <a:gd name="connsiteY2" fmla="*/ 965200 h 4690533"/>
                <a:gd name="connsiteX3" fmla="*/ 3623734 w 4233334"/>
                <a:gd name="connsiteY3" fmla="*/ 1346200 h 4690533"/>
                <a:gd name="connsiteX4" fmla="*/ 3225800 w 4233334"/>
                <a:gd name="connsiteY4" fmla="*/ 1591733 h 4690533"/>
                <a:gd name="connsiteX5" fmla="*/ 2904067 w 4233334"/>
                <a:gd name="connsiteY5" fmla="*/ 1769533 h 4690533"/>
                <a:gd name="connsiteX6" fmla="*/ 2413000 w 4233334"/>
                <a:gd name="connsiteY6" fmla="*/ 1930400 h 4690533"/>
                <a:gd name="connsiteX7" fmla="*/ 1913467 w 4233334"/>
                <a:gd name="connsiteY7" fmla="*/ 1981200 h 4690533"/>
                <a:gd name="connsiteX8" fmla="*/ 1566334 w 4233334"/>
                <a:gd name="connsiteY8" fmla="*/ 2150533 h 4690533"/>
                <a:gd name="connsiteX9" fmla="*/ 1176867 w 4233334"/>
                <a:gd name="connsiteY9" fmla="*/ 2353733 h 4690533"/>
                <a:gd name="connsiteX10" fmla="*/ 685800 w 4233334"/>
                <a:gd name="connsiteY10" fmla="*/ 2912533 h 4690533"/>
                <a:gd name="connsiteX11" fmla="*/ 491067 w 4233334"/>
                <a:gd name="connsiteY11" fmla="*/ 3234267 h 4690533"/>
                <a:gd name="connsiteX12" fmla="*/ 262467 w 4233334"/>
                <a:gd name="connsiteY12" fmla="*/ 3640667 h 4690533"/>
                <a:gd name="connsiteX13" fmla="*/ 0 w 4233334"/>
                <a:gd name="connsiteY13" fmla="*/ 4690533 h 469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3334" h="4690533">
                  <a:moveTo>
                    <a:pt x="4233334" y="0"/>
                  </a:moveTo>
                  <a:cubicBezTo>
                    <a:pt x="4198056" y="165100"/>
                    <a:pt x="4162778" y="330200"/>
                    <a:pt x="4106334" y="491067"/>
                  </a:cubicBezTo>
                  <a:cubicBezTo>
                    <a:pt x="4049890" y="651934"/>
                    <a:pt x="3975100" y="822678"/>
                    <a:pt x="3894667" y="965200"/>
                  </a:cubicBezTo>
                  <a:cubicBezTo>
                    <a:pt x="3814234" y="1107722"/>
                    <a:pt x="3735212" y="1241778"/>
                    <a:pt x="3623734" y="1346200"/>
                  </a:cubicBezTo>
                  <a:cubicBezTo>
                    <a:pt x="3512256" y="1450622"/>
                    <a:pt x="3345744" y="1521178"/>
                    <a:pt x="3225800" y="1591733"/>
                  </a:cubicBezTo>
                  <a:cubicBezTo>
                    <a:pt x="3105856" y="1662288"/>
                    <a:pt x="3039534" y="1713089"/>
                    <a:pt x="2904067" y="1769533"/>
                  </a:cubicBezTo>
                  <a:cubicBezTo>
                    <a:pt x="2768600" y="1825977"/>
                    <a:pt x="2578100" y="1895122"/>
                    <a:pt x="2413000" y="1930400"/>
                  </a:cubicBezTo>
                  <a:cubicBezTo>
                    <a:pt x="2247900" y="1965678"/>
                    <a:pt x="2054578" y="1944511"/>
                    <a:pt x="1913467" y="1981200"/>
                  </a:cubicBezTo>
                  <a:cubicBezTo>
                    <a:pt x="1772356" y="2017889"/>
                    <a:pt x="1689101" y="2088444"/>
                    <a:pt x="1566334" y="2150533"/>
                  </a:cubicBezTo>
                  <a:cubicBezTo>
                    <a:pt x="1443567" y="2212622"/>
                    <a:pt x="1323623" y="2226733"/>
                    <a:pt x="1176867" y="2353733"/>
                  </a:cubicBezTo>
                  <a:cubicBezTo>
                    <a:pt x="1030111" y="2480733"/>
                    <a:pt x="800100" y="2765777"/>
                    <a:pt x="685800" y="2912533"/>
                  </a:cubicBezTo>
                  <a:cubicBezTo>
                    <a:pt x="571500" y="3059289"/>
                    <a:pt x="561622" y="3112911"/>
                    <a:pt x="491067" y="3234267"/>
                  </a:cubicBezTo>
                  <a:cubicBezTo>
                    <a:pt x="420512" y="3355623"/>
                    <a:pt x="344312" y="3397956"/>
                    <a:pt x="262467" y="3640667"/>
                  </a:cubicBezTo>
                  <a:cubicBezTo>
                    <a:pt x="180623" y="3883378"/>
                    <a:pt x="90311" y="4286955"/>
                    <a:pt x="0" y="4690533"/>
                  </a:cubicBezTo>
                </a:path>
              </a:pathLst>
            </a:cu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388090" y="1524000"/>
              <a:ext cx="8321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Thin or</a:t>
              </a:r>
            </a:p>
            <a:p>
              <a:pPr algn="ctr"/>
              <a:r>
                <a:rPr lang="en-US" sz="1400" b="1" dirty="0" smtClean="0"/>
                <a:t>Absent</a:t>
              </a:r>
              <a:endParaRPr lang="en-US" sz="1400" b="1" dirty="0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6535173" y="5334000"/>
              <a:ext cx="8165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Basinal</a:t>
              </a:r>
            </a:p>
            <a:p>
              <a:pPr algn="ctr"/>
              <a:r>
                <a:rPr lang="en-US" sz="1400" b="1" dirty="0" smtClean="0"/>
                <a:t>Shales</a:t>
              </a:r>
              <a:endParaRPr lang="en-US" sz="1400" b="1" dirty="0"/>
            </a:p>
          </p:txBody>
        </p:sp>
        <p:sp>
          <p:nvSpPr>
            <p:cNvPr id="150" name="TextBox 149"/>
            <p:cNvSpPr txBox="1"/>
            <p:nvPr/>
          </p:nvSpPr>
          <p:spPr>
            <a:xfrm rot="18720000">
              <a:off x="5876033" y="2513953"/>
              <a:ext cx="150609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Delta Front</a:t>
              </a:r>
              <a:endParaRPr lang="en-US" sz="1400" b="1" dirty="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439924" y="3996267"/>
              <a:ext cx="6533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Slope</a:t>
              </a:r>
              <a:endParaRPr lang="en-US" sz="1400" b="1" dirty="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360605" y="1295400"/>
              <a:ext cx="781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Fluvial</a:t>
              </a:r>
              <a:endParaRPr lang="en-US" sz="1400" b="1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624939" y="3496733"/>
              <a:ext cx="781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Fluvial</a:t>
              </a:r>
              <a:endParaRPr lang="en-US" sz="1400" b="1" dirty="0"/>
            </a:p>
          </p:txBody>
        </p:sp>
        <p:sp>
          <p:nvSpPr>
            <p:cNvPr id="154" name="TextBox 153"/>
            <p:cNvSpPr txBox="1"/>
            <p:nvPr/>
          </p:nvSpPr>
          <p:spPr>
            <a:xfrm rot="18720000">
              <a:off x="4405003" y="1801825"/>
              <a:ext cx="148460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Delta Plain</a:t>
              </a:r>
              <a:endParaRPr lang="en-US" sz="1400" b="1" dirty="0"/>
            </a:p>
          </p:txBody>
        </p:sp>
        <p:sp>
          <p:nvSpPr>
            <p:cNvPr id="155" name="TextBox 154"/>
            <p:cNvSpPr txBox="1"/>
            <p:nvPr/>
          </p:nvSpPr>
          <p:spPr>
            <a:xfrm rot="17160000">
              <a:off x="1972892" y="5350268"/>
              <a:ext cx="150609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Delta Front</a:t>
              </a:r>
              <a:endParaRPr lang="en-US" sz="1400" b="1" dirty="0"/>
            </a:p>
          </p:txBody>
        </p:sp>
        <p:sp>
          <p:nvSpPr>
            <p:cNvPr id="156" name="TextBox 155"/>
            <p:cNvSpPr txBox="1"/>
            <p:nvPr/>
          </p:nvSpPr>
          <p:spPr>
            <a:xfrm rot="17160000">
              <a:off x="1255412" y="5196941"/>
              <a:ext cx="1484606" cy="333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Delta Plain</a:t>
              </a:r>
              <a:endParaRPr lang="en-US" sz="1400" b="1" dirty="0"/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812800" y="1111238"/>
            <a:ext cx="7599680" cy="5228602"/>
            <a:chOff x="982133" y="1804988"/>
            <a:chExt cx="7044267" cy="4528079"/>
          </a:xfrm>
        </p:grpSpPr>
        <p:sp>
          <p:nvSpPr>
            <p:cNvPr id="88" name="Rectangle 87"/>
            <p:cNvSpPr/>
            <p:nvPr/>
          </p:nvSpPr>
          <p:spPr>
            <a:xfrm>
              <a:off x="990600" y="1811867"/>
              <a:ext cx="7035800" cy="4521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2133" y="1828800"/>
              <a:ext cx="2074334" cy="2590800"/>
            </a:xfrm>
            <a:custGeom>
              <a:avLst/>
              <a:gdLst>
                <a:gd name="connsiteX0" fmla="*/ 1989667 w 2074334"/>
                <a:gd name="connsiteY0" fmla="*/ 0 h 2590800"/>
                <a:gd name="connsiteX1" fmla="*/ 0 w 2074334"/>
                <a:gd name="connsiteY1" fmla="*/ 0 h 2590800"/>
                <a:gd name="connsiteX2" fmla="*/ 0 w 2074334"/>
                <a:gd name="connsiteY2" fmla="*/ 2590800 h 2590800"/>
                <a:gd name="connsiteX3" fmla="*/ 160867 w 2074334"/>
                <a:gd name="connsiteY3" fmla="*/ 2277533 h 2590800"/>
                <a:gd name="connsiteX4" fmla="*/ 423334 w 2074334"/>
                <a:gd name="connsiteY4" fmla="*/ 1744133 h 2590800"/>
                <a:gd name="connsiteX5" fmla="*/ 812800 w 2074334"/>
                <a:gd name="connsiteY5" fmla="*/ 1540933 h 2590800"/>
                <a:gd name="connsiteX6" fmla="*/ 1176867 w 2074334"/>
                <a:gd name="connsiteY6" fmla="*/ 1413933 h 2590800"/>
                <a:gd name="connsiteX7" fmla="*/ 1371600 w 2074334"/>
                <a:gd name="connsiteY7" fmla="*/ 1405467 h 2590800"/>
                <a:gd name="connsiteX8" fmla="*/ 1727200 w 2074334"/>
                <a:gd name="connsiteY8" fmla="*/ 1286933 h 2590800"/>
                <a:gd name="connsiteX9" fmla="*/ 1888067 w 2074334"/>
                <a:gd name="connsiteY9" fmla="*/ 1159933 h 2590800"/>
                <a:gd name="connsiteX10" fmla="*/ 2048934 w 2074334"/>
                <a:gd name="connsiteY10" fmla="*/ 973667 h 2590800"/>
                <a:gd name="connsiteX11" fmla="*/ 2074334 w 2074334"/>
                <a:gd name="connsiteY11" fmla="*/ 753533 h 2590800"/>
                <a:gd name="connsiteX12" fmla="*/ 2074334 w 2074334"/>
                <a:gd name="connsiteY12" fmla="*/ 601133 h 2590800"/>
                <a:gd name="connsiteX13" fmla="*/ 2032000 w 2074334"/>
                <a:gd name="connsiteY13" fmla="*/ 406400 h 2590800"/>
                <a:gd name="connsiteX14" fmla="*/ 1964267 w 2074334"/>
                <a:gd name="connsiteY14" fmla="*/ 194733 h 2590800"/>
                <a:gd name="connsiteX15" fmla="*/ 1989667 w 2074334"/>
                <a:gd name="connsiteY15" fmla="*/ 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4334" h="2590800">
                  <a:moveTo>
                    <a:pt x="1989667" y="0"/>
                  </a:moveTo>
                  <a:lnTo>
                    <a:pt x="0" y="0"/>
                  </a:lnTo>
                  <a:lnTo>
                    <a:pt x="0" y="2590800"/>
                  </a:lnTo>
                  <a:lnTo>
                    <a:pt x="160867" y="2277533"/>
                  </a:lnTo>
                  <a:lnTo>
                    <a:pt x="423334" y="1744133"/>
                  </a:lnTo>
                  <a:lnTo>
                    <a:pt x="812800" y="1540933"/>
                  </a:lnTo>
                  <a:lnTo>
                    <a:pt x="1176867" y="1413933"/>
                  </a:lnTo>
                  <a:lnTo>
                    <a:pt x="1371600" y="1405467"/>
                  </a:lnTo>
                  <a:lnTo>
                    <a:pt x="1727200" y="1286933"/>
                  </a:lnTo>
                  <a:lnTo>
                    <a:pt x="1888067" y="1159933"/>
                  </a:lnTo>
                  <a:lnTo>
                    <a:pt x="2048934" y="973667"/>
                  </a:lnTo>
                  <a:lnTo>
                    <a:pt x="2074334" y="753533"/>
                  </a:lnTo>
                  <a:lnTo>
                    <a:pt x="2074334" y="601133"/>
                  </a:lnTo>
                  <a:lnTo>
                    <a:pt x="2032000" y="406400"/>
                  </a:lnTo>
                  <a:lnTo>
                    <a:pt x="1964267" y="194733"/>
                  </a:lnTo>
                  <a:lnTo>
                    <a:pt x="19896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9020000">
              <a:off x="3255957" y="1910061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9020000">
              <a:off x="4725188" y="2210092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9020000">
              <a:off x="3741732" y="2012455"/>
              <a:ext cx="380675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3183724" y="1826419"/>
              <a:ext cx="140501" cy="367324"/>
            </a:xfrm>
            <a:custGeom>
              <a:avLst/>
              <a:gdLst>
                <a:gd name="connsiteX0" fmla="*/ 111926 w 140501"/>
                <a:gd name="connsiteY0" fmla="*/ 0 h 367324"/>
                <a:gd name="connsiteX1" fmla="*/ 33345 w 140501"/>
                <a:gd name="connsiteY1" fmla="*/ 111919 h 367324"/>
                <a:gd name="connsiteX2" fmla="*/ 7 w 140501"/>
                <a:gd name="connsiteY2" fmla="*/ 295275 h 367324"/>
                <a:gd name="connsiteX3" fmla="*/ 35726 w 140501"/>
                <a:gd name="connsiteY3" fmla="*/ 366712 h 367324"/>
                <a:gd name="connsiteX4" fmla="*/ 140501 w 140501"/>
                <a:gd name="connsiteY4" fmla="*/ 323850 h 36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01" h="367324">
                  <a:moveTo>
                    <a:pt x="111926" y="0"/>
                  </a:moveTo>
                  <a:cubicBezTo>
                    <a:pt x="81962" y="31353"/>
                    <a:pt x="51998" y="62707"/>
                    <a:pt x="33345" y="111919"/>
                  </a:cubicBezTo>
                  <a:cubicBezTo>
                    <a:pt x="14692" y="161131"/>
                    <a:pt x="-390" y="252810"/>
                    <a:pt x="7" y="295275"/>
                  </a:cubicBezTo>
                  <a:cubicBezTo>
                    <a:pt x="404" y="337740"/>
                    <a:pt x="12310" y="361950"/>
                    <a:pt x="35726" y="366712"/>
                  </a:cubicBezTo>
                  <a:cubicBezTo>
                    <a:pt x="59142" y="371474"/>
                    <a:pt x="99821" y="347662"/>
                    <a:pt x="140501" y="323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9488" y="1824038"/>
              <a:ext cx="72733" cy="142875"/>
            </a:xfrm>
            <a:custGeom>
              <a:avLst/>
              <a:gdLst>
                <a:gd name="connsiteX0" fmla="*/ 0 w 72733"/>
                <a:gd name="connsiteY0" fmla="*/ 0 h 142875"/>
                <a:gd name="connsiteX1" fmla="*/ 66675 w 72733"/>
                <a:gd name="connsiteY1" fmla="*/ 52387 h 142875"/>
                <a:gd name="connsiteX2" fmla="*/ 66675 w 72733"/>
                <a:gd name="connsiteY2" fmla="*/ 85725 h 142875"/>
                <a:gd name="connsiteX3" fmla="*/ 40481 w 72733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33" h="142875">
                  <a:moveTo>
                    <a:pt x="0" y="0"/>
                  </a:moveTo>
                  <a:cubicBezTo>
                    <a:pt x="27781" y="19050"/>
                    <a:pt x="55563" y="38100"/>
                    <a:pt x="66675" y="52387"/>
                  </a:cubicBezTo>
                  <a:cubicBezTo>
                    <a:pt x="77788" y="66675"/>
                    <a:pt x="71041" y="70644"/>
                    <a:pt x="66675" y="85725"/>
                  </a:cubicBezTo>
                  <a:cubicBezTo>
                    <a:pt x="62309" y="100806"/>
                    <a:pt x="51395" y="121840"/>
                    <a:pt x="40481" y="14287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2083" y="1826419"/>
              <a:ext cx="774592" cy="598895"/>
            </a:xfrm>
            <a:custGeom>
              <a:avLst/>
              <a:gdLst>
                <a:gd name="connsiteX0" fmla="*/ 24498 w 774592"/>
                <a:gd name="connsiteY0" fmla="*/ 2381 h 598895"/>
                <a:gd name="connsiteX1" fmla="*/ 686 w 774592"/>
                <a:gd name="connsiteY1" fmla="*/ 142875 h 598895"/>
                <a:gd name="connsiteX2" fmla="*/ 10211 w 774592"/>
                <a:gd name="connsiteY2" fmla="*/ 335756 h 598895"/>
                <a:gd name="connsiteX3" fmla="*/ 48311 w 774592"/>
                <a:gd name="connsiteY3" fmla="*/ 476250 h 598895"/>
                <a:gd name="connsiteX4" fmla="*/ 150705 w 774592"/>
                <a:gd name="connsiteY4" fmla="*/ 597694 h 598895"/>
                <a:gd name="connsiteX5" fmla="*/ 284055 w 774592"/>
                <a:gd name="connsiteY5" fmla="*/ 528637 h 598895"/>
                <a:gd name="connsiteX6" fmla="*/ 500748 w 774592"/>
                <a:gd name="connsiteY6" fmla="*/ 373856 h 598895"/>
                <a:gd name="connsiteX7" fmla="*/ 674580 w 774592"/>
                <a:gd name="connsiteY7" fmla="*/ 164306 h 598895"/>
                <a:gd name="connsiteX8" fmla="*/ 774592 w 774592"/>
                <a:gd name="connsiteY8" fmla="*/ 0 h 59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592" h="598895">
                  <a:moveTo>
                    <a:pt x="24498" y="2381"/>
                  </a:moveTo>
                  <a:cubicBezTo>
                    <a:pt x="13782" y="44847"/>
                    <a:pt x="3067" y="87313"/>
                    <a:pt x="686" y="142875"/>
                  </a:cubicBezTo>
                  <a:cubicBezTo>
                    <a:pt x="-1695" y="198437"/>
                    <a:pt x="2274" y="280194"/>
                    <a:pt x="10211" y="335756"/>
                  </a:cubicBezTo>
                  <a:cubicBezTo>
                    <a:pt x="18148" y="391318"/>
                    <a:pt x="24895" y="432594"/>
                    <a:pt x="48311" y="476250"/>
                  </a:cubicBezTo>
                  <a:cubicBezTo>
                    <a:pt x="71727" y="519906"/>
                    <a:pt x="111414" y="588963"/>
                    <a:pt x="150705" y="597694"/>
                  </a:cubicBezTo>
                  <a:cubicBezTo>
                    <a:pt x="189996" y="606425"/>
                    <a:pt x="225715" y="565943"/>
                    <a:pt x="284055" y="528637"/>
                  </a:cubicBezTo>
                  <a:cubicBezTo>
                    <a:pt x="342395" y="491331"/>
                    <a:pt x="435661" y="434578"/>
                    <a:pt x="500748" y="373856"/>
                  </a:cubicBezTo>
                  <a:cubicBezTo>
                    <a:pt x="565835" y="313134"/>
                    <a:pt x="628939" y="226615"/>
                    <a:pt x="674580" y="164306"/>
                  </a:cubicBezTo>
                  <a:cubicBezTo>
                    <a:pt x="720221" y="101997"/>
                    <a:pt x="747406" y="50998"/>
                    <a:pt x="77459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34617" y="1835944"/>
              <a:ext cx="801577" cy="845349"/>
            </a:xfrm>
            <a:custGeom>
              <a:avLst/>
              <a:gdLst>
                <a:gd name="connsiteX0" fmla="*/ 18146 w 801577"/>
                <a:gd name="connsiteY0" fmla="*/ 0 h 845349"/>
                <a:gd name="connsiteX1" fmla="*/ 1477 w 801577"/>
                <a:gd name="connsiteY1" fmla="*/ 235744 h 845349"/>
                <a:gd name="connsiteX2" fmla="*/ 51483 w 801577"/>
                <a:gd name="connsiteY2" fmla="*/ 454819 h 845349"/>
                <a:gd name="connsiteX3" fmla="*/ 139589 w 801577"/>
                <a:gd name="connsiteY3" fmla="*/ 719137 h 845349"/>
                <a:gd name="connsiteX4" fmla="*/ 189596 w 801577"/>
                <a:gd name="connsiteY4" fmla="*/ 804862 h 845349"/>
                <a:gd name="connsiteX5" fmla="*/ 296752 w 801577"/>
                <a:gd name="connsiteY5" fmla="*/ 845344 h 845349"/>
                <a:gd name="connsiteX6" fmla="*/ 370571 w 801577"/>
                <a:gd name="connsiteY6" fmla="*/ 802481 h 845349"/>
                <a:gd name="connsiteX7" fmla="*/ 637271 w 801577"/>
                <a:gd name="connsiteY7" fmla="*/ 588169 h 845349"/>
                <a:gd name="connsiteX8" fmla="*/ 801577 w 801577"/>
                <a:gd name="connsiteY8" fmla="*/ 433387 h 84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77" h="845349">
                  <a:moveTo>
                    <a:pt x="18146" y="0"/>
                  </a:moveTo>
                  <a:cubicBezTo>
                    <a:pt x="7033" y="79970"/>
                    <a:pt x="-4079" y="159941"/>
                    <a:pt x="1477" y="235744"/>
                  </a:cubicBezTo>
                  <a:cubicBezTo>
                    <a:pt x="7033" y="311547"/>
                    <a:pt x="28464" y="374254"/>
                    <a:pt x="51483" y="454819"/>
                  </a:cubicBezTo>
                  <a:cubicBezTo>
                    <a:pt x="74502" y="535385"/>
                    <a:pt x="116570" y="660797"/>
                    <a:pt x="139589" y="719137"/>
                  </a:cubicBezTo>
                  <a:cubicBezTo>
                    <a:pt x="162608" y="777477"/>
                    <a:pt x="163402" y="783828"/>
                    <a:pt x="189596" y="804862"/>
                  </a:cubicBezTo>
                  <a:cubicBezTo>
                    <a:pt x="215790" y="825896"/>
                    <a:pt x="266590" y="845741"/>
                    <a:pt x="296752" y="845344"/>
                  </a:cubicBezTo>
                  <a:cubicBezTo>
                    <a:pt x="326914" y="844947"/>
                    <a:pt x="313818" y="845343"/>
                    <a:pt x="370571" y="802481"/>
                  </a:cubicBezTo>
                  <a:cubicBezTo>
                    <a:pt x="427324" y="759619"/>
                    <a:pt x="565437" y="649685"/>
                    <a:pt x="637271" y="588169"/>
                  </a:cubicBezTo>
                  <a:cubicBezTo>
                    <a:pt x="709105" y="526653"/>
                    <a:pt x="755341" y="480020"/>
                    <a:pt x="801577" y="43338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19550" y="1828800"/>
              <a:ext cx="190500" cy="214313"/>
            </a:xfrm>
            <a:custGeom>
              <a:avLst/>
              <a:gdLst>
                <a:gd name="connsiteX0" fmla="*/ 0 w 190500"/>
                <a:gd name="connsiteY0" fmla="*/ 214313 h 214313"/>
                <a:gd name="connsiteX1" fmla="*/ 116681 w 190500"/>
                <a:gd name="connsiteY1" fmla="*/ 83344 h 214313"/>
                <a:gd name="connsiteX2" fmla="*/ 190500 w 190500"/>
                <a:gd name="connsiteY2" fmla="*/ 0 h 2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214313">
                  <a:moveTo>
                    <a:pt x="0" y="214313"/>
                  </a:moveTo>
                  <a:lnTo>
                    <a:pt x="116681" y="83344"/>
                  </a:lnTo>
                  <a:lnTo>
                    <a:pt x="1905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40731" y="1835944"/>
              <a:ext cx="2550319" cy="1828800"/>
            </a:xfrm>
            <a:custGeom>
              <a:avLst/>
              <a:gdLst>
                <a:gd name="connsiteX0" fmla="*/ 0 w 2531269"/>
                <a:gd name="connsiteY0" fmla="*/ 1814512 h 1814512"/>
                <a:gd name="connsiteX1" fmla="*/ 138113 w 2531269"/>
                <a:gd name="connsiteY1" fmla="*/ 1681162 h 1814512"/>
                <a:gd name="connsiteX2" fmla="*/ 421482 w 2531269"/>
                <a:gd name="connsiteY2" fmla="*/ 1497806 h 1814512"/>
                <a:gd name="connsiteX3" fmla="*/ 735807 w 2531269"/>
                <a:gd name="connsiteY3" fmla="*/ 1350169 h 1814512"/>
                <a:gd name="connsiteX4" fmla="*/ 1078707 w 2531269"/>
                <a:gd name="connsiteY4" fmla="*/ 1204912 h 1814512"/>
                <a:gd name="connsiteX5" fmla="*/ 1400175 w 2531269"/>
                <a:gd name="connsiteY5" fmla="*/ 1007269 h 1814512"/>
                <a:gd name="connsiteX6" fmla="*/ 1659732 w 2531269"/>
                <a:gd name="connsiteY6" fmla="*/ 845344 h 1814512"/>
                <a:gd name="connsiteX7" fmla="*/ 1928813 w 2531269"/>
                <a:gd name="connsiteY7" fmla="*/ 614362 h 1814512"/>
                <a:gd name="connsiteX8" fmla="*/ 2295525 w 2531269"/>
                <a:gd name="connsiteY8" fmla="*/ 261937 h 1814512"/>
                <a:gd name="connsiteX9" fmla="*/ 2531269 w 2531269"/>
                <a:gd name="connsiteY9" fmla="*/ 0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1269" h="1814512">
                  <a:moveTo>
                    <a:pt x="0" y="1814512"/>
                  </a:moveTo>
                  <a:cubicBezTo>
                    <a:pt x="33933" y="1774229"/>
                    <a:pt x="67866" y="1733946"/>
                    <a:pt x="138113" y="1681162"/>
                  </a:cubicBezTo>
                  <a:cubicBezTo>
                    <a:pt x="208360" y="1628378"/>
                    <a:pt x="321866" y="1552971"/>
                    <a:pt x="421482" y="1497806"/>
                  </a:cubicBezTo>
                  <a:cubicBezTo>
                    <a:pt x="521098" y="1442641"/>
                    <a:pt x="626270" y="1398985"/>
                    <a:pt x="735807" y="1350169"/>
                  </a:cubicBezTo>
                  <a:cubicBezTo>
                    <a:pt x="845344" y="1301353"/>
                    <a:pt x="967979" y="1262062"/>
                    <a:pt x="1078707" y="1204912"/>
                  </a:cubicBezTo>
                  <a:cubicBezTo>
                    <a:pt x="1189435" y="1147762"/>
                    <a:pt x="1400175" y="1007269"/>
                    <a:pt x="1400175" y="1007269"/>
                  </a:cubicBezTo>
                  <a:cubicBezTo>
                    <a:pt x="1497012" y="947341"/>
                    <a:pt x="1571626" y="910828"/>
                    <a:pt x="1659732" y="845344"/>
                  </a:cubicBezTo>
                  <a:cubicBezTo>
                    <a:pt x="1747838" y="779860"/>
                    <a:pt x="1822848" y="711596"/>
                    <a:pt x="1928813" y="614362"/>
                  </a:cubicBezTo>
                  <a:cubicBezTo>
                    <a:pt x="2034779" y="517127"/>
                    <a:pt x="2195116" y="364331"/>
                    <a:pt x="2295525" y="261937"/>
                  </a:cubicBezTo>
                  <a:cubicBezTo>
                    <a:pt x="2395934" y="159543"/>
                    <a:pt x="2463601" y="79771"/>
                    <a:pt x="25312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3670" y="2428875"/>
              <a:ext cx="2119312" cy="1245394"/>
            </a:xfrm>
            <a:custGeom>
              <a:avLst/>
              <a:gdLst>
                <a:gd name="connsiteX0" fmla="*/ 0 w 2105025"/>
                <a:gd name="connsiteY0" fmla="*/ 1226344 h 1226344"/>
                <a:gd name="connsiteX1" fmla="*/ 326232 w 2105025"/>
                <a:gd name="connsiteY1" fmla="*/ 966788 h 1226344"/>
                <a:gd name="connsiteX2" fmla="*/ 812007 w 2105025"/>
                <a:gd name="connsiteY2" fmla="*/ 685800 h 1226344"/>
                <a:gd name="connsiteX3" fmla="*/ 1154907 w 2105025"/>
                <a:gd name="connsiteY3" fmla="*/ 514350 h 1226344"/>
                <a:gd name="connsiteX4" fmla="*/ 1509713 w 2105025"/>
                <a:gd name="connsiteY4" fmla="*/ 335756 h 1226344"/>
                <a:gd name="connsiteX5" fmla="*/ 1840707 w 2105025"/>
                <a:gd name="connsiteY5" fmla="*/ 176213 h 1226344"/>
                <a:gd name="connsiteX6" fmla="*/ 2105025 w 2105025"/>
                <a:gd name="connsiteY6" fmla="*/ 0 h 122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025" h="1226344">
                  <a:moveTo>
                    <a:pt x="0" y="1226344"/>
                  </a:moveTo>
                  <a:cubicBezTo>
                    <a:pt x="95449" y="1141611"/>
                    <a:pt x="190898" y="1056879"/>
                    <a:pt x="326232" y="966788"/>
                  </a:cubicBezTo>
                  <a:cubicBezTo>
                    <a:pt x="461566" y="876697"/>
                    <a:pt x="673894" y="761206"/>
                    <a:pt x="812007" y="685800"/>
                  </a:cubicBezTo>
                  <a:cubicBezTo>
                    <a:pt x="950120" y="610394"/>
                    <a:pt x="1154907" y="514350"/>
                    <a:pt x="1154907" y="514350"/>
                  </a:cubicBezTo>
                  <a:lnTo>
                    <a:pt x="1509713" y="335756"/>
                  </a:lnTo>
                  <a:cubicBezTo>
                    <a:pt x="1624013" y="279400"/>
                    <a:pt x="1741488" y="232172"/>
                    <a:pt x="1840707" y="176213"/>
                  </a:cubicBezTo>
                  <a:cubicBezTo>
                    <a:pt x="1939926" y="120254"/>
                    <a:pt x="2022475" y="60127"/>
                    <a:pt x="21050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50631" y="1824038"/>
              <a:ext cx="476250" cy="404812"/>
            </a:xfrm>
            <a:custGeom>
              <a:avLst/>
              <a:gdLst>
                <a:gd name="connsiteX0" fmla="*/ 0 w 476250"/>
                <a:gd name="connsiteY0" fmla="*/ 404812 h 404812"/>
                <a:gd name="connsiteX1" fmla="*/ 164307 w 476250"/>
                <a:gd name="connsiteY1" fmla="*/ 288131 h 404812"/>
                <a:gd name="connsiteX2" fmla="*/ 307182 w 476250"/>
                <a:gd name="connsiteY2" fmla="*/ 169068 h 404812"/>
                <a:gd name="connsiteX3" fmla="*/ 476250 w 476250"/>
                <a:gd name="connsiteY3" fmla="*/ 0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404812">
                  <a:moveTo>
                    <a:pt x="0" y="404812"/>
                  </a:moveTo>
                  <a:cubicBezTo>
                    <a:pt x="56555" y="366117"/>
                    <a:pt x="113110" y="327422"/>
                    <a:pt x="164307" y="288131"/>
                  </a:cubicBezTo>
                  <a:cubicBezTo>
                    <a:pt x="215504" y="248840"/>
                    <a:pt x="255192" y="217090"/>
                    <a:pt x="307182" y="169068"/>
                  </a:cubicBezTo>
                  <a:cubicBezTo>
                    <a:pt x="359173" y="121046"/>
                    <a:pt x="417711" y="60523"/>
                    <a:pt x="476250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6163" y="1828800"/>
              <a:ext cx="2376487" cy="1633538"/>
            </a:xfrm>
            <a:custGeom>
              <a:avLst/>
              <a:gdLst>
                <a:gd name="connsiteX0" fmla="*/ 0 w 2376487"/>
                <a:gd name="connsiteY0" fmla="*/ 1633538 h 1633538"/>
                <a:gd name="connsiteX1" fmla="*/ 373856 w 2376487"/>
                <a:gd name="connsiteY1" fmla="*/ 1547813 h 1633538"/>
                <a:gd name="connsiteX2" fmla="*/ 869156 w 2376487"/>
                <a:gd name="connsiteY2" fmla="*/ 1388269 h 1633538"/>
                <a:gd name="connsiteX3" fmla="*/ 1397793 w 2376487"/>
                <a:gd name="connsiteY3" fmla="*/ 1057275 h 1633538"/>
                <a:gd name="connsiteX4" fmla="*/ 1704975 w 2376487"/>
                <a:gd name="connsiteY4" fmla="*/ 816769 h 1633538"/>
                <a:gd name="connsiteX5" fmla="*/ 1969293 w 2376487"/>
                <a:gd name="connsiteY5" fmla="*/ 519113 h 1633538"/>
                <a:gd name="connsiteX6" fmla="*/ 2164556 w 2376487"/>
                <a:gd name="connsiteY6" fmla="*/ 250031 h 1633538"/>
                <a:gd name="connsiteX7" fmla="*/ 2283618 w 2376487"/>
                <a:gd name="connsiteY7" fmla="*/ 92869 h 1633538"/>
                <a:gd name="connsiteX8" fmla="*/ 2376487 w 2376487"/>
                <a:gd name="connsiteY8" fmla="*/ 0 h 163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6487" h="1633538">
                  <a:moveTo>
                    <a:pt x="0" y="1633538"/>
                  </a:moveTo>
                  <a:cubicBezTo>
                    <a:pt x="114498" y="1611114"/>
                    <a:pt x="228997" y="1588691"/>
                    <a:pt x="373856" y="1547813"/>
                  </a:cubicBezTo>
                  <a:cubicBezTo>
                    <a:pt x="518715" y="1506935"/>
                    <a:pt x="698500" y="1470025"/>
                    <a:pt x="869156" y="1388269"/>
                  </a:cubicBezTo>
                  <a:cubicBezTo>
                    <a:pt x="1039812" y="1306513"/>
                    <a:pt x="1258490" y="1152525"/>
                    <a:pt x="1397793" y="1057275"/>
                  </a:cubicBezTo>
                  <a:cubicBezTo>
                    <a:pt x="1537096" y="962025"/>
                    <a:pt x="1609725" y="906463"/>
                    <a:pt x="1704975" y="816769"/>
                  </a:cubicBezTo>
                  <a:cubicBezTo>
                    <a:pt x="1800225" y="727075"/>
                    <a:pt x="1892696" y="613569"/>
                    <a:pt x="1969293" y="519113"/>
                  </a:cubicBezTo>
                  <a:cubicBezTo>
                    <a:pt x="2045890" y="424657"/>
                    <a:pt x="2112169" y="321072"/>
                    <a:pt x="2164556" y="250031"/>
                  </a:cubicBezTo>
                  <a:cubicBezTo>
                    <a:pt x="2216944" y="178990"/>
                    <a:pt x="2248296" y="134541"/>
                    <a:pt x="2283618" y="92869"/>
                  </a:cubicBezTo>
                  <a:cubicBezTo>
                    <a:pt x="2318940" y="51197"/>
                    <a:pt x="2347713" y="25598"/>
                    <a:pt x="237648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 rot="19020000">
              <a:off x="5709447" y="219342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43488" y="2457450"/>
              <a:ext cx="750093" cy="1183481"/>
            </a:xfrm>
            <a:custGeom>
              <a:avLst/>
              <a:gdLst>
                <a:gd name="connsiteX0" fmla="*/ 0 w 750093"/>
                <a:gd name="connsiteY0" fmla="*/ 1183481 h 1183481"/>
                <a:gd name="connsiteX1" fmla="*/ 121443 w 750093"/>
                <a:gd name="connsiteY1" fmla="*/ 1012031 h 1183481"/>
                <a:gd name="connsiteX2" fmla="*/ 273843 w 750093"/>
                <a:gd name="connsiteY2" fmla="*/ 704850 h 1183481"/>
                <a:gd name="connsiteX3" fmla="*/ 423862 w 750093"/>
                <a:gd name="connsiteY3" fmla="*/ 373856 h 1183481"/>
                <a:gd name="connsiteX4" fmla="*/ 545306 w 750093"/>
                <a:gd name="connsiteY4" fmla="*/ 183356 h 1183481"/>
                <a:gd name="connsiteX5" fmla="*/ 707231 w 750093"/>
                <a:gd name="connsiteY5" fmla="*/ 38100 h 1183481"/>
                <a:gd name="connsiteX6" fmla="*/ 750093 w 750093"/>
                <a:gd name="connsiteY6" fmla="*/ 0 h 118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93" h="1183481">
                  <a:moveTo>
                    <a:pt x="0" y="1183481"/>
                  </a:moveTo>
                  <a:cubicBezTo>
                    <a:pt x="37901" y="1137642"/>
                    <a:pt x="75802" y="1091803"/>
                    <a:pt x="121443" y="1012031"/>
                  </a:cubicBezTo>
                  <a:cubicBezTo>
                    <a:pt x="167084" y="932259"/>
                    <a:pt x="223440" y="811212"/>
                    <a:pt x="273843" y="704850"/>
                  </a:cubicBezTo>
                  <a:cubicBezTo>
                    <a:pt x="324246" y="598488"/>
                    <a:pt x="378618" y="460772"/>
                    <a:pt x="423862" y="373856"/>
                  </a:cubicBezTo>
                  <a:cubicBezTo>
                    <a:pt x="469106" y="286940"/>
                    <a:pt x="498078" y="239315"/>
                    <a:pt x="545306" y="183356"/>
                  </a:cubicBezTo>
                  <a:cubicBezTo>
                    <a:pt x="592534" y="127397"/>
                    <a:pt x="707231" y="38100"/>
                    <a:pt x="707231" y="38100"/>
                  </a:cubicBezTo>
                  <a:lnTo>
                    <a:pt x="750093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69806" y="1838325"/>
              <a:ext cx="354807" cy="376238"/>
            </a:xfrm>
            <a:custGeom>
              <a:avLst/>
              <a:gdLst>
                <a:gd name="connsiteX0" fmla="*/ 0 w 354807"/>
                <a:gd name="connsiteY0" fmla="*/ 376238 h 376238"/>
                <a:gd name="connsiteX1" fmla="*/ 190500 w 354807"/>
                <a:gd name="connsiteY1" fmla="*/ 202406 h 376238"/>
                <a:gd name="connsiteX2" fmla="*/ 354807 w 354807"/>
                <a:gd name="connsiteY2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07" h="376238">
                  <a:moveTo>
                    <a:pt x="0" y="376238"/>
                  </a:moveTo>
                  <a:cubicBezTo>
                    <a:pt x="65683" y="320675"/>
                    <a:pt x="131366" y="265112"/>
                    <a:pt x="190500" y="202406"/>
                  </a:cubicBezTo>
                  <a:cubicBezTo>
                    <a:pt x="249635" y="139700"/>
                    <a:pt x="302221" y="69850"/>
                    <a:pt x="35480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95900" y="1843088"/>
              <a:ext cx="1438275" cy="1838325"/>
            </a:xfrm>
            <a:custGeom>
              <a:avLst/>
              <a:gdLst>
                <a:gd name="connsiteX0" fmla="*/ 1438275 w 1438275"/>
                <a:gd name="connsiteY0" fmla="*/ 0 h 1838325"/>
                <a:gd name="connsiteX1" fmla="*/ 1402556 w 1438275"/>
                <a:gd name="connsiteY1" fmla="*/ 211931 h 1838325"/>
                <a:gd name="connsiteX2" fmla="*/ 1266825 w 1438275"/>
                <a:gd name="connsiteY2" fmla="*/ 390525 h 1838325"/>
                <a:gd name="connsiteX3" fmla="*/ 976313 w 1438275"/>
                <a:gd name="connsiteY3" fmla="*/ 552450 h 1838325"/>
                <a:gd name="connsiteX4" fmla="*/ 711994 w 1438275"/>
                <a:gd name="connsiteY4" fmla="*/ 759618 h 1838325"/>
                <a:gd name="connsiteX5" fmla="*/ 400050 w 1438275"/>
                <a:gd name="connsiteY5" fmla="*/ 973931 h 1838325"/>
                <a:gd name="connsiteX6" fmla="*/ 250031 w 1438275"/>
                <a:gd name="connsiteY6" fmla="*/ 1207293 h 1838325"/>
                <a:gd name="connsiteX7" fmla="*/ 135731 w 1438275"/>
                <a:gd name="connsiteY7" fmla="*/ 1476375 h 1838325"/>
                <a:gd name="connsiteX8" fmla="*/ 45244 w 1438275"/>
                <a:gd name="connsiteY8" fmla="*/ 1738312 h 1838325"/>
                <a:gd name="connsiteX9" fmla="*/ 0 w 1438275"/>
                <a:gd name="connsiteY9" fmla="*/ 1838325 h 18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75" h="1838325">
                  <a:moveTo>
                    <a:pt x="1438275" y="0"/>
                  </a:moveTo>
                  <a:cubicBezTo>
                    <a:pt x="1434703" y="73422"/>
                    <a:pt x="1431131" y="146844"/>
                    <a:pt x="1402556" y="211931"/>
                  </a:cubicBezTo>
                  <a:cubicBezTo>
                    <a:pt x="1373981" y="277018"/>
                    <a:pt x="1337865" y="333772"/>
                    <a:pt x="1266825" y="390525"/>
                  </a:cubicBezTo>
                  <a:cubicBezTo>
                    <a:pt x="1195785" y="447278"/>
                    <a:pt x="1068785" y="490935"/>
                    <a:pt x="976313" y="552450"/>
                  </a:cubicBezTo>
                  <a:cubicBezTo>
                    <a:pt x="883841" y="613966"/>
                    <a:pt x="808038" y="689371"/>
                    <a:pt x="711994" y="759618"/>
                  </a:cubicBezTo>
                  <a:cubicBezTo>
                    <a:pt x="615950" y="829865"/>
                    <a:pt x="477044" y="899319"/>
                    <a:pt x="400050" y="973931"/>
                  </a:cubicBezTo>
                  <a:cubicBezTo>
                    <a:pt x="323056" y="1048544"/>
                    <a:pt x="294084" y="1123552"/>
                    <a:pt x="250031" y="1207293"/>
                  </a:cubicBezTo>
                  <a:cubicBezTo>
                    <a:pt x="205978" y="1291034"/>
                    <a:pt x="169862" y="1387872"/>
                    <a:pt x="135731" y="1476375"/>
                  </a:cubicBezTo>
                  <a:cubicBezTo>
                    <a:pt x="101600" y="1564878"/>
                    <a:pt x="67866" y="1677987"/>
                    <a:pt x="45244" y="1738312"/>
                  </a:cubicBezTo>
                  <a:cubicBezTo>
                    <a:pt x="22622" y="1798637"/>
                    <a:pt x="11311" y="1818481"/>
                    <a:pt x="0" y="18383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 rot="19020000">
              <a:off x="6330952" y="3584199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19020000">
              <a:off x="6078540" y="3291219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57325" y="2764574"/>
              <a:ext cx="888187" cy="913565"/>
            </a:xfrm>
            <a:custGeom>
              <a:avLst/>
              <a:gdLst>
                <a:gd name="connsiteX0" fmla="*/ 669669 w 888187"/>
                <a:gd name="connsiteY0" fmla="*/ 495357 h 913565"/>
                <a:gd name="connsiteX1" fmla="*/ 812544 w 888187"/>
                <a:gd name="connsiteY1" fmla="*/ 316764 h 913565"/>
                <a:gd name="connsiteX2" fmla="*/ 886363 w 888187"/>
                <a:gd name="connsiteY2" fmla="*/ 131026 h 913565"/>
                <a:gd name="connsiteX3" fmla="*/ 857788 w 888187"/>
                <a:gd name="connsiteY3" fmla="*/ 38157 h 913565"/>
                <a:gd name="connsiteX4" fmla="*/ 772063 w 888187"/>
                <a:gd name="connsiteY4" fmla="*/ 57 h 913565"/>
                <a:gd name="connsiteX5" fmla="*/ 612519 w 888187"/>
                <a:gd name="connsiteY5" fmla="*/ 45301 h 913565"/>
                <a:gd name="connsiteX6" fmla="*/ 393444 w 888187"/>
                <a:gd name="connsiteY6" fmla="*/ 142932 h 913565"/>
                <a:gd name="connsiteX7" fmla="*/ 238663 w 888187"/>
                <a:gd name="connsiteY7" fmla="*/ 231039 h 913565"/>
                <a:gd name="connsiteX8" fmla="*/ 76738 w 888187"/>
                <a:gd name="connsiteY8" fmla="*/ 462020 h 913565"/>
                <a:gd name="connsiteX9" fmla="*/ 5300 w 888187"/>
                <a:gd name="connsiteY9" fmla="*/ 669189 h 913565"/>
                <a:gd name="connsiteX10" fmla="*/ 12444 w 888187"/>
                <a:gd name="connsiteY10" fmla="*/ 888264 h 913565"/>
                <a:gd name="connsiteX11" fmla="*/ 69594 w 888187"/>
                <a:gd name="connsiteY11" fmla="*/ 907314 h 913565"/>
                <a:gd name="connsiteX12" fmla="*/ 193419 w 888187"/>
                <a:gd name="connsiteY12" fmla="*/ 873976 h 913565"/>
                <a:gd name="connsiteX13" fmla="*/ 395825 w 888187"/>
                <a:gd name="connsiteY13" fmla="*/ 754914 h 91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8187" h="913565">
                  <a:moveTo>
                    <a:pt x="669669" y="495357"/>
                  </a:moveTo>
                  <a:cubicBezTo>
                    <a:pt x="723048" y="436421"/>
                    <a:pt x="776428" y="377486"/>
                    <a:pt x="812544" y="316764"/>
                  </a:cubicBezTo>
                  <a:cubicBezTo>
                    <a:pt x="848660" y="256042"/>
                    <a:pt x="878822" y="177460"/>
                    <a:pt x="886363" y="131026"/>
                  </a:cubicBezTo>
                  <a:cubicBezTo>
                    <a:pt x="893904" y="84591"/>
                    <a:pt x="876838" y="59985"/>
                    <a:pt x="857788" y="38157"/>
                  </a:cubicBezTo>
                  <a:cubicBezTo>
                    <a:pt x="838738" y="16329"/>
                    <a:pt x="812941" y="-1134"/>
                    <a:pt x="772063" y="57"/>
                  </a:cubicBezTo>
                  <a:cubicBezTo>
                    <a:pt x="731185" y="1248"/>
                    <a:pt x="675622" y="21488"/>
                    <a:pt x="612519" y="45301"/>
                  </a:cubicBezTo>
                  <a:cubicBezTo>
                    <a:pt x="549416" y="69113"/>
                    <a:pt x="455753" y="111976"/>
                    <a:pt x="393444" y="142932"/>
                  </a:cubicBezTo>
                  <a:cubicBezTo>
                    <a:pt x="331135" y="173888"/>
                    <a:pt x="291447" y="177858"/>
                    <a:pt x="238663" y="231039"/>
                  </a:cubicBezTo>
                  <a:cubicBezTo>
                    <a:pt x="185879" y="284220"/>
                    <a:pt x="115632" y="388995"/>
                    <a:pt x="76738" y="462020"/>
                  </a:cubicBezTo>
                  <a:cubicBezTo>
                    <a:pt x="37844" y="535045"/>
                    <a:pt x="16016" y="598148"/>
                    <a:pt x="5300" y="669189"/>
                  </a:cubicBezTo>
                  <a:cubicBezTo>
                    <a:pt x="-5416" y="740230"/>
                    <a:pt x="1728" y="848577"/>
                    <a:pt x="12444" y="888264"/>
                  </a:cubicBezTo>
                  <a:cubicBezTo>
                    <a:pt x="23160" y="927951"/>
                    <a:pt x="39431" y="909695"/>
                    <a:pt x="69594" y="907314"/>
                  </a:cubicBezTo>
                  <a:cubicBezTo>
                    <a:pt x="99756" y="904933"/>
                    <a:pt x="139047" y="899376"/>
                    <a:pt x="193419" y="873976"/>
                  </a:cubicBezTo>
                  <a:cubicBezTo>
                    <a:pt x="247791" y="848576"/>
                    <a:pt x="321808" y="801745"/>
                    <a:pt x="395825" y="75491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96075" y="1847850"/>
              <a:ext cx="390607" cy="1695450"/>
            </a:xfrm>
            <a:custGeom>
              <a:avLst/>
              <a:gdLst>
                <a:gd name="connsiteX0" fmla="*/ 273844 w 390607"/>
                <a:gd name="connsiteY0" fmla="*/ 0 h 1695450"/>
                <a:gd name="connsiteX1" fmla="*/ 169069 w 390607"/>
                <a:gd name="connsiteY1" fmla="*/ 180975 h 1695450"/>
                <a:gd name="connsiteX2" fmla="*/ 178594 w 390607"/>
                <a:gd name="connsiteY2" fmla="*/ 323850 h 1695450"/>
                <a:gd name="connsiteX3" fmla="*/ 252413 w 390607"/>
                <a:gd name="connsiteY3" fmla="*/ 438150 h 1695450"/>
                <a:gd name="connsiteX4" fmla="*/ 328613 w 390607"/>
                <a:gd name="connsiteY4" fmla="*/ 516731 h 1695450"/>
                <a:gd name="connsiteX5" fmla="*/ 385763 w 390607"/>
                <a:gd name="connsiteY5" fmla="*/ 614363 h 1695450"/>
                <a:gd name="connsiteX6" fmla="*/ 381000 w 390607"/>
                <a:gd name="connsiteY6" fmla="*/ 769144 h 1695450"/>
                <a:gd name="connsiteX7" fmla="*/ 328613 w 390607"/>
                <a:gd name="connsiteY7" fmla="*/ 1097756 h 1695450"/>
                <a:gd name="connsiteX8" fmla="*/ 264319 w 390607"/>
                <a:gd name="connsiteY8" fmla="*/ 1300163 h 1695450"/>
                <a:gd name="connsiteX9" fmla="*/ 173831 w 390607"/>
                <a:gd name="connsiteY9" fmla="*/ 1509713 h 1695450"/>
                <a:gd name="connsiteX10" fmla="*/ 0 w 390607"/>
                <a:gd name="connsiteY10" fmla="*/ 169545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607" h="1695450">
                  <a:moveTo>
                    <a:pt x="273844" y="0"/>
                  </a:moveTo>
                  <a:cubicBezTo>
                    <a:pt x="229394" y="63500"/>
                    <a:pt x="184944" y="127000"/>
                    <a:pt x="169069" y="180975"/>
                  </a:cubicBezTo>
                  <a:cubicBezTo>
                    <a:pt x="153194" y="234950"/>
                    <a:pt x="164703" y="280988"/>
                    <a:pt x="178594" y="323850"/>
                  </a:cubicBezTo>
                  <a:cubicBezTo>
                    <a:pt x="192485" y="366712"/>
                    <a:pt x="227410" y="406003"/>
                    <a:pt x="252413" y="438150"/>
                  </a:cubicBezTo>
                  <a:cubicBezTo>
                    <a:pt x="277416" y="470297"/>
                    <a:pt x="306388" y="487362"/>
                    <a:pt x="328613" y="516731"/>
                  </a:cubicBezTo>
                  <a:cubicBezTo>
                    <a:pt x="350838" y="546100"/>
                    <a:pt x="377032" y="572294"/>
                    <a:pt x="385763" y="614363"/>
                  </a:cubicBezTo>
                  <a:cubicBezTo>
                    <a:pt x="394494" y="656432"/>
                    <a:pt x="390525" y="688579"/>
                    <a:pt x="381000" y="769144"/>
                  </a:cubicBezTo>
                  <a:cubicBezTo>
                    <a:pt x="371475" y="849709"/>
                    <a:pt x="348060" y="1009253"/>
                    <a:pt x="328613" y="1097756"/>
                  </a:cubicBezTo>
                  <a:cubicBezTo>
                    <a:pt x="309166" y="1186259"/>
                    <a:pt x="290116" y="1231504"/>
                    <a:pt x="264319" y="1300163"/>
                  </a:cubicBezTo>
                  <a:cubicBezTo>
                    <a:pt x="238522" y="1368822"/>
                    <a:pt x="217884" y="1443832"/>
                    <a:pt x="173831" y="1509713"/>
                  </a:cubicBezTo>
                  <a:cubicBezTo>
                    <a:pt x="129778" y="1575594"/>
                    <a:pt x="64889" y="1635522"/>
                    <a:pt x="0" y="16954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98369" y="3040577"/>
              <a:ext cx="404859" cy="415822"/>
            </a:xfrm>
            <a:custGeom>
              <a:avLst/>
              <a:gdLst>
                <a:gd name="connsiteX0" fmla="*/ 176212 w 404859"/>
                <a:gd name="connsiteY0" fmla="*/ 78861 h 415822"/>
                <a:gd name="connsiteX1" fmla="*/ 40481 w 404859"/>
                <a:gd name="connsiteY1" fmla="*/ 226498 h 415822"/>
                <a:gd name="connsiteX2" fmla="*/ 0 w 404859"/>
                <a:gd name="connsiteY2" fmla="*/ 383661 h 415822"/>
                <a:gd name="connsiteX3" fmla="*/ 40481 w 404859"/>
                <a:gd name="connsiteY3" fmla="*/ 412236 h 415822"/>
                <a:gd name="connsiteX4" fmla="*/ 154781 w 404859"/>
                <a:gd name="connsiteY4" fmla="*/ 331273 h 415822"/>
                <a:gd name="connsiteX5" fmla="*/ 271462 w 404859"/>
                <a:gd name="connsiteY5" fmla="*/ 219354 h 415822"/>
                <a:gd name="connsiteX6" fmla="*/ 364331 w 404859"/>
                <a:gd name="connsiteY6" fmla="*/ 107436 h 415822"/>
                <a:gd name="connsiteX7" fmla="*/ 404812 w 404859"/>
                <a:gd name="connsiteY7" fmla="*/ 28854 h 415822"/>
                <a:gd name="connsiteX8" fmla="*/ 369094 w 404859"/>
                <a:gd name="connsiteY8" fmla="*/ 279 h 415822"/>
                <a:gd name="connsiteX9" fmla="*/ 240506 w 404859"/>
                <a:gd name="connsiteY9" fmla="*/ 43142 h 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59" h="415822">
                  <a:moveTo>
                    <a:pt x="176212" y="78861"/>
                  </a:moveTo>
                  <a:cubicBezTo>
                    <a:pt x="123031" y="127279"/>
                    <a:pt x="69850" y="175698"/>
                    <a:pt x="40481" y="226498"/>
                  </a:cubicBezTo>
                  <a:cubicBezTo>
                    <a:pt x="11112" y="277298"/>
                    <a:pt x="0" y="352705"/>
                    <a:pt x="0" y="383661"/>
                  </a:cubicBezTo>
                  <a:cubicBezTo>
                    <a:pt x="0" y="414617"/>
                    <a:pt x="14684" y="420967"/>
                    <a:pt x="40481" y="412236"/>
                  </a:cubicBezTo>
                  <a:cubicBezTo>
                    <a:pt x="66278" y="403505"/>
                    <a:pt x="116284" y="363420"/>
                    <a:pt x="154781" y="331273"/>
                  </a:cubicBezTo>
                  <a:cubicBezTo>
                    <a:pt x="193278" y="299126"/>
                    <a:pt x="236537" y="256660"/>
                    <a:pt x="271462" y="219354"/>
                  </a:cubicBezTo>
                  <a:cubicBezTo>
                    <a:pt x="306387" y="182048"/>
                    <a:pt x="342106" y="139186"/>
                    <a:pt x="364331" y="107436"/>
                  </a:cubicBezTo>
                  <a:cubicBezTo>
                    <a:pt x="386556" y="75686"/>
                    <a:pt x="404018" y="46713"/>
                    <a:pt x="404812" y="28854"/>
                  </a:cubicBezTo>
                  <a:cubicBezTo>
                    <a:pt x="405606" y="10994"/>
                    <a:pt x="396478" y="-2102"/>
                    <a:pt x="369094" y="279"/>
                  </a:cubicBezTo>
                  <a:cubicBezTo>
                    <a:pt x="341710" y="2660"/>
                    <a:pt x="291108" y="22901"/>
                    <a:pt x="240506" y="4314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1631" y="2425787"/>
              <a:ext cx="1561275" cy="1234194"/>
            </a:xfrm>
            <a:custGeom>
              <a:avLst/>
              <a:gdLst>
                <a:gd name="connsiteX0" fmla="*/ 0 w 1561275"/>
                <a:gd name="connsiteY0" fmla="*/ 1229432 h 1234194"/>
                <a:gd name="connsiteX1" fmla="*/ 97632 w 1561275"/>
                <a:gd name="connsiteY1" fmla="*/ 948444 h 1234194"/>
                <a:gd name="connsiteX2" fmla="*/ 247650 w 1561275"/>
                <a:gd name="connsiteY2" fmla="*/ 719844 h 1234194"/>
                <a:gd name="connsiteX3" fmla="*/ 516732 w 1561275"/>
                <a:gd name="connsiteY3" fmla="*/ 453144 h 1234194"/>
                <a:gd name="connsiteX4" fmla="*/ 719138 w 1561275"/>
                <a:gd name="connsiteY4" fmla="*/ 310269 h 1234194"/>
                <a:gd name="connsiteX5" fmla="*/ 947738 w 1561275"/>
                <a:gd name="connsiteY5" fmla="*/ 176919 h 1234194"/>
                <a:gd name="connsiteX6" fmla="*/ 1171575 w 1561275"/>
                <a:gd name="connsiteY6" fmla="*/ 50713 h 1234194"/>
                <a:gd name="connsiteX7" fmla="*/ 1312069 w 1561275"/>
                <a:gd name="connsiteY7" fmla="*/ 3088 h 1234194"/>
                <a:gd name="connsiteX8" fmla="*/ 1423988 w 1561275"/>
                <a:gd name="connsiteY8" fmla="*/ 12613 h 1234194"/>
                <a:gd name="connsiteX9" fmla="*/ 1500188 w 1561275"/>
                <a:gd name="connsiteY9" fmla="*/ 76907 h 1234194"/>
                <a:gd name="connsiteX10" fmla="*/ 1545432 w 1561275"/>
                <a:gd name="connsiteY10" fmla="*/ 198351 h 1234194"/>
                <a:gd name="connsiteX11" fmla="*/ 1554957 w 1561275"/>
                <a:gd name="connsiteY11" fmla="*/ 355513 h 1234194"/>
                <a:gd name="connsiteX12" fmla="*/ 1454944 w 1561275"/>
                <a:gd name="connsiteY12" fmla="*/ 605544 h 1234194"/>
                <a:gd name="connsiteX13" fmla="*/ 1357313 w 1561275"/>
                <a:gd name="connsiteY13" fmla="*/ 855576 h 1234194"/>
                <a:gd name="connsiteX14" fmla="*/ 1238250 w 1561275"/>
                <a:gd name="connsiteY14" fmla="*/ 984163 h 1234194"/>
                <a:gd name="connsiteX15" fmla="*/ 1002507 w 1561275"/>
                <a:gd name="connsiteY15" fmla="*/ 1160376 h 1234194"/>
                <a:gd name="connsiteX16" fmla="*/ 890588 w 1561275"/>
                <a:gd name="connsiteY16" fmla="*/ 1234194 h 12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61275" h="1234194">
                  <a:moveTo>
                    <a:pt x="0" y="1229432"/>
                  </a:moveTo>
                  <a:cubicBezTo>
                    <a:pt x="28178" y="1131403"/>
                    <a:pt x="56357" y="1033375"/>
                    <a:pt x="97632" y="948444"/>
                  </a:cubicBezTo>
                  <a:cubicBezTo>
                    <a:pt x="138907" y="863513"/>
                    <a:pt x="177800" y="802394"/>
                    <a:pt x="247650" y="719844"/>
                  </a:cubicBezTo>
                  <a:cubicBezTo>
                    <a:pt x="317500" y="637294"/>
                    <a:pt x="438151" y="521406"/>
                    <a:pt x="516732" y="453144"/>
                  </a:cubicBezTo>
                  <a:cubicBezTo>
                    <a:pt x="595313" y="384881"/>
                    <a:pt x="647304" y="356306"/>
                    <a:pt x="719138" y="310269"/>
                  </a:cubicBezTo>
                  <a:cubicBezTo>
                    <a:pt x="790972" y="264232"/>
                    <a:pt x="947738" y="176919"/>
                    <a:pt x="947738" y="176919"/>
                  </a:cubicBezTo>
                  <a:cubicBezTo>
                    <a:pt x="1023144" y="133660"/>
                    <a:pt x="1110853" y="79685"/>
                    <a:pt x="1171575" y="50713"/>
                  </a:cubicBezTo>
                  <a:cubicBezTo>
                    <a:pt x="1232297" y="21741"/>
                    <a:pt x="1270000" y="9438"/>
                    <a:pt x="1312069" y="3088"/>
                  </a:cubicBezTo>
                  <a:cubicBezTo>
                    <a:pt x="1354138" y="-3262"/>
                    <a:pt x="1392635" y="310"/>
                    <a:pt x="1423988" y="12613"/>
                  </a:cubicBezTo>
                  <a:cubicBezTo>
                    <a:pt x="1455341" y="24916"/>
                    <a:pt x="1479947" y="45951"/>
                    <a:pt x="1500188" y="76907"/>
                  </a:cubicBezTo>
                  <a:cubicBezTo>
                    <a:pt x="1520429" y="107863"/>
                    <a:pt x="1536304" y="151917"/>
                    <a:pt x="1545432" y="198351"/>
                  </a:cubicBezTo>
                  <a:cubicBezTo>
                    <a:pt x="1554560" y="244785"/>
                    <a:pt x="1570038" y="287647"/>
                    <a:pt x="1554957" y="355513"/>
                  </a:cubicBezTo>
                  <a:cubicBezTo>
                    <a:pt x="1539876" y="423378"/>
                    <a:pt x="1487885" y="522200"/>
                    <a:pt x="1454944" y="605544"/>
                  </a:cubicBezTo>
                  <a:cubicBezTo>
                    <a:pt x="1422003" y="688888"/>
                    <a:pt x="1393429" y="792473"/>
                    <a:pt x="1357313" y="855576"/>
                  </a:cubicBezTo>
                  <a:cubicBezTo>
                    <a:pt x="1321197" y="918679"/>
                    <a:pt x="1297384" y="933363"/>
                    <a:pt x="1238250" y="984163"/>
                  </a:cubicBezTo>
                  <a:cubicBezTo>
                    <a:pt x="1179116" y="1034963"/>
                    <a:pt x="1060451" y="1118704"/>
                    <a:pt x="1002507" y="1160376"/>
                  </a:cubicBezTo>
                  <a:cubicBezTo>
                    <a:pt x="944563" y="1202048"/>
                    <a:pt x="917575" y="1218121"/>
                    <a:pt x="890588" y="1234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07994" y="1804988"/>
              <a:ext cx="391320" cy="1874043"/>
            </a:xfrm>
            <a:custGeom>
              <a:avLst/>
              <a:gdLst>
                <a:gd name="connsiteX0" fmla="*/ 340519 w 391320"/>
                <a:gd name="connsiteY0" fmla="*/ 0 h 1874043"/>
                <a:gd name="connsiteX1" fmla="*/ 257175 w 391320"/>
                <a:gd name="connsiteY1" fmla="*/ 192881 h 1874043"/>
                <a:gd name="connsiteX2" fmla="*/ 252412 w 391320"/>
                <a:gd name="connsiteY2" fmla="*/ 397668 h 1874043"/>
                <a:gd name="connsiteX3" fmla="*/ 342900 w 391320"/>
                <a:gd name="connsiteY3" fmla="*/ 557212 h 1874043"/>
                <a:gd name="connsiteX4" fmla="*/ 388144 w 391320"/>
                <a:gd name="connsiteY4" fmla="*/ 721518 h 1874043"/>
                <a:gd name="connsiteX5" fmla="*/ 385762 w 391320"/>
                <a:gd name="connsiteY5" fmla="*/ 902493 h 1874043"/>
                <a:gd name="connsiteX6" fmla="*/ 371475 w 391320"/>
                <a:gd name="connsiteY6" fmla="*/ 1135856 h 1874043"/>
                <a:gd name="connsiteX7" fmla="*/ 326231 w 391320"/>
                <a:gd name="connsiteY7" fmla="*/ 1343025 h 1874043"/>
                <a:gd name="connsiteX8" fmla="*/ 147637 w 391320"/>
                <a:gd name="connsiteY8" fmla="*/ 1678781 h 1874043"/>
                <a:gd name="connsiteX9" fmla="*/ 0 w 391320"/>
                <a:gd name="connsiteY9" fmla="*/ 1874043 h 18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320" h="1874043">
                  <a:moveTo>
                    <a:pt x="340519" y="0"/>
                  </a:moveTo>
                  <a:cubicBezTo>
                    <a:pt x="306189" y="63301"/>
                    <a:pt x="271859" y="126603"/>
                    <a:pt x="257175" y="192881"/>
                  </a:cubicBezTo>
                  <a:cubicBezTo>
                    <a:pt x="242490" y="259159"/>
                    <a:pt x="238125" y="336946"/>
                    <a:pt x="252412" y="397668"/>
                  </a:cubicBezTo>
                  <a:cubicBezTo>
                    <a:pt x="266699" y="458390"/>
                    <a:pt x="320278" y="503237"/>
                    <a:pt x="342900" y="557212"/>
                  </a:cubicBezTo>
                  <a:cubicBezTo>
                    <a:pt x="365522" y="611187"/>
                    <a:pt x="381000" y="663971"/>
                    <a:pt x="388144" y="721518"/>
                  </a:cubicBezTo>
                  <a:cubicBezTo>
                    <a:pt x="395288" y="779065"/>
                    <a:pt x="388540" y="833437"/>
                    <a:pt x="385762" y="902493"/>
                  </a:cubicBezTo>
                  <a:cubicBezTo>
                    <a:pt x="382984" y="971549"/>
                    <a:pt x="381397" y="1062434"/>
                    <a:pt x="371475" y="1135856"/>
                  </a:cubicBezTo>
                  <a:cubicBezTo>
                    <a:pt x="361553" y="1209278"/>
                    <a:pt x="363537" y="1252537"/>
                    <a:pt x="326231" y="1343025"/>
                  </a:cubicBezTo>
                  <a:cubicBezTo>
                    <a:pt x="288925" y="1433513"/>
                    <a:pt x="202009" y="1590278"/>
                    <a:pt x="147637" y="1678781"/>
                  </a:cubicBezTo>
                  <a:cubicBezTo>
                    <a:pt x="93265" y="1767284"/>
                    <a:pt x="46632" y="1820663"/>
                    <a:pt x="0" y="187404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55631" y="1838325"/>
              <a:ext cx="395288" cy="1843088"/>
            </a:xfrm>
            <a:custGeom>
              <a:avLst/>
              <a:gdLst>
                <a:gd name="connsiteX0" fmla="*/ 395288 w 395288"/>
                <a:gd name="connsiteY0" fmla="*/ 0 h 1843088"/>
                <a:gd name="connsiteX1" fmla="*/ 302419 w 395288"/>
                <a:gd name="connsiteY1" fmla="*/ 121444 h 1843088"/>
                <a:gd name="connsiteX2" fmla="*/ 271463 w 395288"/>
                <a:gd name="connsiteY2" fmla="*/ 326231 h 1843088"/>
                <a:gd name="connsiteX3" fmla="*/ 335757 w 395288"/>
                <a:gd name="connsiteY3" fmla="*/ 569119 h 1843088"/>
                <a:gd name="connsiteX4" fmla="*/ 369094 w 395288"/>
                <a:gd name="connsiteY4" fmla="*/ 881063 h 1843088"/>
                <a:gd name="connsiteX5" fmla="*/ 371475 w 395288"/>
                <a:gd name="connsiteY5" fmla="*/ 1116806 h 1843088"/>
                <a:gd name="connsiteX6" fmla="*/ 278607 w 395288"/>
                <a:gd name="connsiteY6" fmla="*/ 1383506 h 1843088"/>
                <a:gd name="connsiteX7" fmla="*/ 138113 w 395288"/>
                <a:gd name="connsiteY7" fmla="*/ 1654969 h 1843088"/>
                <a:gd name="connsiteX8" fmla="*/ 0 w 395288"/>
                <a:gd name="connsiteY8" fmla="*/ 1843088 h 184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288" h="1843088">
                  <a:moveTo>
                    <a:pt x="395288" y="0"/>
                  </a:moveTo>
                  <a:cubicBezTo>
                    <a:pt x="359172" y="33536"/>
                    <a:pt x="323056" y="67072"/>
                    <a:pt x="302419" y="121444"/>
                  </a:cubicBezTo>
                  <a:cubicBezTo>
                    <a:pt x="281782" y="175816"/>
                    <a:pt x="265907" y="251619"/>
                    <a:pt x="271463" y="326231"/>
                  </a:cubicBezTo>
                  <a:cubicBezTo>
                    <a:pt x="277019" y="400843"/>
                    <a:pt x="319485" y="476647"/>
                    <a:pt x="335757" y="569119"/>
                  </a:cubicBezTo>
                  <a:cubicBezTo>
                    <a:pt x="352029" y="661591"/>
                    <a:pt x="363141" y="789782"/>
                    <a:pt x="369094" y="881063"/>
                  </a:cubicBezTo>
                  <a:cubicBezTo>
                    <a:pt x="375047" y="972344"/>
                    <a:pt x="386556" y="1033066"/>
                    <a:pt x="371475" y="1116806"/>
                  </a:cubicBezTo>
                  <a:cubicBezTo>
                    <a:pt x="356394" y="1200547"/>
                    <a:pt x="317501" y="1293812"/>
                    <a:pt x="278607" y="1383506"/>
                  </a:cubicBezTo>
                  <a:cubicBezTo>
                    <a:pt x="239713" y="1473200"/>
                    <a:pt x="184547" y="1578372"/>
                    <a:pt x="138113" y="1654969"/>
                  </a:cubicBezTo>
                  <a:cubicBezTo>
                    <a:pt x="91679" y="1731566"/>
                    <a:pt x="45839" y="1787327"/>
                    <a:pt x="0" y="184308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00888" y="1857375"/>
              <a:ext cx="478631" cy="1812131"/>
            </a:xfrm>
            <a:custGeom>
              <a:avLst/>
              <a:gdLst>
                <a:gd name="connsiteX0" fmla="*/ 478631 w 478631"/>
                <a:gd name="connsiteY0" fmla="*/ 0 h 1812131"/>
                <a:gd name="connsiteX1" fmla="*/ 359568 w 478631"/>
                <a:gd name="connsiteY1" fmla="*/ 169069 h 1812131"/>
                <a:gd name="connsiteX2" fmla="*/ 311943 w 478631"/>
                <a:gd name="connsiteY2" fmla="*/ 330994 h 1812131"/>
                <a:gd name="connsiteX3" fmla="*/ 383381 w 478631"/>
                <a:gd name="connsiteY3" fmla="*/ 640556 h 1812131"/>
                <a:gd name="connsiteX4" fmla="*/ 397668 w 478631"/>
                <a:gd name="connsiteY4" fmla="*/ 881063 h 1812131"/>
                <a:gd name="connsiteX5" fmla="*/ 328612 w 478631"/>
                <a:gd name="connsiteY5" fmla="*/ 1216819 h 1812131"/>
                <a:gd name="connsiteX6" fmla="*/ 180975 w 478631"/>
                <a:gd name="connsiteY6" fmla="*/ 1531144 h 1812131"/>
                <a:gd name="connsiteX7" fmla="*/ 0 w 478631"/>
                <a:gd name="connsiteY7" fmla="*/ 1812131 h 18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631" h="1812131">
                  <a:moveTo>
                    <a:pt x="478631" y="0"/>
                  </a:moveTo>
                  <a:cubicBezTo>
                    <a:pt x="432990" y="56951"/>
                    <a:pt x="387349" y="113903"/>
                    <a:pt x="359568" y="169069"/>
                  </a:cubicBezTo>
                  <a:cubicBezTo>
                    <a:pt x="331787" y="224235"/>
                    <a:pt x="307974" y="252413"/>
                    <a:pt x="311943" y="330994"/>
                  </a:cubicBezTo>
                  <a:cubicBezTo>
                    <a:pt x="315912" y="409575"/>
                    <a:pt x="369093" y="548878"/>
                    <a:pt x="383381" y="640556"/>
                  </a:cubicBezTo>
                  <a:cubicBezTo>
                    <a:pt x="397668" y="732234"/>
                    <a:pt x="406796" y="785019"/>
                    <a:pt x="397668" y="881063"/>
                  </a:cubicBezTo>
                  <a:cubicBezTo>
                    <a:pt x="388540" y="977107"/>
                    <a:pt x="364727" y="1108472"/>
                    <a:pt x="328612" y="1216819"/>
                  </a:cubicBezTo>
                  <a:cubicBezTo>
                    <a:pt x="292497" y="1325166"/>
                    <a:pt x="235744" y="1431925"/>
                    <a:pt x="180975" y="1531144"/>
                  </a:cubicBezTo>
                  <a:cubicBezTo>
                    <a:pt x="126206" y="1630363"/>
                    <a:pt x="63103" y="1721247"/>
                    <a:pt x="0" y="18121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12819" y="1895475"/>
              <a:ext cx="471487" cy="1783556"/>
            </a:xfrm>
            <a:custGeom>
              <a:avLst/>
              <a:gdLst>
                <a:gd name="connsiteX0" fmla="*/ 471487 w 471487"/>
                <a:gd name="connsiteY0" fmla="*/ 0 h 1783556"/>
                <a:gd name="connsiteX1" fmla="*/ 359569 w 471487"/>
                <a:gd name="connsiteY1" fmla="*/ 242888 h 1783556"/>
                <a:gd name="connsiteX2" fmla="*/ 328612 w 471487"/>
                <a:gd name="connsiteY2" fmla="*/ 635794 h 1783556"/>
                <a:gd name="connsiteX3" fmla="*/ 321469 w 471487"/>
                <a:gd name="connsiteY3" fmla="*/ 921544 h 1783556"/>
                <a:gd name="connsiteX4" fmla="*/ 276225 w 471487"/>
                <a:gd name="connsiteY4" fmla="*/ 1231106 h 1783556"/>
                <a:gd name="connsiteX5" fmla="*/ 188119 w 471487"/>
                <a:gd name="connsiteY5" fmla="*/ 1493044 h 1783556"/>
                <a:gd name="connsiteX6" fmla="*/ 0 w 471487"/>
                <a:gd name="connsiteY6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487" h="1783556">
                  <a:moveTo>
                    <a:pt x="471487" y="0"/>
                  </a:moveTo>
                  <a:cubicBezTo>
                    <a:pt x="427434" y="68461"/>
                    <a:pt x="383381" y="136922"/>
                    <a:pt x="359569" y="242888"/>
                  </a:cubicBezTo>
                  <a:cubicBezTo>
                    <a:pt x="335757" y="348854"/>
                    <a:pt x="334962" y="522685"/>
                    <a:pt x="328612" y="635794"/>
                  </a:cubicBezTo>
                  <a:cubicBezTo>
                    <a:pt x="322262" y="748903"/>
                    <a:pt x="330200" y="822325"/>
                    <a:pt x="321469" y="921544"/>
                  </a:cubicBezTo>
                  <a:cubicBezTo>
                    <a:pt x="312738" y="1020763"/>
                    <a:pt x="298450" y="1135856"/>
                    <a:pt x="276225" y="1231106"/>
                  </a:cubicBezTo>
                  <a:cubicBezTo>
                    <a:pt x="254000" y="1326356"/>
                    <a:pt x="234156" y="1400969"/>
                    <a:pt x="188119" y="1493044"/>
                  </a:cubicBezTo>
                  <a:cubicBezTo>
                    <a:pt x="142082" y="1585119"/>
                    <a:pt x="71041" y="1684337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9020000">
              <a:off x="6557170" y="3772233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9020000">
              <a:off x="6811965" y="392463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9020000">
              <a:off x="7290594" y="4279435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32717" y="3657600"/>
              <a:ext cx="884739" cy="281961"/>
            </a:xfrm>
            <a:custGeom>
              <a:avLst/>
              <a:gdLst>
                <a:gd name="connsiteX0" fmla="*/ 884739 w 884739"/>
                <a:gd name="connsiteY0" fmla="*/ 0 h 281961"/>
                <a:gd name="connsiteX1" fmla="*/ 637089 w 884739"/>
                <a:gd name="connsiteY1" fmla="*/ 164306 h 281961"/>
                <a:gd name="connsiteX2" fmla="*/ 408489 w 884739"/>
                <a:gd name="connsiteY2" fmla="*/ 266700 h 281961"/>
                <a:gd name="connsiteX3" fmla="*/ 232277 w 884739"/>
                <a:gd name="connsiteY3" fmla="*/ 278606 h 281961"/>
                <a:gd name="connsiteX4" fmla="*/ 122739 w 884739"/>
                <a:gd name="connsiteY4" fmla="*/ 238125 h 281961"/>
                <a:gd name="connsiteX5" fmla="*/ 48921 w 884739"/>
                <a:gd name="connsiteY5" fmla="*/ 180975 h 281961"/>
                <a:gd name="connsiteX6" fmla="*/ 6058 w 884739"/>
                <a:gd name="connsiteY6" fmla="*/ 100013 h 281961"/>
                <a:gd name="connsiteX7" fmla="*/ 1296 w 884739"/>
                <a:gd name="connsiteY7" fmla="*/ 2381 h 2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4739" h="281961">
                  <a:moveTo>
                    <a:pt x="884739" y="0"/>
                  </a:moveTo>
                  <a:cubicBezTo>
                    <a:pt x="800601" y="59928"/>
                    <a:pt x="716464" y="119856"/>
                    <a:pt x="637089" y="164306"/>
                  </a:cubicBezTo>
                  <a:cubicBezTo>
                    <a:pt x="557714" y="208756"/>
                    <a:pt x="475958" y="247650"/>
                    <a:pt x="408489" y="266700"/>
                  </a:cubicBezTo>
                  <a:cubicBezTo>
                    <a:pt x="341020" y="285750"/>
                    <a:pt x="279902" y="283368"/>
                    <a:pt x="232277" y="278606"/>
                  </a:cubicBezTo>
                  <a:cubicBezTo>
                    <a:pt x="184652" y="273844"/>
                    <a:pt x="153298" y="254397"/>
                    <a:pt x="122739" y="238125"/>
                  </a:cubicBezTo>
                  <a:cubicBezTo>
                    <a:pt x="92180" y="221853"/>
                    <a:pt x="68368" y="203994"/>
                    <a:pt x="48921" y="180975"/>
                  </a:cubicBezTo>
                  <a:cubicBezTo>
                    <a:pt x="29474" y="157956"/>
                    <a:pt x="13995" y="129779"/>
                    <a:pt x="6058" y="100013"/>
                  </a:cubicBezTo>
                  <a:cubicBezTo>
                    <a:pt x="-1880" y="70247"/>
                    <a:pt x="-292" y="36314"/>
                    <a:pt x="1296" y="23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62513" y="3681413"/>
              <a:ext cx="1952625" cy="588168"/>
            </a:xfrm>
            <a:custGeom>
              <a:avLst/>
              <a:gdLst>
                <a:gd name="connsiteX0" fmla="*/ 0 w 1952625"/>
                <a:gd name="connsiteY0" fmla="*/ 588168 h 588168"/>
                <a:gd name="connsiteX1" fmla="*/ 488156 w 1952625"/>
                <a:gd name="connsiteY1" fmla="*/ 533400 h 588168"/>
                <a:gd name="connsiteX2" fmla="*/ 1012031 w 1952625"/>
                <a:gd name="connsiteY2" fmla="*/ 445293 h 588168"/>
                <a:gd name="connsiteX3" fmla="*/ 1426368 w 1952625"/>
                <a:gd name="connsiteY3" fmla="*/ 338137 h 588168"/>
                <a:gd name="connsiteX4" fmla="*/ 1821656 w 1952625"/>
                <a:gd name="connsiteY4" fmla="*/ 114300 h 588168"/>
                <a:gd name="connsiteX5" fmla="*/ 1952625 w 1952625"/>
                <a:gd name="connsiteY5" fmla="*/ 0 h 5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2625" h="588168">
                  <a:moveTo>
                    <a:pt x="0" y="588168"/>
                  </a:moveTo>
                  <a:cubicBezTo>
                    <a:pt x="159742" y="572690"/>
                    <a:pt x="319484" y="557212"/>
                    <a:pt x="488156" y="533400"/>
                  </a:cubicBezTo>
                  <a:cubicBezTo>
                    <a:pt x="656828" y="509587"/>
                    <a:pt x="855662" y="477837"/>
                    <a:pt x="1012031" y="445293"/>
                  </a:cubicBezTo>
                  <a:cubicBezTo>
                    <a:pt x="1168400" y="412749"/>
                    <a:pt x="1291430" y="393303"/>
                    <a:pt x="1426368" y="338137"/>
                  </a:cubicBezTo>
                  <a:cubicBezTo>
                    <a:pt x="1561306" y="282971"/>
                    <a:pt x="1733947" y="170656"/>
                    <a:pt x="1821656" y="114300"/>
                  </a:cubicBezTo>
                  <a:cubicBezTo>
                    <a:pt x="1909365" y="57944"/>
                    <a:pt x="1930995" y="28972"/>
                    <a:pt x="19526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62513" y="3819525"/>
              <a:ext cx="1566862" cy="326231"/>
            </a:xfrm>
            <a:custGeom>
              <a:avLst/>
              <a:gdLst>
                <a:gd name="connsiteX0" fmla="*/ 0 w 1566862"/>
                <a:gd name="connsiteY0" fmla="*/ 326231 h 326231"/>
                <a:gd name="connsiteX1" fmla="*/ 164306 w 1566862"/>
                <a:gd name="connsiteY1" fmla="*/ 302419 h 326231"/>
                <a:gd name="connsiteX2" fmla="*/ 528637 w 1566862"/>
                <a:gd name="connsiteY2" fmla="*/ 250031 h 326231"/>
                <a:gd name="connsiteX3" fmla="*/ 735806 w 1566862"/>
                <a:gd name="connsiteY3" fmla="*/ 245269 h 326231"/>
                <a:gd name="connsiteX4" fmla="*/ 954881 w 1566862"/>
                <a:gd name="connsiteY4" fmla="*/ 226219 h 326231"/>
                <a:gd name="connsiteX5" fmla="*/ 1226343 w 1566862"/>
                <a:gd name="connsiteY5" fmla="*/ 147638 h 326231"/>
                <a:gd name="connsiteX6" fmla="*/ 1566862 w 1566862"/>
                <a:gd name="connsiteY6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862" h="326231">
                  <a:moveTo>
                    <a:pt x="0" y="326231"/>
                  </a:moveTo>
                  <a:lnTo>
                    <a:pt x="164306" y="302419"/>
                  </a:lnTo>
                  <a:cubicBezTo>
                    <a:pt x="252412" y="289719"/>
                    <a:pt x="433387" y="259556"/>
                    <a:pt x="528637" y="250031"/>
                  </a:cubicBezTo>
                  <a:cubicBezTo>
                    <a:pt x="623887" y="240506"/>
                    <a:pt x="664765" y="249238"/>
                    <a:pt x="735806" y="245269"/>
                  </a:cubicBezTo>
                  <a:cubicBezTo>
                    <a:pt x="806847" y="241300"/>
                    <a:pt x="873125" y="242491"/>
                    <a:pt x="954881" y="226219"/>
                  </a:cubicBezTo>
                  <a:cubicBezTo>
                    <a:pt x="1036637" y="209947"/>
                    <a:pt x="1124346" y="185341"/>
                    <a:pt x="1226343" y="147638"/>
                  </a:cubicBezTo>
                  <a:cubicBezTo>
                    <a:pt x="1328340" y="109935"/>
                    <a:pt x="1447601" y="54967"/>
                    <a:pt x="15668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24425" y="3995738"/>
              <a:ext cx="1721644" cy="469106"/>
            </a:xfrm>
            <a:custGeom>
              <a:avLst/>
              <a:gdLst>
                <a:gd name="connsiteX0" fmla="*/ 1721644 w 1721644"/>
                <a:gd name="connsiteY0" fmla="*/ 0 h 469106"/>
                <a:gd name="connsiteX1" fmla="*/ 1483519 w 1721644"/>
                <a:gd name="connsiteY1" fmla="*/ 133350 h 469106"/>
                <a:gd name="connsiteX2" fmla="*/ 940594 w 1721644"/>
                <a:gd name="connsiteY2" fmla="*/ 314325 h 469106"/>
                <a:gd name="connsiteX3" fmla="*/ 0 w 1721644"/>
                <a:gd name="connsiteY3" fmla="*/ 469106 h 46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644" h="469106">
                  <a:moveTo>
                    <a:pt x="1721644" y="0"/>
                  </a:moveTo>
                  <a:cubicBezTo>
                    <a:pt x="1667669" y="40481"/>
                    <a:pt x="1613694" y="80963"/>
                    <a:pt x="1483519" y="133350"/>
                  </a:cubicBezTo>
                  <a:cubicBezTo>
                    <a:pt x="1353344" y="185738"/>
                    <a:pt x="1187847" y="258366"/>
                    <a:pt x="940594" y="314325"/>
                  </a:cubicBezTo>
                  <a:cubicBezTo>
                    <a:pt x="693341" y="370284"/>
                    <a:pt x="346670" y="419695"/>
                    <a:pt x="0" y="4691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91175" y="3700463"/>
              <a:ext cx="1495425" cy="821531"/>
            </a:xfrm>
            <a:custGeom>
              <a:avLst/>
              <a:gdLst>
                <a:gd name="connsiteX0" fmla="*/ 1488281 w 1488281"/>
                <a:gd name="connsiteY0" fmla="*/ 0 h 809625"/>
                <a:gd name="connsiteX1" fmla="*/ 1273969 w 1488281"/>
                <a:gd name="connsiteY1" fmla="*/ 250031 h 809625"/>
                <a:gd name="connsiteX2" fmla="*/ 1071562 w 1488281"/>
                <a:gd name="connsiteY2" fmla="*/ 402431 h 809625"/>
                <a:gd name="connsiteX3" fmla="*/ 564356 w 1488281"/>
                <a:gd name="connsiteY3" fmla="*/ 671512 h 809625"/>
                <a:gd name="connsiteX4" fmla="*/ 0 w 1488281"/>
                <a:gd name="connsiteY4" fmla="*/ 8096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281" h="809625">
                  <a:moveTo>
                    <a:pt x="1488281" y="0"/>
                  </a:moveTo>
                  <a:cubicBezTo>
                    <a:pt x="1415851" y="91479"/>
                    <a:pt x="1343422" y="182959"/>
                    <a:pt x="1273969" y="250031"/>
                  </a:cubicBezTo>
                  <a:cubicBezTo>
                    <a:pt x="1204516" y="317103"/>
                    <a:pt x="1189831" y="332184"/>
                    <a:pt x="1071562" y="402431"/>
                  </a:cubicBezTo>
                  <a:cubicBezTo>
                    <a:pt x="953293" y="472678"/>
                    <a:pt x="742950" y="603646"/>
                    <a:pt x="564356" y="671512"/>
                  </a:cubicBezTo>
                  <a:cubicBezTo>
                    <a:pt x="385762" y="739378"/>
                    <a:pt x="192881" y="774501"/>
                    <a:pt x="0" y="8096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98519" y="3676650"/>
              <a:ext cx="126206" cy="200025"/>
            </a:xfrm>
            <a:custGeom>
              <a:avLst/>
              <a:gdLst>
                <a:gd name="connsiteX0" fmla="*/ 126206 w 126206"/>
                <a:gd name="connsiteY0" fmla="*/ 0 h 200025"/>
                <a:gd name="connsiteX1" fmla="*/ 102394 w 126206"/>
                <a:gd name="connsiteY1" fmla="*/ 54769 h 200025"/>
                <a:gd name="connsiteX2" fmla="*/ 0 w 126206"/>
                <a:gd name="connsiteY2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206" h="200025">
                  <a:moveTo>
                    <a:pt x="126206" y="0"/>
                  </a:moveTo>
                  <a:cubicBezTo>
                    <a:pt x="124817" y="10716"/>
                    <a:pt x="123428" y="21432"/>
                    <a:pt x="102394" y="54769"/>
                  </a:cubicBezTo>
                  <a:cubicBezTo>
                    <a:pt x="81360" y="88106"/>
                    <a:pt x="40680" y="144065"/>
                    <a:pt x="0" y="2000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84106" y="4152902"/>
              <a:ext cx="728663" cy="345280"/>
            </a:xfrm>
            <a:custGeom>
              <a:avLst/>
              <a:gdLst>
                <a:gd name="connsiteX0" fmla="*/ 0 w 747713"/>
                <a:gd name="connsiteY0" fmla="*/ 352425 h 352425"/>
                <a:gd name="connsiteX1" fmla="*/ 471488 w 747713"/>
                <a:gd name="connsiteY1" fmla="*/ 150018 h 352425"/>
                <a:gd name="connsiteX2" fmla="*/ 747713 w 747713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352425">
                  <a:moveTo>
                    <a:pt x="0" y="352425"/>
                  </a:moveTo>
                  <a:cubicBezTo>
                    <a:pt x="173434" y="280590"/>
                    <a:pt x="346869" y="208755"/>
                    <a:pt x="471488" y="150018"/>
                  </a:cubicBezTo>
                  <a:cubicBezTo>
                    <a:pt x="596107" y="91281"/>
                    <a:pt x="671910" y="45640"/>
                    <a:pt x="7477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8019" y="2967038"/>
              <a:ext cx="985837" cy="1543050"/>
            </a:xfrm>
            <a:custGeom>
              <a:avLst/>
              <a:gdLst>
                <a:gd name="connsiteX0" fmla="*/ 0 w 973931"/>
                <a:gd name="connsiteY0" fmla="*/ 1531143 h 1531143"/>
                <a:gd name="connsiteX1" fmla="*/ 257175 w 973931"/>
                <a:gd name="connsiteY1" fmla="*/ 1366837 h 1531143"/>
                <a:gd name="connsiteX2" fmla="*/ 547688 w 973931"/>
                <a:gd name="connsiteY2" fmla="*/ 1081087 h 1531143"/>
                <a:gd name="connsiteX3" fmla="*/ 745331 w 973931"/>
                <a:gd name="connsiteY3" fmla="*/ 692943 h 1531143"/>
                <a:gd name="connsiteX4" fmla="*/ 973931 w 973931"/>
                <a:gd name="connsiteY4" fmla="*/ 0 h 15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31" h="1531143">
                  <a:moveTo>
                    <a:pt x="0" y="1531143"/>
                  </a:moveTo>
                  <a:cubicBezTo>
                    <a:pt x="82947" y="1486494"/>
                    <a:pt x="165894" y="1441846"/>
                    <a:pt x="257175" y="1366837"/>
                  </a:cubicBezTo>
                  <a:cubicBezTo>
                    <a:pt x="348456" y="1291828"/>
                    <a:pt x="466329" y="1193403"/>
                    <a:pt x="547688" y="1081087"/>
                  </a:cubicBezTo>
                  <a:cubicBezTo>
                    <a:pt x="629047" y="968771"/>
                    <a:pt x="674291" y="873124"/>
                    <a:pt x="745331" y="692943"/>
                  </a:cubicBezTo>
                  <a:cubicBezTo>
                    <a:pt x="816372" y="512762"/>
                    <a:pt x="895151" y="256381"/>
                    <a:pt x="97393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9920000">
              <a:off x="4629411" y="3624554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97993" y="3812381"/>
              <a:ext cx="1726407" cy="426246"/>
            </a:xfrm>
            <a:custGeom>
              <a:avLst/>
              <a:gdLst>
                <a:gd name="connsiteX0" fmla="*/ 0 w 1674019"/>
                <a:gd name="connsiteY0" fmla="*/ 326231 h 326231"/>
                <a:gd name="connsiteX1" fmla="*/ 295275 w 1674019"/>
                <a:gd name="connsiteY1" fmla="*/ 119062 h 326231"/>
                <a:gd name="connsiteX2" fmla="*/ 478632 w 1674019"/>
                <a:gd name="connsiteY2" fmla="*/ 54768 h 326231"/>
                <a:gd name="connsiteX3" fmla="*/ 652463 w 1674019"/>
                <a:gd name="connsiteY3" fmla="*/ 73818 h 326231"/>
                <a:gd name="connsiteX4" fmla="*/ 923925 w 1674019"/>
                <a:gd name="connsiteY4" fmla="*/ 138112 h 326231"/>
                <a:gd name="connsiteX5" fmla="*/ 1164432 w 1674019"/>
                <a:gd name="connsiteY5" fmla="*/ 161925 h 326231"/>
                <a:gd name="connsiteX6" fmla="*/ 1354932 w 1674019"/>
                <a:gd name="connsiteY6" fmla="*/ 119062 h 326231"/>
                <a:gd name="connsiteX7" fmla="*/ 1674019 w 1674019"/>
                <a:gd name="connsiteY7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19" h="326231">
                  <a:moveTo>
                    <a:pt x="0" y="326231"/>
                  </a:moveTo>
                  <a:cubicBezTo>
                    <a:pt x="107751" y="245268"/>
                    <a:pt x="215503" y="164306"/>
                    <a:pt x="295275" y="119062"/>
                  </a:cubicBezTo>
                  <a:cubicBezTo>
                    <a:pt x="375047" y="73818"/>
                    <a:pt x="419101" y="62309"/>
                    <a:pt x="478632" y="54768"/>
                  </a:cubicBezTo>
                  <a:cubicBezTo>
                    <a:pt x="538163" y="47227"/>
                    <a:pt x="578248" y="59927"/>
                    <a:pt x="652463" y="73818"/>
                  </a:cubicBezTo>
                  <a:cubicBezTo>
                    <a:pt x="726678" y="87709"/>
                    <a:pt x="838597" y="123427"/>
                    <a:pt x="923925" y="138112"/>
                  </a:cubicBezTo>
                  <a:cubicBezTo>
                    <a:pt x="1009253" y="152797"/>
                    <a:pt x="1092598" y="165100"/>
                    <a:pt x="1164432" y="161925"/>
                  </a:cubicBezTo>
                  <a:cubicBezTo>
                    <a:pt x="1236266" y="158750"/>
                    <a:pt x="1270001" y="146049"/>
                    <a:pt x="1354932" y="119062"/>
                  </a:cubicBezTo>
                  <a:cubicBezTo>
                    <a:pt x="1439863" y="92074"/>
                    <a:pt x="1556941" y="46037"/>
                    <a:pt x="167401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52198" y="4017603"/>
              <a:ext cx="561567" cy="450683"/>
            </a:xfrm>
            <a:custGeom>
              <a:avLst/>
              <a:gdLst>
                <a:gd name="connsiteX0" fmla="*/ 148202 w 561567"/>
                <a:gd name="connsiteY0" fmla="*/ 166253 h 450683"/>
                <a:gd name="connsiteX1" fmla="*/ 26758 w 561567"/>
                <a:gd name="connsiteY1" fmla="*/ 349610 h 450683"/>
                <a:gd name="connsiteX2" fmla="*/ 12471 w 561567"/>
                <a:gd name="connsiteY2" fmla="*/ 449622 h 450683"/>
                <a:gd name="connsiteX3" fmla="*/ 176777 w 561567"/>
                <a:gd name="connsiteY3" fmla="*/ 394853 h 450683"/>
                <a:gd name="connsiteX4" fmla="*/ 386327 w 561567"/>
                <a:gd name="connsiteY4" fmla="*/ 280553 h 450683"/>
                <a:gd name="connsiteX5" fmla="*/ 514915 w 561567"/>
                <a:gd name="connsiteY5" fmla="*/ 168635 h 450683"/>
                <a:gd name="connsiteX6" fmla="*/ 560158 w 561567"/>
                <a:gd name="connsiteY6" fmla="*/ 73385 h 450683"/>
                <a:gd name="connsiteX7" fmla="*/ 469671 w 561567"/>
                <a:gd name="connsiteY7" fmla="*/ 11472 h 450683"/>
                <a:gd name="connsiteX8" fmla="*/ 391090 w 561567"/>
                <a:gd name="connsiteY8" fmla="*/ 1947 h 450683"/>
                <a:gd name="connsiteX9" fmla="*/ 305365 w 561567"/>
                <a:gd name="connsiteY9" fmla="*/ 35285 h 450683"/>
                <a:gd name="connsiteX10" fmla="*/ 148202 w 561567"/>
                <a:gd name="connsiteY10" fmla="*/ 166253 h 45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567" h="450683">
                  <a:moveTo>
                    <a:pt x="148202" y="166253"/>
                  </a:moveTo>
                  <a:cubicBezTo>
                    <a:pt x="101768" y="218640"/>
                    <a:pt x="49380" y="302382"/>
                    <a:pt x="26758" y="349610"/>
                  </a:cubicBezTo>
                  <a:cubicBezTo>
                    <a:pt x="4136" y="396838"/>
                    <a:pt x="-12532" y="442082"/>
                    <a:pt x="12471" y="449622"/>
                  </a:cubicBezTo>
                  <a:cubicBezTo>
                    <a:pt x="37474" y="457162"/>
                    <a:pt x="114468" y="423031"/>
                    <a:pt x="176777" y="394853"/>
                  </a:cubicBezTo>
                  <a:cubicBezTo>
                    <a:pt x="239086" y="366675"/>
                    <a:pt x="329971" y="318256"/>
                    <a:pt x="386327" y="280553"/>
                  </a:cubicBezTo>
                  <a:cubicBezTo>
                    <a:pt x="442683" y="242850"/>
                    <a:pt x="485943" y="203163"/>
                    <a:pt x="514915" y="168635"/>
                  </a:cubicBezTo>
                  <a:cubicBezTo>
                    <a:pt x="543887" y="134107"/>
                    <a:pt x="567699" y="99579"/>
                    <a:pt x="560158" y="73385"/>
                  </a:cubicBezTo>
                  <a:cubicBezTo>
                    <a:pt x="552617" y="47191"/>
                    <a:pt x="497849" y="23378"/>
                    <a:pt x="469671" y="11472"/>
                  </a:cubicBezTo>
                  <a:cubicBezTo>
                    <a:pt x="441493" y="-434"/>
                    <a:pt x="418474" y="-2022"/>
                    <a:pt x="391090" y="1947"/>
                  </a:cubicBezTo>
                  <a:cubicBezTo>
                    <a:pt x="363706" y="5916"/>
                    <a:pt x="341481" y="10679"/>
                    <a:pt x="305365" y="35285"/>
                  </a:cubicBezTo>
                  <a:cubicBezTo>
                    <a:pt x="269249" y="59891"/>
                    <a:pt x="194636" y="113866"/>
                    <a:pt x="148202" y="16625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33738" y="3695700"/>
              <a:ext cx="2064543" cy="885825"/>
            </a:xfrm>
            <a:custGeom>
              <a:avLst/>
              <a:gdLst>
                <a:gd name="connsiteX0" fmla="*/ 2064543 w 2064543"/>
                <a:gd name="connsiteY0" fmla="*/ 0 h 885825"/>
                <a:gd name="connsiteX1" fmla="*/ 1962150 w 2064543"/>
                <a:gd name="connsiteY1" fmla="*/ 190500 h 885825"/>
                <a:gd name="connsiteX2" fmla="*/ 1847850 w 2064543"/>
                <a:gd name="connsiteY2" fmla="*/ 292894 h 885825"/>
                <a:gd name="connsiteX3" fmla="*/ 1654968 w 2064543"/>
                <a:gd name="connsiteY3" fmla="*/ 350044 h 885825"/>
                <a:gd name="connsiteX4" fmla="*/ 1300162 w 2064543"/>
                <a:gd name="connsiteY4" fmla="*/ 402431 h 885825"/>
                <a:gd name="connsiteX5" fmla="*/ 950118 w 2064543"/>
                <a:gd name="connsiteY5" fmla="*/ 471488 h 885825"/>
                <a:gd name="connsiteX6" fmla="*/ 669131 w 2064543"/>
                <a:gd name="connsiteY6" fmla="*/ 526256 h 885825"/>
                <a:gd name="connsiteX7" fmla="*/ 369093 w 2064543"/>
                <a:gd name="connsiteY7" fmla="*/ 642938 h 885825"/>
                <a:gd name="connsiteX8" fmla="*/ 192881 w 2064543"/>
                <a:gd name="connsiteY8" fmla="*/ 740569 h 885825"/>
                <a:gd name="connsiteX9" fmla="*/ 0 w 2064543"/>
                <a:gd name="connsiteY9" fmla="*/ 885825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4543" h="885825">
                  <a:moveTo>
                    <a:pt x="2064543" y="0"/>
                  </a:moveTo>
                  <a:cubicBezTo>
                    <a:pt x="2031404" y="70842"/>
                    <a:pt x="1998265" y="141684"/>
                    <a:pt x="1962150" y="190500"/>
                  </a:cubicBezTo>
                  <a:cubicBezTo>
                    <a:pt x="1926034" y="239316"/>
                    <a:pt x="1899047" y="266303"/>
                    <a:pt x="1847850" y="292894"/>
                  </a:cubicBezTo>
                  <a:cubicBezTo>
                    <a:pt x="1796653" y="319485"/>
                    <a:pt x="1746249" y="331788"/>
                    <a:pt x="1654968" y="350044"/>
                  </a:cubicBezTo>
                  <a:cubicBezTo>
                    <a:pt x="1563687" y="368300"/>
                    <a:pt x="1417637" y="382190"/>
                    <a:pt x="1300162" y="402431"/>
                  </a:cubicBezTo>
                  <a:cubicBezTo>
                    <a:pt x="1182687" y="422672"/>
                    <a:pt x="950118" y="471488"/>
                    <a:pt x="950118" y="471488"/>
                  </a:cubicBezTo>
                  <a:cubicBezTo>
                    <a:pt x="844946" y="492125"/>
                    <a:pt x="765968" y="497681"/>
                    <a:pt x="669131" y="526256"/>
                  </a:cubicBezTo>
                  <a:cubicBezTo>
                    <a:pt x="572294" y="554831"/>
                    <a:pt x="448468" y="607219"/>
                    <a:pt x="369093" y="642938"/>
                  </a:cubicBezTo>
                  <a:cubicBezTo>
                    <a:pt x="289718" y="678657"/>
                    <a:pt x="254396" y="700088"/>
                    <a:pt x="192881" y="740569"/>
                  </a:cubicBezTo>
                  <a:cubicBezTo>
                    <a:pt x="131366" y="781050"/>
                    <a:pt x="65683" y="833437"/>
                    <a:pt x="0" y="8858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12344" y="4145756"/>
              <a:ext cx="1359694" cy="352425"/>
            </a:xfrm>
            <a:custGeom>
              <a:avLst/>
              <a:gdLst>
                <a:gd name="connsiteX0" fmla="*/ 1359694 w 1359694"/>
                <a:gd name="connsiteY0" fmla="*/ 0 h 340518"/>
                <a:gd name="connsiteX1" fmla="*/ 966787 w 1359694"/>
                <a:gd name="connsiteY1" fmla="*/ 38100 h 340518"/>
                <a:gd name="connsiteX2" fmla="*/ 557212 w 1359694"/>
                <a:gd name="connsiteY2" fmla="*/ 145256 h 340518"/>
                <a:gd name="connsiteX3" fmla="*/ 233362 w 1359694"/>
                <a:gd name="connsiteY3" fmla="*/ 235743 h 340518"/>
                <a:gd name="connsiteX4" fmla="*/ 0 w 1359694"/>
                <a:gd name="connsiteY4" fmla="*/ 340518 h 3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94" h="340518">
                  <a:moveTo>
                    <a:pt x="1359694" y="0"/>
                  </a:moveTo>
                  <a:cubicBezTo>
                    <a:pt x="1230114" y="6945"/>
                    <a:pt x="1100534" y="13891"/>
                    <a:pt x="966787" y="38100"/>
                  </a:cubicBezTo>
                  <a:cubicBezTo>
                    <a:pt x="833040" y="62309"/>
                    <a:pt x="557212" y="145256"/>
                    <a:pt x="557212" y="145256"/>
                  </a:cubicBezTo>
                  <a:cubicBezTo>
                    <a:pt x="434975" y="178196"/>
                    <a:pt x="326231" y="203199"/>
                    <a:pt x="233362" y="235743"/>
                  </a:cubicBezTo>
                  <a:cubicBezTo>
                    <a:pt x="140493" y="268287"/>
                    <a:pt x="70246" y="304402"/>
                    <a:pt x="0" y="34051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50456" y="4269581"/>
              <a:ext cx="1223963" cy="302419"/>
            </a:xfrm>
            <a:custGeom>
              <a:avLst/>
              <a:gdLst>
                <a:gd name="connsiteX0" fmla="*/ 0 w 1223963"/>
                <a:gd name="connsiteY0" fmla="*/ 302419 h 302419"/>
                <a:gd name="connsiteX1" fmla="*/ 323850 w 1223963"/>
                <a:gd name="connsiteY1" fmla="*/ 171450 h 302419"/>
                <a:gd name="connsiteX2" fmla="*/ 654844 w 1223963"/>
                <a:gd name="connsiteY2" fmla="*/ 73819 h 302419"/>
                <a:gd name="connsiteX3" fmla="*/ 945357 w 1223963"/>
                <a:gd name="connsiteY3" fmla="*/ 14288 h 302419"/>
                <a:gd name="connsiteX4" fmla="*/ 1223963 w 1223963"/>
                <a:gd name="connsiteY4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963" h="302419">
                  <a:moveTo>
                    <a:pt x="0" y="302419"/>
                  </a:moveTo>
                  <a:cubicBezTo>
                    <a:pt x="107354" y="255984"/>
                    <a:pt x="214709" y="209550"/>
                    <a:pt x="323850" y="171450"/>
                  </a:cubicBezTo>
                  <a:cubicBezTo>
                    <a:pt x="432991" y="133350"/>
                    <a:pt x="551260" y="100013"/>
                    <a:pt x="654844" y="73819"/>
                  </a:cubicBezTo>
                  <a:cubicBezTo>
                    <a:pt x="758428" y="47625"/>
                    <a:pt x="850504" y="26591"/>
                    <a:pt x="945357" y="14288"/>
                  </a:cubicBezTo>
                  <a:cubicBezTo>
                    <a:pt x="1040210" y="1985"/>
                    <a:pt x="1132086" y="992"/>
                    <a:pt x="122396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 rot="18300000">
              <a:off x="1973769" y="5479002"/>
              <a:ext cx="420912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18300000">
              <a:off x="1302954" y="4832876"/>
              <a:ext cx="355666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18300000">
              <a:off x="1243071" y="3534403"/>
              <a:ext cx="355666" cy="23535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9920000">
              <a:off x="3211508" y="4515183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9920000">
              <a:off x="3511547" y="533909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19920000">
              <a:off x="3668710" y="562484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19920000">
              <a:off x="4176976" y="5810580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21000000">
              <a:off x="6362964" y="5477204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21000000">
              <a:off x="6443926" y="5843917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0083" y="5231879"/>
              <a:ext cx="432730" cy="217834"/>
            </a:xfrm>
            <a:custGeom>
              <a:avLst/>
              <a:gdLst>
                <a:gd name="connsiteX0" fmla="*/ 190267 w 432730"/>
                <a:gd name="connsiteY0" fmla="*/ 14015 h 217834"/>
                <a:gd name="connsiteX1" fmla="*/ 25961 w 432730"/>
                <a:gd name="connsiteY1" fmla="*/ 109265 h 217834"/>
                <a:gd name="connsiteX2" fmla="*/ 4530 w 432730"/>
                <a:gd name="connsiteY2" fmla="*/ 199752 h 217834"/>
                <a:gd name="connsiteX3" fmla="*/ 68823 w 432730"/>
                <a:gd name="connsiteY3" fmla="*/ 216421 h 217834"/>
                <a:gd name="connsiteX4" fmla="*/ 173598 w 432730"/>
                <a:gd name="connsiteY4" fmla="*/ 178321 h 217834"/>
                <a:gd name="connsiteX5" fmla="*/ 323617 w 432730"/>
                <a:gd name="connsiteY5" fmla="*/ 116409 h 217834"/>
                <a:gd name="connsiteX6" fmla="*/ 426011 w 432730"/>
                <a:gd name="connsiteY6" fmla="*/ 47352 h 217834"/>
                <a:gd name="connsiteX7" fmla="*/ 414105 w 432730"/>
                <a:gd name="connsiteY7" fmla="*/ 4490 h 217834"/>
                <a:gd name="connsiteX8" fmla="*/ 342667 w 432730"/>
                <a:gd name="connsiteY8" fmla="*/ 2109 h 217834"/>
                <a:gd name="connsiteX9" fmla="*/ 190267 w 432730"/>
                <a:gd name="connsiteY9" fmla="*/ 14015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730" h="217834">
                  <a:moveTo>
                    <a:pt x="190267" y="14015"/>
                  </a:moveTo>
                  <a:cubicBezTo>
                    <a:pt x="137483" y="31874"/>
                    <a:pt x="56917" y="78309"/>
                    <a:pt x="25961" y="109265"/>
                  </a:cubicBezTo>
                  <a:cubicBezTo>
                    <a:pt x="-4995" y="140221"/>
                    <a:pt x="-2614" y="181893"/>
                    <a:pt x="4530" y="199752"/>
                  </a:cubicBezTo>
                  <a:cubicBezTo>
                    <a:pt x="11674" y="217611"/>
                    <a:pt x="40645" y="219993"/>
                    <a:pt x="68823" y="216421"/>
                  </a:cubicBezTo>
                  <a:cubicBezTo>
                    <a:pt x="97001" y="212849"/>
                    <a:pt x="131132" y="194990"/>
                    <a:pt x="173598" y="178321"/>
                  </a:cubicBezTo>
                  <a:cubicBezTo>
                    <a:pt x="216064" y="161652"/>
                    <a:pt x="281548" y="138237"/>
                    <a:pt x="323617" y="116409"/>
                  </a:cubicBezTo>
                  <a:cubicBezTo>
                    <a:pt x="365686" y="94581"/>
                    <a:pt x="410930" y="66005"/>
                    <a:pt x="426011" y="47352"/>
                  </a:cubicBezTo>
                  <a:cubicBezTo>
                    <a:pt x="441092" y="28699"/>
                    <a:pt x="427996" y="12030"/>
                    <a:pt x="414105" y="4490"/>
                  </a:cubicBezTo>
                  <a:cubicBezTo>
                    <a:pt x="400214" y="-3050"/>
                    <a:pt x="377592" y="918"/>
                    <a:pt x="342667" y="2109"/>
                  </a:cubicBezTo>
                  <a:cubicBezTo>
                    <a:pt x="307742" y="3300"/>
                    <a:pt x="243051" y="-3844"/>
                    <a:pt x="190267" y="14015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49819" y="5133369"/>
              <a:ext cx="765120" cy="384865"/>
            </a:xfrm>
            <a:custGeom>
              <a:avLst/>
              <a:gdLst>
                <a:gd name="connsiteX0" fmla="*/ 234325 w 765120"/>
                <a:gd name="connsiteY0" fmla="*/ 57756 h 384865"/>
                <a:gd name="connsiteX1" fmla="*/ 79544 w 765120"/>
                <a:gd name="connsiteY1" fmla="*/ 183962 h 384865"/>
                <a:gd name="connsiteX2" fmla="*/ 8106 w 765120"/>
                <a:gd name="connsiteY2" fmla="*/ 343506 h 384865"/>
                <a:gd name="connsiteX3" fmla="*/ 15250 w 765120"/>
                <a:gd name="connsiteY3" fmla="*/ 374462 h 384865"/>
                <a:gd name="connsiteX4" fmla="*/ 129550 w 765120"/>
                <a:gd name="connsiteY4" fmla="*/ 383987 h 384865"/>
                <a:gd name="connsiteX5" fmla="*/ 365294 w 765120"/>
                <a:gd name="connsiteY5" fmla="*/ 355412 h 384865"/>
                <a:gd name="connsiteX6" fmla="*/ 517694 w 765120"/>
                <a:gd name="connsiteY6" fmla="*/ 293500 h 384865"/>
                <a:gd name="connsiteX7" fmla="*/ 684381 w 765120"/>
                <a:gd name="connsiteY7" fmla="*/ 186344 h 384865"/>
                <a:gd name="connsiteX8" fmla="*/ 743912 w 765120"/>
                <a:gd name="connsiteY8" fmla="*/ 86331 h 384865"/>
                <a:gd name="connsiteX9" fmla="*/ 760581 w 765120"/>
                <a:gd name="connsiteY9" fmla="*/ 26800 h 384865"/>
                <a:gd name="connsiteX10" fmla="*/ 667712 w 765120"/>
                <a:gd name="connsiteY10" fmla="*/ 606 h 384865"/>
                <a:gd name="connsiteX11" fmla="*/ 536744 w 765120"/>
                <a:gd name="connsiteY11" fmla="*/ 7750 h 384865"/>
                <a:gd name="connsiteX12" fmla="*/ 405775 w 765120"/>
                <a:gd name="connsiteY12" fmla="*/ 17275 h 384865"/>
                <a:gd name="connsiteX13" fmla="*/ 234325 w 765120"/>
                <a:gd name="connsiteY13" fmla="*/ 57756 h 3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5120" h="384865">
                  <a:moveTo>
                    <a:pt x="234325" y="57756"/>
                  </a:moveTo>
                  <a:cubicBezTo>
                    <a:pt x="179953" y="85537"/>
                    <a:pt x="117247" y="136337"/>
                    <a:pt x="79544" y="183962"/>
                  </a:cubicBezTo>
                  <a:cubicBezTo>
                    <a:pt x="41841" y="231587"/>
                    <a:pt x="18822" y="311756"/>
                    <a:pt x="8106" y="343506"/>
                  </a:cubicBezTo>
                  <a:cubicBezTo>
                    <a:pt x="-2610" y="375256"/>
                    <a:pt x="-4991" y="367715"/>
                    <a:pt x="15250" y="374462"/>
                  </a:cubicBezTo>
                  <a:cubicBezTo>
                    <a:pt x="35491" y="381209"/>
                    <a:pt x="71209" y="387162"/>
                    <a:pt x="129550" y="383987"/>
                  </a:cubicBezTo>
                  <a:cubicBezTo>
                    <a:pt x="187891" y="380812"/>
                    <a:pt x="300603" y="370493"/>
                    <a:pt x="365294" y="355412"/>
                  </a:cubicBezTo>
                  <a:cubicBezTo>
                    <a:pt x="429985" y="340331"/>
                    <a:pt x="464513" y="321678"/>
                    <a:pt x="517694" y="293500"/>
                  </a:cubicBezTo>
                  <a:cubicBezTo>
                    <a:pt x="570875" y="265322"/>
                    <a:pt x="646678" y="220872"/>
                    <a:pt x="684381" y="186344"/>
                  </a:cubicBezTo>
                  <a:cubicBezTo>
                    <a:pt x="722084" y="151816"/>
                    <a:pt x="731212" y="112922"/>
                    <a:pt x="743912" y="86331"/>
                  </a:cubicBezTo>
                  <a:cubicBezTo>
                    <a:pt x="756612" y="59740"/>
                    <a:pt x="773281" y="41087"/>
                    <a:pt x="760581" y="26800"/>
                  </a:cubicBezTo>
                  <a:cubicBezTo>
                    <a:pt x="747881" y="12512"/>
                    <a:pt x="705018" y="3781"/>
                    <a:pt x="667712" y="606"/>
                  </a:cubicBezTo>
                  <a:cubicBezTo>
                    <a:pt x="630406" y="-2569"/>
                    <a:pt x="536744" y="7750"/>
                    <a:pt x="536744" y="7750"/>
                  </a:cubicBezTo>
                  <a:cubicBezTo>
                    <a:pt x="493088" y="10528"/>
                    <a:pt x="451812" y="10131"/>
                    <a:pt x="405775" y="17275"/>
                  </a:cubicBezTo>
                  <a:cubicBezTo>
                    <a:pt x="359738" y="24419"/>
                    <a:pt x="288697" y="29975"/>
                    <a:pt x="234325" y="57756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82194" y="4997644"/>
              <a:ext cx="1163629" cy="624256"/>
            </a:xfrm>
            <a:custGeom>
              <a:avLst/>
              <a:gdLst>
                <a:gd name="connsiteX0" fmla="*/ 309081 w 1163629"/>
                <a:gd name="connsiteY0" fmla="*/ 617344 h 624256"/>
                <a:gd name="connsiteX1" fmla="*/ 132869 w 1163629"/>
                <a:gd name="connsiteY1" fmla="*/ 614962 h 624256"/>
                <a:gd name="connsiteX2" fmla="*/ 16187 w 1163629"/>
                <a:gd name="connsiteY2" fmla="*/ 526856 h 624256"/>
                <a:gd name="connsiteX3" fmla="*/ 9044 w 1163629"/>
                <a:gd name="connsiteY3" fmla="*/ 360169 h 624256"/>
                <a:gd name="connsiteX4" fmla="*/ 92387 w 1163629"/>
                <a:gd name="connsiteY4" fmla="*/ 229200 h 624256"/>
                <a:gd name="connsiteX5" fmla="*/ 263837 w 1163629"/>
                <a:gd name="connsiteY5" fmla="*/ 117281 h 624256"/>
                <a:gd name="connsiteX6" fmla="*/ 547206 w 1163629"/>
                <a:gd name="connsiteY6" fmla="*/ 22031 h 624256"/>
                <a:gd name="connsiteX7" fmla="*/ 811525 w 1163629"/>
                <a:gd name="connsiteY7" fmla="*/ 2981 h 624256"/>
                <a:gd name="connsiteX8" fmla="*/ 1032981 w 1163629"/>
                <a:gd name="connsiteY8" fmla="*/ 5362 h 624256"/>
                <a:gd name="connsiteX9" fmla="*/ 1142519 w 1163629"/>
                <a:gd name="connsiteY9" fmla="*/ 52987 h 624256"/>
                <a:gd name="connsiteX10" fmla="*/ 1161569 w 1163629"/>
                <a:gd name="connsiteY10" fmla="*/ 148237 h 624256"/>
                <a:gd name="connsiteX11" fmla="*/ 1113944 w 1163629"/>
                <a:gd name="connsiteY11" fmla="*/ 305400 h 624256"/>
                <a:gd name="connsiteX12" fmla="*/ 1002025 w 1163629"/>
                <a:gd name="connsiteY12" fmla="*/ 419700 h 624256"/>
                <a:gd name="connsiteX13" fmla="*/ 671031 w 1163629"/>
                <a:gd name="connsiteY13" fmla="*/ 555431 h 6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3629" h="624256">
                  <a:moveTo>
                    <a:pt x="309081" y="617344"/>
                  </a:moveTo>
                  <a:cubicBezTo>
                    <a:pt x="245383" y="623693"/>
                    <a:pt x="181685" y="630043"/>
                    <a:pt x="132869" y="614962"/>
                  </a:cubicBezTo>
                  <a:cubicBezTo>
                    <a:pt x="84053" y="599881"/>
                    <a:pt x="36824" y="569321"/>
                    <a:pt x="16187" y="526856"/>
                  </a:cubicBezTo>
                  <a:cubicBezTo>
                    <a:pt x="-4451" y="484390"/>
                    <a:pt x="-3656" y="409778"/>
                    <a:pt x="9044" y="360169"/>
                  </a:cubicBezTo>
                  <a:cubicBezTo>
                    <a:pt x="21744" y="310560"/>
                    <a:pt x="49922" y="269681"/>
                    <a:pt x="92387" y="229200"/>
                  </a:cubicBezTo>
                  <a:cubicBezTo>
                    <a:pt x="134852" y="188719"/>
                    <a:pt x="188034" y="151809"/>
                    <a:pt x="263837" y="117281"/>
                  </a:cubicBezTo>
                  <a:cubicBezTo>
                    <a:pt x="339640" y="82753"/>
                    <a:pt x="455925" y="41081"/>
                    <a:pt x="547206" y="22031"/>
                  </a:cubicBezTo>
                  <a:cubicBezTo>
                    <a:pt x="638487" y="2981"/>
                    <a:pt x="730563" y="5759"/>
                    <a:pt x="811525" y="2981"/>
                  </a:cubicBezTo>
                  <a:cubicBezTo>
                    <a:pt x="892487" y="203"/>
                    <a:pt x="977815" y="-2972"/>
                    <a:pt x="1032981" y="5362"/>
                  </a:cubicBezTo>
                  <a:cubicBezTo>
                    <a:pt x="1088147" y="13696"/>
                    <a:pt x="1121088" y="29175"/>
                    <a:pt x="1142519" y="52987"/>
                  </a:cubicBezTo>
                  <a:cubicBezTo>
                    <a:pt x="1163950" y="76799"/>
                    <a:pt x="1166331" y="106168"/>
                    <a:pt x="1161569" y="148237"/>
                  </a:cubicBezTo>
                  <a:cubicBezTo>
                    <a:pt x="1156807" y="190306"/>
                    <a:pt x="1140535" y="260156"/>
                    <a:pt x="1113944" y="305400"/>
                  </a:cubicBezTo>
                  <a:cubicBezTo>
                    <a:pt x="1087353" y="350644"/>
                    <a:pt x="1075844" y="378028"/>
                    <a:pt x="1002025" y="419700"/>
                  </a:cubicBezTo>
                  <a:cubicBezTo>
                    <a:pt x="928206" y="461372"/>
                    <a:pt x="799618" y="508401"/>
                    <a:pt x="671031" y="5554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38552" y="4850432"/>
              <a:ext cx="1554187" cy="911939"/>
            </a:xfrm>
            <a:custGeom>
              <a:avLst/>
              <a:gdLst>
                <a:gd name="connsiteX0" fmla="*/ 169342 w 1554187"/>
                <a:gd name="connsiteY0" fmla="*/ 352599 h 911939"/>
                <a:gd name="connsiteX1" fmla="*/ 374129 w 1554187"/>
                <a:gd name="connsiteY1" fmla="*/ 176387 h 911939"/>
                <a:gd name="connsiteX2" fmla="*/ 659879 w 1554187"/>
                <a:gd name="connsiteY2" fmla="*/ 52562 h 911939"/>
                <a:gd name="connsiteX3" fmla="*/ 959917 w 1554187"/>
                <a:gd name="connsiteY3" fmla="*/ 16843 h 911939"/>
                <a:gd name="connsiteX4" fmla="*/ 1198042 w 1554187"/>
                <a:gd name="connsiteY4" fmla="*/ 174 h 911939"/>
                <a:gd name="connsiteX5" fmla="*/ 1417117 w 1554187"/>
                <a:gd name="connsiteY5" fmla="*/ 26368 h 911939"/>
                <a:gd name="connsiteX6" fmla="*/ 1519511 w 1554187"/>
                <a:gd name="connsiteY6" fmla="*/ 114474 h 911939"/>
                <a:gd name="connsiteX7" fmla="*/ 1552848 w 1554187"/>
                <a:gd name="connsiteY7" fmla="*/ 245443 h 911939"/>
                <a:gd name="connsiteX8" fmla="*/ 1481411 w 1554187"/>
                <a:gd name="connsiteY8" fmla="*/ 545481 h 911939"/>
                <a:gd name="connsiteX9" fmla="*/ 1326629 w 1554187"/>
                <a:gd name="connsiteY9" fmla="*/ 693118 h 911939"/>
                <a:gd name="connsiteX10" fmla="*/ 1019448 w 1554187"/>
                <a:gd name="connsiteY10" fmla="*/ 835993 h 911939"/>
                <a:gd name="connsiteX11" fmla="*/ 617017 w 1554187"/>
                <a:gd name="connsiteY11" fmla="*/ 902668 h 911939"/>
                <a:gd name="connsiteX12" fmla="*/ 271736 w 1554187"/>
                <a:gd name="connsiteY12" fmla="*/ 905049 h 911939"/>
                <a:gd name="connsiteX13" fmla="*/ 66948 w 1554187"/>
                <a:gd name="connsiteY13" fmla="*/ 843137 h 911939"/>
                <a:gd name="connsiteX14" fmla="*/ 273 w 1554187"/>
                <a:gd name="connsiteY14" fmla="*/ 681212 h 911939"/>
                <a:gd name="connsiteX15" fmla="*/ 85998 w 1554187"/>
                <a:gd name="connsiteY15" fmla="*/ 440706 h 911939"/>
                <a:gd name="connsiteX16" fmla="*/ 169342 w 1554187"/>
                <a:gd name="connsiteY16" fmla="*/ 352599 h 91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4187" h="911939">
                  <a:moveTo>
                    <a:pt x="169342" y="352599"/>
                  </a:moveTo>
                  <a:cubicBezTo>
                    <a:pt x="217364" y="308546"/>
                    <a:pt x="292373" y="226393"/>
                    <a:pt x="374129" y="176387"/>
                  </a:cubicBezTo>
                  <a:cubicBezTo>
                    <a:pt x="455885" y="126381"/>
                    <a:pt x="562248" y="79153"/>
                    <a:pt x="659879" y="52562"/>
                  </a:cubicBezTo>
                  <a:cubicBezTo>
                    <a:pt x="757510" y="25971"/>
                    <a:pt x="870223" y="25574"/>
                    <a:pt x="959917" y="16843"/>
                  </a:cubicBezTo>
                  <a:cubicBezTo>
                    <a:pt x="1049611" y="8112"/>
                    <a:pt x="1121842" y="-1413"/>
                    <a:pt x="1198042" y="174"/>
                  </a:cubicBezTo>
                  <a:cubicBezTo>
                    <a:pt x="1274242" y="1761"/>
                    <a:pt x="1363539" y="7318"/>
                    <a:pt x="1417117" y="26368"/>
                  </a:cubicBezTo>
                  <a:cubicBezTo>
                    <a:pt x="1470695" y="45418"/>
                    <a:pt x="1496889" y="77962"/>
                    <a:pt x="1519511" y="114474"/>
                  </a:cubicBezTo>
                  <a:cubicBezTo>
                    <a:pt x="1542133" y="150986"/>
                    <a:pt x="1559198" y="173609"/>
                    <a:pt x="1552848" y="245443"/>
                  </a:cubicBezTo>
                  <a:cubicBezTo>
                    <a:pt x="1546498" y="317277"/>
                    <a:pt x="1519114" y="470869"/>
                    <a:pt x="1481411" y="545481"/>
                  </a:cubicBezTo>
                  <a:cubicBezTo>
                    <a:pt x="1443708" y="620094"/>
                    <a:pt x="1403623" y="644699"/>
                    <a:pt x="1326629" y="693118"/>
                  </a:cubicBezTo>
                  <a:cubicBezTo>
                    <a:pt x="1249635" y="741537"/>
                    <a:pt x="1137717" y="801068"/>
                    <a:pt x="1019448" y="835993"/>
                  </a:cubicBezTo>
                  <a:cubicBezTo>
                    <a:pt x="901179" y="870918"/>
                    <a:pt x="741636" y="891159"/>
                    <a:pt x="617017" y="902668"/>
                  </a:cubicBezTo>
                  <a:cubicBezTo>
                    <a:pt x="492398" y="914177"/>
                    <a:pt x="363414" y="914971"/>
                    <a:pt x="271736" y="905049"/>
                  </a:cubicBezTo>
                  <a:cubicBezTo>
                    <a:pt x="180058" y="895127"/>
                    <a:pt x="112192" y="880443"/>
                    <a:pt x="66948" y="843137"/>
                  </a:cubicBezTo>
                  <a:cubicBezTo>
                    <a:pt x="21704" y="805831"/>
                    <a:pt x="-2902" y="748284"/>
                    <a:pt x="273" y="681212"/>
                  </a:cubicBezTo>
                  <a:cubicBezTo>
                    <a:pt x="3448" y="614140"/>
                    <a:pt x="57820" y="493887"/>
                    <a:pt x="85998" y="440706"/>
                  </a:cubicBezTo>
                  <a:cubicBezTo>
                    <a:pt x="114176" y="387525"/>
                    <a:pt x="121320" y="396652"/>
                    <a:pt x="169342" y="352599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60181" y="5781134"/>
              <a:ext cx="1221582" cy="457741"/>
            </a:xfrm>
            <a:custGeom>
              <a:avLst/>
              <a:gdLst>
                <a:gd name="connsiteX0" fmla="*/ 0 w 1221582"/>
                <a:gd name="connsiteY0" fmla="*/ 457741 h 457741"/>
                <a:gd name="connsiteX1" fmla="*/ 257175 w 1221582"/>
                <a:gd name="connsiteY1" fmla="*/ 336297 h 457741"/>
                <a:gd name="connsiteX2" fmla="*/ 366713 w 1221582"/>
                <a:gd name="connsiteY2" fmla="*/ 150560 h 457741"/>
                <a:gd name="connsiteX3" fmla="*/ 435769 w 1221582"/>
                <a:gd name="connsiteY3" fmla="*/ 38641 h 457741"/>
                <a:gd name="connsiteX4" fmla="*/ 535782 w 1221582"/>
                <a:gd name="connsiteY4" fmla="*/ 5304 h 457741"/>
                <a:gd name="connsiteX5" fmla="*/ 733425 w 1221582"/>
                <a:gd name="connsiteY5" fmla="*/ 138654 h 457741"/>
                <a:gd name="connsiteX6" fmla="*/ 750094 w 1221582"/>
                <a:gd name="connsiteY6" fmla="*/ 143416 h 457741"/>
                <a:gd name="connsiteX7" fmla="*/ 964407 w 1221582"/>
                <a:gd name="connsiteY7" fmla="*/ 193422 h 457741"/>
                <a:gd name="connsiteX8" fmla="*/ 1221582 w 1221582"/>
                <a:gd name="connsiteY8" fmla="*/ 214854 h 45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582" h="457741">
                  <a:moveTo>
                    <a:pt x="0" y="457741"/>
                  </a:moveTo>
                  <a:cubicBezTo>
                    <a:pt x="98028" y="422617"/>
                    <a:pt x="196056" y="387494"/>
                    <a:pt x="257175" y="336297"/>
                  </a:cubicBezTo>
                  <a:cubicBezTo>
                    <a:pt x="318294" y="285100"/>
                    <a:pt x="336947" y="200169"/>
                    <a:pt x="366713" y="150560"/>
                  </a:cubicBezTo>
                  <a:cubicBezTo>
                    <a:pt x="396479" y="100951"/>
                    <a:pt x="407591" y="62850"/>
                    <a:pt x="435769" y="38641"/>
                  </a:cubicBezTo>
                  <a:cubicBezTo>
                    <a:pt x="463947" y="14432"/>
                    <a:pt x="486173" y="-11365"/>
                    <a:pt x="535782" y="5304"/>
                  </a:cubicBezTo>
                  <a:cubicBezTo>
                    <a:pt x="585391" y="21973"/>
                    <a:pt x="697706" y="115635"/>
                    <a:pt x="733425" y="138654"/>
                  </a:cubicBezTo>
                  <a:cubicBezTo>
                    <a:pt x="769144" y="161673"/>
                    <a:pt x="750094" y="143416"/>
                    <a:pt x="750094" y="143416"/>
                  </a:cubicBezTo>
                  <a:cubicBezTo>
                    <a:pt x="788591" y="152544"/>
                    <a:pt x="885826" y="181516"/>
                    <a:pt x="964407" y="193422"/>
                  </a:cubicBezTo>
                  <a:cubicBezTo>
                    <a:pt x="1042988" y="205328"/>
                    <a:pt x="1132285" y="210091"/>
                    <a:pt x="1221582" y="21485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55619" y="4519613"/>
              <a:ext cx="751945" cy="1412081"/>
            </a:xfrm>
            <a:custGeom>
              <a:avLst/>
              <a:gdLst>
                <a:gd name="connsiteX0" fmla="*/ 528637 w 751945"/>
                <a:gd name="connsiteY0" fmla="*/ 0 h 1412081"/>
                <a:gd name="connsiteX1" fmla="*/ 402431 w 751945"/>
                <a:gd name="connsiteY1" fmla="*/ 123825 h 1412081"/>
                <a:gd name="connsiteX2" fmla="*/ 373856 w 751945"/>
                <a:gd name="connsiteY2" fmla="*/ 204787 h 1412081"/>
                <a:gd name="connsiteX3" fmla="*/ 466725 w 751945"/>
                <a:gd name="connsiteY3" fmla="*/ 271462 h 1412081"/>
                <a:gd name="connsiteX4" fmla="*/ 552450 w 751945"/>
                <a:gd name="connsiteY4" fmla="*/ 323850 h 1412081"/>
                <a:gd name="connsiteX5" fmla="*/ 707231 w 751945"/>
                <a:gd name="connsiteY5" fmla="*/ 411956 h 1412081"/>
                <a:gd name="connsiteX6" fmla="*/ 747712 w 751945"/>
                <a:gd name="connsiteY6" fmla="*/ 519112 h 1412081"/>
                <a:gd name="connsiteX7" fmla="*/ 745331 w 751945"/>
                <a:gd name="connsiteY7" fmla="*/ 709612 h 1412081"/>
                <a:gd name="connsiteX8" fmla="*/ 700087 w 751945"/>
                <a:gd name="connsiteY8" fmla="*/ 921543 h 1412081"/>
                <a:gd name="connsiteX9" fmla="*/ 504825 w 751945"/>
                <a:gd name="connsiteY9" fmla="*/ 1188243 h 1412081"/>
                <a:gd name="connsiteX10" fmla="*/ 392906 w 751945"/>
                <a:gd name="connsiteY10" fmla="*/ 1290637 h 1412081"/>
                <a:gd name="connsiteX11" fmla="*/ 188119 w 751945"/>
                <a:gd name="connsiteY11" fmla="*/ 1383506 h 1412081"/>
                <a:gd name="connsiteX12" fmla="*/ 0 w 751945"/>
                <a:gd name="connsiteY12" fmla="*/ 1412081 h 14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945" h="1412081">
                  <a:moveTo>
                    <a:pt x="528637" y="0"/>
                  </a:moveTo>
                  <a:cubicBezTo>
                    <a:pt x="478432" y="44847"/>
                    <a:pt x="428228" y="89694"/>
                    <a:pt x="402431" y="123825"/>
                  </a:cubicBezTo>
                  <a:cubicBezTo>
                    <a:pt x="376634" y="157956"/>
                    <a:pt x="363140" y="180181"/>
                    <a:pt x="373856" y="204787"/>
                  </a:cubicBezTo>
                  <a:cubicBezTo>
                    <a:pt x="384572" y="229393"/>
                    <a:pt x="436959" y="251618"/>
                    <a:pt x="466725" y="271462"/>
                  </a:cubicBezTo>
                  <a:cubicBezTo>
                    <a:pt x="496491" y="291306"/>
                    <a:pt x="512366" y="300434"/>
                    <a:pt x="552450" y="323850"/>
                  </a:cubicBezTo>
                  <a:cubicBezTo>
                    <a:pt x="592534" y="347266"/>
                    <a:pt x="674687" y="379412"/>
                    <a:pt x="707231" y="411956"/>
                  </a:cubicBezTo>
                  <a:cubicBezTo>
                    <a:pt x="739775" y="444500"/>
                    <a:pt x="741362" y="469503"/>
                    <a:pt x="747712" y="519112"/>
                  </a:cubicBezTo>
                  <a:cubicBezTo>
                    <a:pt x="754062" y="568721"/>
                    <a:pt x="753269" y="642540"/>
                    <a:pt x="745331" y="709612"/>
                  </a:cubicBezTo>
                  <a:cubicBezTo>
                    <a:pt x="737394" y="776684"/>
                    <a:pt x="740171" y="841771"/>
                    <a:pt x="700087" y="921543"/>
                  </a:cubicBezTo>
                  <a:cubicBezTo>
                    <a:pt x="660003" y="1001315"/>
                    <a:pt x="556022" y="1126727"/>
                    <a:pt x="504825" y="1188243"/>
                  </a:cubicBezTo>
                  <a:cubicBezTo>
                    <a:pt x="453628" y="1249759"/>
                    <a:pt x="445690" y="1258093"/>
                    <a:pt x="392906" y="1290637"/>
                  </a:cubicBezTo>
                  <a:cubicBezTo>
                    <a:pt x="340122" y="1323181"/>
                    <a:pt x="253603" y="1363265"/>
                    <a:pt x="188119" y="1383506"/>
                  </a:cubicBezTo>
                  <a:cubicBezTo>
                    <a:pt x="122635" y="1403747"/>
                    <a:pt x="61317" y="1407914"/>
                    <a:pt x="0" y="1412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74431" y="4505325"/>
              <a:ext cx="2035969" cy="1559719"/>
            </a:xfrm>
            <a:custGeom>
              <a:avLst/>
              <a:gdLst>
                <a:gd name="connsiteX0" fmla="*/ 0 w 2035969"/>
                <a:gd name="connsiteY0" fmla="*/ 1559719 h 1559719"/>
                <a:gd name="connsiteX1" fmla="*/ 264319 w 2035969"/>
                <a:gd name="connsiteY1" fmla="*/ 1412081 h 1559719"/>
                <a:gd name="connsiteX2" fmla="*/ 457200 w 2035969"/>
                <a:gd name="connsiteY2" fmla="*/ 1278731 h 1559719"/>
                <a:gd name="connsiteX3" fmla="*/ 588169 w 2035969"/>
                <a:gd name="connsiteY3" fmla="*/ 1171575 h 1559719"/>
                <a:gd name="connsiteX4" fmla="*/ 661988 w 2035969"/>
                <a:gd name="connsiteY4" fmla="*/ 1031081 h 1559719"/>
                <a:gd name="connsiteX5" fmla="*/ 673894 w 2035969"/>
                <a:gd name="connsiteY5" fmla="*/ 912019 h 1559719"/>
                <a:gd name="connsiteX6" fmla="*/ 671513 w 2035969"/>
                <a:gd name="connsiteY6" fmla="*/ 776288 h 1559719"/>
                <a:gd name="connsiteX7" fmla="*/ 690563 w 2035969"/>
                <a:gd name="connsiteY7" fmla="*/ 652463 h 1559719"/>
                <a:gd name="connsiteX8" fmla="*/ 723900 w 2035969"/>
                <a:gd name="connsiteY8" fmla="*/ 538163 h 1559719"/>
                <a:gd name="connsiteX9" fmla="*/ 890588 w 2035969"/>
                <a:gd name="connsiteY9" fmla="*/ 409575 h 1559719"/>
                <a:gd name="connsiteX10" fmla="*/ 1254919 w 2035969"/>
                <a:gd name="connsiteY10" fmla="*/ 283369 h 1559719"/>
                <a:gd name="connsiteX11" fmla="*/ 1745457 w 2035969"/>
                <a:gd name="connsiteY11" fmla="*/ 135731 h 1559719"/>
                <a:gd name="connsiteX12" fmla="*/ 2035969 w 2035969"/>
                <a:gd name="connsiteY12" fmla="*/ 0 h 155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5969" h="1559719">
                  <a:moveTo>
                    <a:pt x="0" y="1559719"/>
                  </a:moveTo>
                  <a:cubicBezTo>
                    <a:pt x="94059" y="1509315"/>
                    <a:pt x="188119" y="1458912"/>
                    <a:pt x="264319" y="1412081"/>
                  </a:cubicBezTo>
                  <a:cubicBezTo>
                    <a:pt x="340519" y="1365250"/>
                    <a:pt x="403225" y="1318815"/>
                    <a:pt x="457200" y="1278731"/>
                  </a:cubicBezTo>
                  <a:cubicBezTo>
                    <a:pt x="511175" y="1238647"/>
                    <a:pt x="554038" y="1212850"/>
                    <a:pt x="588169" y="1171575"/>
                  </a:cubicBezTo>
                  <a:cubicBezTo>
                    <a:pt x="622300" y="1130300"/>
                    <a:pt x="647700" y="1074340"/>
                    <a:pt x="661988" y="1031081"/>
                  </a:cubicBezTo>
                  <a:cubicBezTo>
                    <a:pt x="676276" y="987822"/>
                    <a:pt x="672307" y="954484"/>
                    <a:pt x="673894" y="912019"/>
                  </a:cubicBezTo>
                  <a:cubicBezTo>
                    <a:pt x="675481" y="869554"/>
                    <a:pt x="668735" y="819547"/>
                    <a:pt x="671513" y="776288"/>
                  </a:cubicBezTo>
                  <a:cubicBezTo>
                    <a:pt x="674291" y="733029"/>
                    <a:pt x="681832" y="692151"/>
                    <a:pt x="690563" y="652463"/>
                  </a:cubicBezTo>
                  <a:cubicBezTo>
                    <a:pt x="699294" y="612775"/>
                    <a:pt x="690563" y="578644"/>
                    <a:pt x="723900" y="538163"/>
                  </a:cubicBezTo>
                  <a:cubicBezTo>
                    <a:pt x="757238" y="497682"/>
                    <a:pt x="802085" y="452041"/>
                    <a:pt x="890588" y="409575"/>
                  </a:cubicBezTo>
                  <a:cubicBezTo>
                    <a:pt x="979091" y="367109"/>
                    <a:pt x="1112441" y="329010"/>
                    <a:pt x="1254919" y="283369"/>
                  </a:cubicBezTo>
                  <a:cubicBezTo>
                    <a:pt x="1397397" y="237728"/>
                    <a:pt x="1615282" y="182959"/>
                    <a:pt x="1745457" y="135731"/>
                  </a:cubicBezTo>
                  <a:cubicBezTo>
                    <a:pt x="1875632" y="88503"/>
                    <a:pt x="1955800" y="44251"/>
                    <a:pt x="20359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72250" y="4264819"/>
              <a:ext cx="1426369" cy="1955006"/>
            </a:xfrm>
            <a:custGeom>
              <a:avLst/>
              <a:gdLst>
                <a:gd name="connsiteX0" fmla="*/ 1426369 w 1426369"/>
                <a:gd name="connsiteY0" fmla="*/ 0 h 1955006"/>
                <a:gd name="connsiteX1" fmla="*/ 1228725 w 1426369"/>
                <a:gd name="connsiteY1" fmla="*/ 197644 h 1955006"/>
                <a:gd name="connsiteX2" fmla="*/ 1119188 w 1426369"/>
                <a:gd name="connsiteY2" fmla="*/ 366712 h 1955006"/>
                <a:gd name="connsiteX3" fmla="*/ 1140619 w 1426369"/>
                <a:gd name="connsiteY3" fmla="*/ 492919 h 1955006"/>
                <a:gd name="connsiteX4" fmla="*/ 1252538 w 1426369"/>
                <a:gd name="connsiteY4" fmla="*/ 573881 h 1955006"/>
                <a:gd name="connsiteX5" fmla="*/ 1333500 w 1426369"/>
                <a:gd name="connsiteY5" fmla="*/ 731044 h 1955006"/>
                <a:gd name="connsiteX6" fmla="*/ 1376363 w 1426369"/>
                <a:gd name="connsiteY6" fmla="*/ 921544 h 1955006"/>
                <a:gd name="connsiteX7" fmla="*/ 1354931 w 1426369"/>
                <a:gd name="connsiteY7" fmla="*/ 1145381 h 1955006"/>
                <a:gd name="connsiteX8" fmla="*/ 1281113 w 1426369"/>
                <a:gd name="connsiteY8" fmla="*/ 1373981 h 1955006"/>
                <a:gd name="connsiteX9" fmla="*/ 1126331 w 1426369"/>
                <a:gd name="connsiteY9" fmla="*/ 1535906 h 1955006"/>
                <a:gd name="connsiteX10" fmla="*/ 842963 w 1426369"/>
                <a:gd name="connsiteY10" fmla="*/ 1678781 h 1955006"/>
                <a:gd name="connsiteX11" fmla="*/ 588169 w 1426369"/>
                <a:gd name="connsiteY11" fmla="*/ 1788319 h 1955006"/>
                <a:gd name="connsiteX12" fmla="*/ 304800 w 1426369"/>
                <a:gd name="connsiteY12" fmla="*/ 1874044 h 1955006"/>
                <a:gd name="connsiteX13" fmla="*/ 0 w 1426369"/>
                <a:gd name="connsiteY13" fmla="*/ 1955006 h 195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69" h="1955006">
                  <a:moveTo>
                    <a:pt x="1426369" y="0"/>
                  </a:moveTo>
                  <a:cubicBezTo>
                    <a:pt x="1353145" y="68262"/>
                    <a:pt x="1279922" y="136525"/>
                    <a:pt x="1228725" y="197644"/>
                  </a:cubicBezTo>
                  <a:cubicBezTo>
                    <a:pt x="1177528" y="258763"/>
                    <a:pt x="1133872" y="317500"/>
                    <a:pt x="1119188" y="366712"/>
                  </a:cubicBezTo>
                  <a:cubicBezTo>
                    <a:pt x="1104504" y="415924"/>
                    <a:pt x="1118394" y="458391"/>
                    <a:pt x="1140619" y="492919"/>
                  </a:cubicBezTo>
                  <a:cubicBezTo>
                    <a:pt x="1162844" y="527447"/>
                    <a:pt x="1220391" y="534194"/>
                    <a:pt x="1252538" y="573881"/>
                  </a:cubicBezTo>
                  <a:cubicBezTo>
                    <a:pt x="1284685" y="613569"/>
                    <a:pt x="1312862" y="673100"/>
                    <a:pt x="1333500" y="731044"/>
                  </a:cubicBezTo>
                  <a:cubicBezTo>
                    <a:pt x="1354137" y="788988"/>
                    <a:pt x="1372791" y="852488"/>
                    <a:pt x="1376363" y="921544"/>
                  </a:cubicBezTo>
                  <a:cubicBezTo>
                    <a:pt x="1379935" y="990600"/>
                    <a:pt x="1370806" y="1069975"/>
                    <a:pt x="1354931" y="1145381"/>
                  </a:cubicBezTo>
                  <a:cubicBezTo>
                    <a:pt x="1339056" y="1220787"/>
                    <a:pt x="1319213" y="1308894"/>
                    <a:pt x="1281113" y="1373981"/>
                  </a:cubicBezTo>
                  <a:cubicBezTo>
                    <a:pt x="1243013" y="1439068"/>
                    <a:pt x="1199356" y="1485106"/>
                    <a:pt x="1126331" y="1535906"/>
                  </a:cubicBezTo>
                  <a:cubicBezTo>
                    <a:pt x="1053306" y="1586706"/>
                    <a:pt x="932657" y="1636712"/>
                    <a:pt x="842963" y="1678781"/>
                  </a:cubicBezTo>
                  <a:cubicBezTo>
                    <a:pt x="753269" y="1720850"/>
                    <a:pt x="677863" y="1755775"/>
                    <a:pt x="588169" y="1788319"/>
                  </a:cubicBezTo>
                  <a:cubicBezTo>
                    <a:pt x="498475" y="1820863"/>
                    <a:pt x="402828" y="1846263"/>
                    <a:pt x="304800" y="1874044"/>
                  </a:cubicBezTo>
                  <a:cubicBezTo>
                    <a:pt x="206772" y="1901825"/>
                    <a:pt x="103386" y="1928415"/>
                    <a:pt x="0" y="19550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24375" y="6074569"/>
              <a:ext cx="440531" cy="190500"/>
            </a:xfrm>
            <a:custGeom>
              <a:avLst/>
              <a:gdLst>
                <a:gd name="connsiteX0" fmla="*/ 0 w 440531"/>
                <a:gd name="connsiteY0" fmla="*/ 190500 h 190500"/>
                <a:gd name="connsiteX1" fmla="*/ 190500 w 440531"/>
                <a:gd name="connsiteY1" fmla="*/ 109537 h 190500"/>
                <a:gd name="connsiteX2" fmla="*/ 440531 w 440531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531" h="190500">
                  <a:moveTo>
                    <a:pt x="0" y="190500"/>
                  </a:moveTo>
                  <a:lnTo>
                    <a:pt x="190500" y="109537"/>
                  </a:lnTo>
                  <a:lnTo>
                    <a:pt x="440531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74381" y="4505324"/>
              <a:ext cx="1601770" cy="1319213"/>
            </a:xfrm>
            <a:custGeom>
              <a:avLst/>
              <a:gdLst>
                <a:gd name="connsiteX0" fmla="*/ 1585913 w 1601770"/>
                <a:gd name="connsiteY0" fmla="*/ 12602 h 1327052"/>
                <a:gd name="connsiteX1" fmla="*/ 1535907 w 1601770"/>
                <a:gd name="connsiteY1" fmla="*/ 12602 h 1327052"/>
                <a:gd name="connsiteX2" fmla="*/ 1059657 w 1601770"/>
                <a:gd name="connsiteY2" fmla="*/ 143570 h 1327052"/>
                <a:gd name="connsiteX3" fmla="*/ 709613 w 1601770"/>
                <a:gd name="connsiteY3" fmla="*/ 210245 h 1327052"/>
                <a:gd name="connsiteX4" fmla="*/ 447675 w 1601770"/>
                <a:gd name="connsiteY4" fmla="*/ 272158 h 1327052"/>
                <a:gd name="connsiteX5" fmla="*/ 304800 w 1601770"/>
                <a:gd name="connsiteY5" fmla="*/ 348358 h 1327052"/>
                <a:gd name="connsiteX6" fmla="*/ 285750 w 1601770"/>
                <a:gd name="connsiteY6" fmla="*/ 491233 h 1327052"/>
                <a:gd name="connsiteX7" fmla="*/ 352425 w 1601770"/>
                <a:gd name="connsiteY7" fmla="*/ 572195 h 1327052"/>
                <a:gd name="connsiteX8" fmla="*/ 457200 w 1601770"/>
                <a:gd name="connsiteY8" fmla="*/ 700783 h 1327052"/>
                <a:gd name="connsiteX9" fmla="*/ 469107 w 1601770"/>
                <a:gd name="connsiteY9" fmla="*/ 881758 h 1327052"/>
                <a:gd name="connsiteX10" fmla="*/ 407194 w 1601770"/>
                <a:gd name="connsiteY10" fmla="*/ 1038920 h 1327052"/>
                <a:gd name="connsiteX11" fmla="*/ 302419 w 1601770"/>
                <a:gd name="connsiteY11" fmla="*/ 1143695 h 1327052"/>
                <a:gd name="connsiteX12" fmla="*/ 0 w 1601770"/>
                <a:gd name="connsiteY12" fmla="*/ 1327052 h 132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1770" h="1327052">
                  <a:moveTo>
                    <a:pt x="1585913" y="12602"/>
                  </a:moveTo>
                  <a:cubicBezTo>
                    <a:pt x="1604764" y="1688"/>
                    <a:pt x="1623616" y="-9226"/>
                    <a:pt x="1535907" y="12602"/>
                  </a:cubicBezTo>
                  <a:cubicBezTo>
                    <a:pt x="1448198" y="34430"/>
                    <a:pt x="1197373" y="110630"/>
                    <a:pt x="1059657" y="143570"/>
                  </a:cubicBezTo>
                  <a:cubicBezTo>
                    <a:pt x="921941" y="176510"/>
                    <a:pt x="811610" y="188814"/>
                    <a:pt x="709613" y="210245"/>
                  </a:cubicBezTo>
                  <a:cubicBezTo>
                    <a:pt x="607616" y="231676"/>
                    <a:pt x="515144" y="249139"/>
                    <a:pt x="447675" y="272158"/>
                  </a:cubicBezTo>
                  <a:cubicBezTo>
                    <a:pt x="380206" y="295177"/>
                    <a:pt x="331788" y="311845"/>
                    <a:pt x="304800" y="348358"/>
                  </a:cubicBezTo>
                  <a:cubicBezTo>
                    <a:pt x="277812" y="384871"/>
                    <a:pt x="277812" y="453927"/>
                    <a:pt x="285750" y="491233"/>
                  </a:cubicBezTo>
                  <a:cubicBezTo>
                    <a:pt x="293688" y="528539"/>
                    <a:pt x="352425" y="572195"/>
                    <a:pt x="352425" y="572195"/>
                  </a:cubicBezTo>
                  <a:cubicBezTo>
                    <a:pt x="381000" y="607120"/>
                    <a:pt x="437753" y="649189"/>
                    <a:pt x="457200" y="700783"/>
                  </a:cubicBezTo>
                  <a:cubicBezTo>
                    <a:pt x="476647" y="752377"/>
                    <a:pt x="477441" y="825402"/>
                    <a:pt x="469107" y="881758"/>
                  </a:cubicBezTo>
                  <a:cubicBezTo>
                    <a:pt x="460773" y="938114"/>
                    <a:pt x="434975" y="995264"/>
                    <a:pt x="407194" y="1038920"/>
                  </a:cubicBezTo>
                  <a:cubicBezTo>
                    <a:pt x="379413" y="1082576"/>
                    <a:pt x="370285" y="1095673"/>
                    <a:pt x="302419" y="1143695"/>
                  </a:cubicBezTo>
                  <a:cubicBezTo>
                    <a:pt x="234553" y="1191717"/>
                    <a:pt x="117276" y="1259384"/>
                    <a:pt x="0" y="132705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45706" y="6024563"/>
              <a:ext cx="519113" cy="276225"/>
            </a:xfrm>
            <a:custGeom>
              <a:avLst/>
              <a:gdLst>
                <a:gd name="connsiteX0" fmla="*/ 0 w 519113"/>
                <a:gd name="connsiteY0" fmla="*/ 276225 h 276225"/>
                <a:gd name="connsiteX1" fmla="*/ 216694 w 519113"/>
                <a:gd name="connsiteY1" fmla="*/ 154781 h 276225"/>
                <a:gd name="connsiteX2" fmla="*/ 519113 w 519113"/>
                <a:gd name="connsiteY2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113" h="276225">
                  <a:moveTo>
                    <a:pt x="0" y="276225"/>
                  </a:moveTo>
                  <a:cubicBezTo>
                    <a:pt x="65087" y="238521"/>
                    <a:pt x="130175" y="200818"/>
                    <a:pt x="216694" y="154781"/>
                  </a:cubicBezTo>
                  <a:cubicBezTo>
                    <a:pt x="303213" y="108744"/>
                    <a:pt x="411163" y="54372"/>
                    <a:pt x="5191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09888" y="4519613"/>
              <a:ext cx="2678906" cy="1783556"/>
            </a:xfrm>
            <a:custGeom>
              <a:avLst/>
              <a:gdLst>
                <a:gd name="connsiteX0" fmla="*/ 2678906 w 2678906"/>
                <a:gd name="connsiteY0" fmla="*/ 0 h 1783556"/>
                <a:gd name="connsiteX1" fmla="*/ 2352675 w 2678906"/>
                <a:gd name="connsiteY1" fmla="*/ 64293 h 1783556"/>
                <a:gd name="connsiteX2" fmla="*/ 2066925 w 2678906"/>
                <a:gd name="connsiteY2" fmla="*/ 76200 h 1783556"/>
                <a:gd name="connsiteX3" fmla="*/ 1788318 w 2678906"/>
                <a:gd name="connsiteY3" fmla="*/ 130968 h 1783556"/>
                <a:gd name="connsiteX4" fmla="*/ 1581150 w 2678906"/>
                <a:gd name="connsiteY4" fmla="*/ 195262 h 1783556"/>
                <a:gd name="connsiteX5" fmla="*/ 1495425 w 2678906"/>
                <a:gd name="connsiteY5" fmla="*/ 273843 h 1783556"/>
                <a:gd name="connsiteX6" fmla="*/ 1564481 w 2678906"/>
                <a:gd name="connsiteY6" fmla="*/ 381000 h 1783556"/>
                <a:gd name="connsiteX7" fmla="*/ 1650206 w 2678906"/>
                <a:gd name="connsiteY7" fmla="*/ 492918 h 1783556"/>
                <a:gd name="connsiteX8" fmla="*/ 1774031 w 2678906"/>
                <a:gd name="connsiteY8" fmla="*/ 642937 h 1783556"/>
                <a:gd name="connsiteX9" fmla="*/ 1809750 w 2678906"/>
                <a:gd name="connsiteY9" fmla="*/ 828675 h 1783556"/>
                <a:gd name="connsiteX10" fmla="*/ 1645443 w 2678906"/>
                <a:gd name="connsiteY10" fmla="*/ 1035843 h 1783556"/>
                <a:gd name="connsiteX11" fmla="*/ 1228725 w 2678906"/>
                <a:gd name="connsiteY11" fmla="*/ 1304925 h 1783556"/>
                <a:gd name="connsiteX12" fmla="*/ 666750 w 2678906"/>
                <a:gd name="connsiteY12" fmla="*/ 1545431 h 1783556"/>
                <a:gd name="connsiteX13" fmla="*/ 321468 w 2678906"/>
                <a:gd name="connsiteY13" fmla="*/ 1590675 h 1783556"/>
                <a:gd name="connsiteX14" fmla="*/ 173831 w 2678906"/>
                <a:gd name="connsiteY14" fmla="*/ 1643062 h 1783556"/>
                <a:gd name="connsiteX15" fmla="*/ 0 w 2678906"/>
                <a:gd name="connsiteY15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78906" h="1783556">
                  <a:moveTo>
                    <a:pt x="2678906" y="0"/>
                  </a:moveTo>
                  <a:cubicBezTo>
                    <a:pt x="2566789" y="25796"/>
                    <a:pt x="2454672" y="51593"/>
                    <a:pt x="2352675" y="64293"/>
                  </a:cubicBezTo>
                  <a:cubicBezTo>
                    <a:pt x="2250678" y="76993"/>
                    <a:pt x="2160984" y="65088"/>
                    <a:pt x="2066925" y="76200"/>
                  </a:cubicBezTo>
                  <a:cubicBezTo>
                    <a:pt x="1972866" y="87312"/>
                    <a:pt x="1869280" y="111124"/>
                    <a:pt x="1788318" y="130968"/>
                  </a:cubicBezTo>
                  <a:cubicBezTo>
                    <a:pt x="1707356" y="150812"/>
                    <a:pt x="1629965" y="171450"/>
                    <a:pt x="1581150" y="195262"/>
                  </a:cubicBezTo>
                  <a:cubicBezTo>
                    <a:pt x="1532335" y="219074"/>
                    <a:pt x="1498203" y="242887"/>
                    <a:pt x="1495425" y="273843"/>
                  </a:cubicBezTo>
                  <a:cubicBezTo>
                    <a:pt x="1492647" y="304799"/>
                    <a:pt x="1538684" y="344488"/>
                    <a:pt x="1564481" y="381000"/>
                  </a:cubicBezTo>
                  <a:cubicBezTo>
                    <a:pt x="1590278" y="417512"/>
                    <a:pt x="1615281" y="449262"/>
                    <a:pt x="1650206" y="492918"/>
                  </a:cubicBezTo>
                  <a:cubicBezTo>
                    <a:pt x="1685131" y="536574"/>
                    <a:pt x="1747440" y="586978"/>
                    <a:pt x="1774031" y="642937"/>
                  </a:cubicBezTo>
                  <a:cubicBezTo>
                    <a:pt x="1800622" y="698896"/>
                    <a:pt x="1831181" y="763191"/>
                    <a:pt x="1809750" y="828675"/>
                  </a:cubicBezTo>
                  <a:cubicBezTo>
                    <a:pt x="1788319" y="894159"/>
                    <a:pt x="1742281" y="956468"/>
                    <a:pt x="1645443" y="1035843"/>
                  </a:cubicBezTo>
                  <a:cubicBezTo>
                    <a:pt x="1548605" y="1115218"/>
                    <a:pt x="1391841" y="1219994"/>
                    <a:pt x="1228725" y="1304925"/>
                  </a:cubicBezTo>
                  <a:cubicBezTo>
                    <a:pt x="1065609" y="1389856"/>
                    <a:pt x="817959" y="1497806"/>
                    <a:pt x="666750" y="1545431"/>
                  </a:cubicBezTo>
                  <a:cubicBezTo>
                    <a:pt x="515541" y="1593056"/>
                    <a:pt x="403621" y="1574403"/>
                    <a:pt x="321468" y="1590675"/>
                  </a:cubicBezTo>
                  <a:cubicBezTo>
                    <a:pt x="239315" y="1606947"/>
                    <a:pt x="227409" y="1610915"/>
                    <a:pt x="173831" y="1643062"/>
                  </a:cubicBezTo>
                  <a:cubicBezTo>
                    <a:pt x="120253" y="1675209"/>
                    <a:pt x="60126" y="1729382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20108" y="5185417"/>
              <a:ext cx="371064" cy="267891"/>
            </a:xfrm>
            <a:custGeom>
              <a:avLst/>
              <a:gdLst>
                <a:gd name="connsiteX0" fmla="*/ 130336 w 371064"/>
                <a:gd name="connsiteY0" fmla="*/ 89052 h 267891"/>
                <a:gd name="connsiteX1" fmla="*/ 6511 w 371064"/>
                <a:gd name="connsiteY1" fmla="*/ 200971 h 267891"/>
                <a:gd name="connsiteX2" fmla="*/ 32705 w 371064"/>
                <a:gd name="connsiteY2" fmla="*/ 267646 h 267891"/>
                <a:gd name="connsiteX3" fmla="*/ 163673 w 371064"/>
                <a:gd name="connsiteY3" fmla="*/ 217639 h 267891"/>
                <a:gd name="connsiteX4" fmla="*/ 323217 w 371064"/>
                <a:gd name="connsiteY4" fmla="*/ 77146 h 267891"/>
                <a:gd name="connsiteX5" fmla="*/ 368461 w 371064"/>
                <a:gd name="connsiteY5" fmla="*/ 10471 h 267891"/>
                <a:gd name="connsiteX6" fmla="*/ 261305 w 371064"/>
                <a:gd name="connsiteY6" fmla="*/ 5708 h 267891"/>
                <a:gd name="connsiteX7" fmla="*/ 130336 w 371064"/>
                <a:gd name="connsiteY7" fmla="*/ 89052 h 2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064" h="267891">
                  <a:moveTo>
                    <a:pt x="130336" y="89052"/>
                  </a:moveTo>
                  <a:cubicBezTo>
                    <a:pt x="87870" y="121596"/>
                    <a:pt x="22783" y="171205"/>
                    <a:pt x="6511" y="200971"/>
                  </a:cubicBezTo>
                  <a:cubicBezTo>
                    <a:pt x="-9761" y="230737"/>
                    <a:pt x="6511" y="264868"/>
                    <a:pt x="32705" y="267646"/>
                  </a:cubicBezTo>
                  <a:cubicBezTo>
                    <a:pt x="58899" y="270424"/>
                    <a:pt x="115254" y="249389"/>
                    <a:pt x="163673" y="217639"/>
                  </a:cubicBezTo>
                  <a:cubicBezTo>
                    <a:pt x="212092" y="185889"/>
                    <a:pt x="289086" y="111674"/>
                    <a:pt x="323217" y="77146"/>
                  </a:cubicBezTo>
                  <a:cubicBezTo>
                    <a:pt x="357348" y="42618"/>
                    <a:pt x="378780" y="22377"/>
                    <a:pt x="368461" y="10471"/>
                  </a:cubicBezTo>
                  <a:cubicBezTo>
                    <a:pt x="358142" y="-1435"/>
                    <a:pt x="296627" y="-3420"/>
                    <a:pt x="261305" y="5708"/>
                  </a:cubicBezTo>
                  <a:cubicBezTo>
                    <a:pt x="225983" y="14836"/>
                    <a:pt x="172802" y="56508"/>
                    <a:pt x="130336" y="8905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96584" y="5074984"/>
              <a:ext cx="604386" cy="511535"/>
            </a:xfrm>
            <a:custGeom>
              <a:avLst/>
              <a:gdLst>
                <a:gd name="connsiteX0" fmla="*/ 518179 w 604386"/>
                <a:gd name="connsiteY0" fmla="*/ 273304 h 511535"/>
                <a:gd name="connsiteX1" fmla="*/ 594379 w 604386"/>
                <a:gd name="connsiteY1" fmla="*/ 154241 h 511535"/>
                <a:gd name="connsiteX2" fmla="*/ 599141 w 604386"/>
                <a:gd name="connsiteY2" fmla="*/ 80422 h 511535"/>
                <a:gd name="connsiteX3" fmla="*/ 553897 w 604386"/>
                <a:gd name="connsiteY3" fmla="*/ 13747 h 511535"/>
                <a:gd name="connsiteX4" fmla="*/ 456266 w 604386"/>
                <a:gd name="connsiteY4" fmla="*/ 1841 h 511535"/>
                <a:gd name="connsiteX5" fmla="*/ 313391 w 604386"/>
                <a:gd name="connsiteY5" fmla="*/ 39941 h 511535"/>
                <a:gd name="connsiteX6" fmla="*/ 203854 w 604386"/>
                <a:gd name="connsiteY6" fmla="*/ 108997 h 511535"/>
                <a:gd name="connsiteX7" fmla="*/ 101460 w 604386"/>
                <a:gd name="connsiteY7" fmla="*/ 209010 h 511535"/>
                <a:gd name="connsiteX8" fmla="*/ 6210 w 604386"/>
                <a:gd name="connsiteY8" fmla="*/ 370935 h 511535"/>
                <a:gd name="connsiteX9" fmla="*/ 13354 w 604386"/>
                <a:gd name="connsiteY9" fmla="*/ 480472 h 511535"/>
                <a:gd name="connsiteX10" fmla="*/ 46691 w 604386"/>
                <a:gd name="connsiteY10" fmla="*/ 511429 h 511535"/>
                <a:gd name="connsiteX11" fmla="*/ 234810 w 604386"/>
                <a:gd name="connsiteY11" fmla="*/ 473329 h 51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4386" h="511535">
                  <a:moveTo>
                    <a:pt x="518179" y="273304"/>
                  </a:moveTo>
                  <a:cubicBezTo>
                    <a:pt x="549532" y="229846"/>
                    <a:pt x="580885" y="186388"/>
                    <a:pt x="594379" y="154241"/>
                  </a:cubicBezTo>
                  <a:cubicBezTo>
                    <a:pt x="607873" y="122094"/>
                    <a:pt x="605888" y="103838"/>
                    <a:pt x="599141" y="80422"/>
                  </a:cubicBezTo>
                  <a:cubicBezTo>
                    <a:pt x="592394" y="57006"/>
                    <a:pt x="577710" y="26844"/>
                    <a:pt x="553897" y="13747"/>
                  </a:cubicBezTo>
                  <a:cubicBezTo>
                    <a:pt x="530084" y="650"/>
                    <a:pt x="496350" y="-2525"/>
                    <a:pt x="456266" y="1841"/>
                  </a:cubicBezTo>
                  <a:cubicBezTo>
                    <a:pt x="416182" y="6207"/>
                    <a:pt x="355460" y="22082"/>
                    <a:pt x="313391" y="39941"/>
                  </a:cubicBezTo>
                  <a:cubicBezTo>
                    <a:pt x="271322" y="57800"/>
                    <a:pt x="239176" y="80819"/>
                    <a:pt x="203854" y="108997"/>
                  </a:cubicBezTo>
                  <a:cubicBezTo>
                    <a:pt x="168532" y="137175"/>
                    <a:pt x="134401" y="165354"/>
                    <a:pt x="101460" y="209010"/>
                  </a:cubicBezTo>
                  <a:cubicBezTo>
                    <a:pt x="68519" y="252666"/>
                    <a:pt x="20894" y="325691"/>
                    <a:pt x="6210" y="370935"/>
                  </a:cubicBezTo>
                  <a:cubicBezTo>
                    <a:pt x="-8474" y="416179"/>
                    <a:pt x="6607" y="457056"/>
                    <a:pt x="13354" y="480472"/>
                  </a:cubicBezTo>
                  <a:cubicBezTo>
                    <a:pt x="20101" y="503888"/>
                    <a:pt x="9782" y="512619"/>
                    <a:pt x="46691" y="511429"/>
                  </a:cubicBezTo>
                  <a:cubicBezTo>
                    <a:pt x="83600" y="510239"/>
                    <a:pt x="159205" y="491784"/>
                    <a:pt x="234810" y="47332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32282" y="4891442"/>
              <a:ext cx="1051051" cy="883130"/>
            </a:xfrm>
            <a:custGeom>
              <a:avLst/>
              <a:gdLst>
                <a:gd name="connsiteX0" fmla="*/ 306243 w 1051051"/>
                <a:gd name="connsiteY0" fmla="*/ 185383 h 883130"/>
                <a:gd name="connsiteX1" fmla="*/ 87168 w 1051051"/>
                <a:gd name="connsiteY1" fmla="*/ 368739 h 883130"/>
                <a:gd name="connsiteX2" fmla="*/ 8587 w 1051051"/>
                <a:gd name="connsiteY2" fmla="*/ 609246 h 883130"/>
                <a:gd name="connsiteX3" fmla="*/ 15731 w 1051051"/>
                <a:gd name="connsiteY3" fmla="*/ 825939 h 883130"/>
                <a:gd name="connsiteX4" fmla="*/ 130031 w 1051051"/>
                <a:gd name="connsiteY4" fmla="*/ 871183 h 883130"/>
                <a:gd name="connsiteX5" fmla="*/ 337199 w 1051051"/>
                <a:gd name="connsiteY5" fmla="*/ 871183 h 883130"/>
                <a:gd name="connsiteX6" fmla="*/ 608662 w 1051051"/>
                <a:gd name="connsiteY6" fmla="*/ 735452 h 883130"/>
                <a:gd name="connsiteX7" fmla="*/ 853931 w 1051051"/>
                <a:gd name="connsiteY7" fmla="*/ 561621 h 883130"/>
                <a:gd name="connsiteX8" fmla="*/ 989662 w 1051051"/>
                <a:gd name="connsiteY8" fmla="*/ 328258 h 883130"/>
                <a:gd name="connsiteX9" fmla="*/ 1049193 w 1051051"/>
                <a:gd name="connsiteY9" fmla="*/ 135377 h 883130"/>
                <a:gd name="connsiteX10" fmla="*/ 925368 w 1051051"/>
                <a:gd name="connsiteY10" fmla="*/ 11552 h 883130"/>
                <a:gd name="connsiteX11" fmla="*/ 806306 w 1051051"/>
                <a:gd name="connsiteY11" fmla="*/ 11552 h 883130"/>
                <a:gd name="connsiteX12" fmla="*/ 544368 w 1051051"/>
                <a:gd name="connsiteY12" fmla="*/ 66321 h 883130"/>
                <a:gd name="connsiteX13" fmla="*/ 306243 w 1051051"/>
                <a:gd name="connsiteY13" fmla="*/ 185383 h 88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051" h="883130">
                  <a:moveTo>
                    <a:pt x="306243" y="185383"/>
                  </a:moveTo>
                  <a:cubicBezTo>
                    <a:pt x="230043" y="235786"/>
                    <a:pt x="136777" y="298095"/>
                    <a:pt x="87168" y="368739"/>
                  </a:cubicBezTo>
                  <a:cubicBezTo>
                    <a:pt x="37559" y="439383"/>
                    <a:pt x="20493" y="533046"/>
                    <a:pt x="8587" y="609246"/>
                  </a:cubicBezTo>
                  <a:cubicBezTo>
                    <a:pt x="-3319" y="685446"/>
                    <a:pt x="-4510" y="782283"/>
                    <a:pt x="15731" y="825939"/>
                  </a:cubicBezTo>
                  <a:cubicBezTo>
                    <a:pt x="35972" y="869595"/>
                    <a:pt x="76453" y="863642"/>
                    <a:pt x="130031" y="871183"/>
                  </a:cubicBezTo>
                  <a:cubicBezTo>
                    <a:pt x="183609" y="878724"/>
                    <a:pt x="257427" y="893805"/>
                    <a:pt x="337199" y="871183"/>
                  </a:cubicBezTo>
                  <a:cubicBezTo>
                    <a:pt x="416971" y="848561"/>
                    <a:pt x="522540" y="787046"/>
                    <a:pt x="608662" y="735452"/>
                  </a:cubicBezTo>
                  <a:cubicBezTo>
                    <a:pt x="694784" y="683858"/>
                    <a:pt x="790431" y="629487"/>
                    <a:pt x="853931" y="561621"/>
                  </a:cubicBezTo>
                  <a:cubicBezTo>
                    <a:pt x="917431" y="493755"/>
                    <a:pt x="957118" y="399299"/>
                    <a:pt x="989662" y="328258"/>
                  </a:cubicBezTo>
                  <a:cubicBezTo>
                    <a:pt x="1022206" y="257217"/>
                    <a:pt x="1059909" y="188161"/>
                    <a:pt x="1049193" y="135377"/>
                  </a:cubicBezTo>
                  <a:cubicBezTo>
                    <a:pt x="1038477" y="82593"/>
                    <a:pt x="965849" y="32189"/>
                    <a:pt x="925368" y="11552"/>
                  </a:cubicBezTo>
                  <a:cubicBezTo>
                    <a:pt x="884887" y="-9085"/>
                    <a:pt x="869806" y="2424"/>
                    <a:pt x="806306" y="11552"/>
                  </a:cubicBezTo>
                  <a:cubicBezTo>
                    <a:pt x="742806" y="20680"/>
                    <a:pt x="624140" y="38937"/>
                    <a:pt x="544368" y="66321"/>
                  </a:cubicBezTo>
                  <a:cubicBezTo>
                    <a:pt x="464596" y="93705"/>
                    <a:pt x="382443" y="134980"/>
                    <a:pt x="306243" y="18538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71036" y="4752116"/>
              <a:ext cx="1372412" cy="1199002"/>
            </a:xfrm>
            <a:custGeom>
              <a:avLst/>
              <a:gdLst>
                <a:gd name="connsiteX0" fmla="*/ 1010414 w 1372412"/>
                <a:gd name="connsiteY0" fmla="*/ 893828 h 1199002"/>
                <a:gd name="connsiteX1" fmla="*/ 1200914 w 1372412"/>
                <a:gd name="connsiteY1" fmla="*/ 741428 h 1199002"/>
                <a:gd name="connsiteX2" fmla="*/ 1308070 w 1372412"/>
                <a:gd name="connsiteY2" fmla="*/ 498540 h 1199002"/>
                <a:gd name="connsiteX3" fmla="*/ 1372364 w 1372412"/>
                <a:gd name="connsiteY3" fmla="*/ 272322 h 1199002"/>
                <a:gd name="connsiteX4" fmla="*/ 1298545 w 1372412"/>
                <a:gd name="connsiteY4" fmla="*/ 108015 h 1199002"/>
                <a:gd name="connsiteX5" fmla="*/ 1162814 w 1372412"/>
                <a:gd name="connsiteY5" fmla="*/ 31815 h 1199002"/>
                <a:gd name="connsiteX6" fmla="*/ 912783 w 1372412"/>
                <a:gd name="connsiteY6" fmla="*/ 8003 h 1199002"/>
                <a:gd name="connsiteX7" fmla="*/ 505589 w 1372412"/>
                <a:gd name="connsiteY7" fmla="*/ 165165 h 1199002"/>
                <a:gd name="connsiteX8" fmla="*/ 200789 w 1372412"/>
                <a:gd name="connsiteY8" fmla="*/ 367572 h 1199002"/>
                <a:gd name="connsiteX9" fmla="*/ 67439 w 1372412"/>
                <a:gd name="connsiteY9" fmla="*/ 584265 h 1199002"/>
                <a:gd name="connsiteX10" fmla="*/ 7908 w 1372412"/>
                <a:gd name="connsiteY10" fmla="*/ 848584 h 1199002"/>
                <a:gd name="connsiteX11" fmla="*/ 5527 w 1372412"/>
                <a:gd name="connsiteY11" fmla="*/ 1043847 h 1199002"/>
                <a:gd name="connsiteX12" fmla="*/ 53152 w 1372412"/>
                <a:gd name="connsiteY12" fmla="*/ 1184340 h 1199002"/>
                <a:gd name="connsiteX13" fmla="*/ 169833 w 1372412"/>
                <a:gd name="connsiteY13" fmla="*/ 1193865 h 1199002"/>
                <a:gd name="connsiteX14" fmla="*/ 507970 w 1372412"/>
                <a:gd name="connsiteY14" fmla="*/ 1177197 h 1199002"/>
                <a:gd name="connsiteX15" fmla="*/ 722283 w 1372412"/>
                <a:gd name="connsiteY15" fmla="*/ 1070040 h 119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2412" h="1199002">
                  <a:moveTo>
                    <a:pt x="1010414" y="893828"/>
                  </a:moveTo>
                  <a:cubicBezTo>
                    <a:pt x="1080859" y="850568"/>
                    <a:pt x="1151305" y="807309"/>
                    <a:pt x="1200914" y="741428"/>
                  </a:cubicBezTo>
                  <a:cubicBezTo>
                    <a:pt x="1250523" y="675547"/>
                    <a:pt x="1279495" y="576724"/>
                    <a:pt x="1308070" y="498540"/>
                  </a:cubicBezTo>
                  <a:cubicBezTo>
                    <a:pt x="1336645" y="420356"/>
                    <a:pt x="1373951" y="337409"/>
                    <a:pt x="1372364" y="272322"/>
                  </a:cubicBezTo>
                  <a:cubicBezTo>
                    <a:pt x="1370777" y="207235"/>
                    <a:pt x="1333470" y="148099"/>
                    <a:pt x="1298545" y="108015"/>
                  </a:cubicBezTo>
                  <a:cubicBezTo>
                    <a:pt x="1263620" y="67931"/>
                    <a:pt x="1227108" y="48484"/>
                    <a:pt x="1162814" y="31815"/>
                  </a:cubicBezTo>
                  <a:cubicBezTo>
                    <a:pt x="1098520" y="15146"/>
                    <a:pt x="1022320" y="-14222"/>
                    <a:pt x="912783" y="8003"/>
                  </a:cubicBezTo>
                  <a:cubicBezTo>
                    <a:pt x="803246" y="30228"/>
                    <a:pt x="624255" y="105237"/>
                    <a:pt x="505589" y="165165"/>
                  </a:cubicBezTo>
                  <a:cubicBezTo>
                    <a:pt x="386923" y="225093"/>
                    <a:pt x="273814" y="297722"/>
                    <a:pt x="200789" y="367572"/>
                  </a:cubicBezTo>
                  <a:cubicBezTo>
                    <a:pt x="127764" y="437422"/>
                    <a:pt x="99586" y="504096"/>
                    <a:pt x="67439" y="584265"/>
                  </a:cubicBezTo>
                  <a:cubicBezTo>
                    <a:pt x="35292" y="664434"/>
                    <a:pt x="18227" y="771987"/>
                    <a:pt x="7908" y="848584"/>
                  </a:cubicBezTo>
                  <a:cubicBezTo>
                    <a:pt x="-2411" y="925181"/>
                    <a:pt x="-2014" y="987888"/>
                    <a:pt x="5527" y="1043847"/>
                  </a:cubicBezTo>
                  <a:cubicBezTo>
                    <a:pt x="13068" y="1099806"/>
                    <a:pt x="25768" y="1159337"/>
                    <a:pt x="53152" y="1184340"/>
                  </a:cubicBezTo>
                  <a:cubicBezTo>
                    <a:pt x="80536" y="1209343"/>
                    <a:pt x="94030" y="1195056"/>
                    <a:pt x="169833" y="1193865"/>
                  </a:cubicBezTo>
                  <a:cubicBezTo>
                    <a:pt x="245636" y="1192675"/>
                    <a:pt x="415895" y="1197834"/>
                    <a:pt x="507970" y="1177197"/>
                  </a:cubicBezTo>
                  <a:cubicBezTo>
                    <a:pt x="600045" y="1156560"/>
                    <a:pt x="661164" y="1113300"/>
                    <a:pt x="722283" y="107004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21000000">
              <a:off x="4006855" y="4453271"/>
              <a:ext cx="450509" cy="21989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14838" y="4464844"/>
              <a:ext cx="511968" cy="64294"/>
            </a:xfrm>
            <a:custGeom>
              <a:avLst/>
              <a:gdLst>
                <a:gd name="connsiteX0" fmla="*/ 483393 w 483393"/>
                <a:gd name="connsiteY0" fmla="*/ 0 h 59532"/>
                <a:gd name="connsiteX1" fmla="*/ 140493 w 483393"/>
                <a:gd name="connsiteY1" fmla="*/ 38100 h 59532"/>
                <a:gd name="connsiteX2" fmla="*/ 0 w 483393"/>
                <a:gd name="connsiteY2" fmla="*/ 59532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393" h="59532">
                  <a:moveTo>
                    <a:pt x="483393" y="0"/>
                  </a:moveTo>
                  <a:lnTo>
                    <a:pt x="140493" y="38100"/>
                  </a:lnTo>
                  <a:cubicBezTo>
                    <a:pt x="59927" y="48022"/>
                    <a:pt x="29963" y="53777"/>
                    <a:pt x="0" y="5953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51390" y="4595813"/>
              <a:ext cx="1384829" cy="1720688"/>
            </a:xfrm>
            <a:custGeom>
              <a:avLst/>
              <a:gdLst>
                <a:gd name="connsiteX0" fmla="*/ 1384829 w 1384829"/>
                <a:gd name="connsiteY0" fmla="*/ 0 h 1720688"/>
                <a:gd name="connsiteX1" fmla="*/ 1165754 w 1384829"/>
                <a:gd name="connsiteY1" fmla="*/ 47625 h 1720688"/>
                <a:gd name="connsiteX2" fmla="*/ 913341 w 1384829"/>
                <a:gd name="connsiteY2" fmla="*/ 140493 h 1720688"/>
                <a:gd name="connsiteX3" fmla="*/ 677598 w 1384829"/>
                <a:gd name="connsiteY3" fmla="*/ 283368 h 1720688"/>
                <a:gd name="connsiteX4" fmla="*/ 403754 w 1384829"/>
                <a:gd name="connsiteY4" fmla="*/ 535781 h 1720688"/>
                <a:gd name="connsiteX5" fmla="*/ 279929 w 1384829"/>
                <a:gd name="connsiteY5" fmla="*/ 714375 h 1720688"/>
                <a:gd name="connsiteX6" fmla="*/ 148960 w 1384829"/>
                <a:gd name="connsiteY6" fmla="*/ 1133475 h 1720688"/>
                <a:gd name="connsiteX7" fmla="*/ 132291 w 1384829"/>
                <a:gd name="connsiteY7" fmla="*/ 1295400 h 1720688"/>
                <a:gd name="connsiteX8" fmla="*/ 163248 w 1384829"/>
                <a:gd name="connsiteY8" fmla="*/ 1404937 h 1720688"/>
                <a:gd name="connsiteX9" fmla="*/ 156104 w 1384829"/>
                <a:gd name="connsiteY9" fmla="*/ 1519237 h 1720688"/>
                <a:gd name="connsiteX10" fmla="*/ 10848 w 1384829"/>
                <a:gd name="connsiteY10" fmla="*/ 1707356 h 1720688"/>
                <a:gd name="connsiteX11" fmla="*/ 10848 w 1384829"/>
                <a:gd name="connsiteY11" fmla="*/ 1704975 h 1720688"/>
                <a:gd name="connsiteX12" fmla="*/ 13229 w 1384829"/>
                <a:gd name="connsiteY12" fmla="*/ 1702593 h 17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829" h="1720688">
                  <a:moveTo>
                    <a:pt x="1384829" y="0"/>
                  </a:moveTo>
                  <a:cubicBezTo>
                    <a:pt x="1314582" y="12105"/>
                    <a:pt x="1244335" y="24210"/>
                    <a:pt x="1165754" y="47625"/>
                  </a:cubicBezTo>
                  <a:cubicBezTo>
                    <a:pt x="1087173" y="71041"/>
                    <a:pt x="994700" y="101203"/>
                    <a:pt x="913341" y="140493"/>
                  </a:cubicBezTo>
                  <a:cubicBezTo>
                    <a:pt x="831982" y="179783"/>
                    <a:pt x="762529" y="217487"/>
                    <a:pt x="677598" y="283368"/>
                  </a:cubicBezTo>
                  <a:cubicBezTo>
                    <a:pt x="592667" y="349249"/>
                    <a:pt x="470032" y="463947"/>
                    <a:pt x="403754" y="535781"/>
                  </a:cubicBezTo>
                  <a:cubicBezTo>
                    <a:pt x="337476" y="607615"/>
                    <a:pt x="322395" y="614759"/>
                    <a:pt x="279929" y="714375"/>
                  </a:cubicBezTo>
                  <a:cubicBezTo>
                    <a:pt x="237463" y="813991"/>
                    <a:pt x="173566" y="1036637"/>
                    <a:pt x="148960" y="1133475"/>
                  </a:cubicBezTo>
                  <a:cubicBezTo>
                    <a:pt x="124354" y="1230313"/>
                    <a:pt x="129910" y="1250156"/>
                    <a:pt x="132291" y="1295400"/>
                  </a:cubicBezTo>
                  <a:cubicBezTo>
                    <a:pt x="134672" y="1340644"/>
                    <a:pt x="159279" y="1367631"/>
                    <a:pt x="163248" y="1404937"/>
                  </a:cubicBezTo>
                  <a:cubicBezTo>
                    <a:pt x="167217" y="1442243"/>
                    <a:pt x="181504" y="1468834"/>
                    <a:pt x="156104" y="1519237"/>
                  </a:cubicBezTo>
                  <a:cubicBezTo>
                    <a:pt x="130704" y="1569640"/>
                    <a:pt x="35057" y="1676400"/>
                    <a:pt x="10848" y="1707356"/>
                  </a:cubicBezTo>
                  <a:cubicBezTo>
                    <a:pt x="-13361" y="1738312"/>
                    <a:pt x="10451" y="1705769"/>
                    <a:pt x="10848" y="1704975"/>
                  </a:cubicBezTo>
                  <a:cubicBezTo>
                    <a:pt x="11245" y="1704181"/>
                    <a:pt x="12237" y="1703387"/>
                    <a:pt x="13229" y="170259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21744" y="4583906"/>
              <a:ext cx="1114425" cy="1707357"/>
            </a:xfrm>
            <a:custGeom>
              <a:avLst/>
              <a:gdLst>
                <a:gd name="connsiteX0" fmla="*/ 1114425 w 1114425"/>
                <a:gd name="connsiteY0" fmla="*/ 0 h 1707357"/>
                <a:gd name="connsiteX1" fmla="*/ 795337 w 1114425"/>
                <a:gd name="connsiteY1" fmla="*/ 197644 h 1707357"/>
                <a:gd name="connsiteX2" fmla="*/ 511969 w 1114425"/>
                <a:gd name="connsiteY2" fmla="*/ 440532 h 1707357"/>
                <a:gd name="connsiteX3" fmla="*/ 307181 w 1114425"/>
                <a:gd name="connsiteY3" fmla="*/ 645319 h 1707357"/>
                <a:gd name="connsiteX4" fmla="*/ 190500 w 1114425"/>
                <a:gd name="connsiteY4" fmla="*/ 952500 h 1707357"/>
                <a:gd name="connsiteX5" fmla="*/ 145256 w 1114425"/>
                <a:gd name="connsiteY5" fmla="*/ 1190625 h 1707357"/>
                <a:gd name="connsiteX6" fmla="*/ 133350 w 1114425"/>
                <a:gd name="connsiteY6" fmla="*/ 1481138 h 1707357"/>
                <a:gd name="connsiteX7" fmla="*/ 0 w 1114425"/>
                <a:gd name="connsiteY7" fmla="*/ 1707357 h 17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425" h="1707357">
                  <a:moveTo>
                    <a:pt x="1114425" y="0"/>
                  </a:moveTo>
                  <a:cubicBezTo>
                    <a:pt x="1005085" y="62111"/>
                    <a:pt x="895746" y="124222"/>
                    <a:pt x="795337" y="197644"/>
                  </a:cubicBezTo>
                  <a:cubicBezTo>
                    <a:pt x="694928" y="271066"/>
                    <a:pt x="593328" y="365920"/>
                    <a:pt x="511969" y="440532"/>
                  </a:cubicBezTo>
                  <a:cubicBezTo>
                    <a:pt x="430610" y="515144"/>
                    <a:pt x="360759" y="559991"/>
                    <a:pt x="307181" y="645319"/>
                  </a:cubicBezTo>
                  <a:cubicBezTo>
                    <a:pt x="253603" y="730647"/>
                    <a:pt x="217487" y="861616"/>
                    <a:pt x="190500" y="952500"/>
                  </a:cubicBezTo>
                  <a:cubicBezTo>
                    <a:pt x="163513" y="1043384"/>
                    <a:pt x="154781" y="1102519"/>
                    <a:pt x="145256" y="1190625"/>
                  </a:cubicBezTo>
                  <a:cubicBezTo>
                    <a:pt x="135731" y="1278731"/>
                    <a:pt x="157559" y="1395016"/>
                    <a:pt x="133350" y="1481138"/>
                  </a:cubicBezTo>
                  <a:cubicBezTo>
                    <a:pt x="109141" y="1567260"/>
                    <a:pt x="54570" y="1637308"/>
                    <a:pt x="0" y="170735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78856" y="4705350"/>
              <a:ext cx="931069" cy="1585913"/>
            </a:xfrm>
            <a:custGeom>
              <a:avLst/>
              <a:gdLst>
                <a:gd name="connsiteX0" fmla="*/ 931069 w 931069"/>
                <a:gd name="connsiteY0" fmla="*/ 0 h 1585913"/>
                <a:gd name="connsiteX1" fmla="*/ 685800 w 931069"/>
                <a:gd name="connsiteY1" fmla="*/ 228600 h 1585913"/>
                <a:gd name="connsiteX2" fmla="*/ 495300 w 931069"/>
                <a:gd name="connsiteY2" fmla="*/ 431006 h 1585913"/>
                <a:gd name="connsiteX3" fmla="*/ 347663 w 931069"/>
                <a:gd name="connsiteY3" fmla="*/ 700088 h 1585913"/>
                <a:gd name="connsiteX4" fmla="*/ 269082 w 931069"/>
                <a:gd name="connsiteY4" fmla="*/ 1007269 h 1585913"/>
                <a:gd name="connsiteX5" fmla="*/ 128588 w 931069"/>
                <a:gd name="connsiteY5" fmla="*/ 1362075 h 1585913"/>
                <a:gd name="connsiteX6" fmla="*/ 0 w 931069"/>
                <a:gd name="connsiteY6" fmla="*/ 1585913 h 158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1069" h="1585913">
                  <a:moveTo>
                    <a:pt x="931069" y="0"/>
                  </a:moveTo>
                  <a:cubicBezTo>
                    <a:pt x="844748" y="78383"/>
                    <a:pt x="758428" y="156766"/>
                    <a:pt x="685800" y="228600"/>
                  </a:cubicBezTo>
                  <a:cubicBezTo>
                    <a:pt x="613172" y="300434"/>
                    <a:pt x="551656" y="352425"/>
                    <a:pt x="495300" y="431006"/>
                  </a:cubicBezTo>
                  <a:cubicBezTo>
                    <a:pt x="438944" y="509587"/>
                    <a:pt x="385366" y="604044"/>
                    <a:pt x="347663" y="700088"/>
                  </a:cubicBezTo>
                  <a:cubicBezTo>
                    <a:pt x="309960" y="796132"/>
                    <a:pt x="305595" y="896938"/>
                    <a:pt x="269082" y="1007269"/>
                  </a:cubicBezTo>
                  <a:cubicBezTo>
                    <a:pt x="232569" y="1117600"/>
                    <a:pt x="173435" y="1265634"/>
                    <a:pt x="128588" y="1362075"/>
                  </a:cubicBezTo>
                  <a:cubicBezTo>
                    <a:pt x="83741" y="1458516"/>
                    <a:pt x="0" y="1585913"/>
                    <a:pt x="0" y="158591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57400" y="4569619"/>
              <a:ext cx="1188244" cy="1719262"/>
            </a:xfrm>
            <a:custGeom>
              <a:avLst/>
              <a:gdLst>
                <a:gd name="connsiteX0" fmla="*/ 1154906 w 1154906"/>
                <a:gd name="connsiteY0" fmla="*/ 0 h 1700212"/>
                <a:gd name="connsiteX1" fmla="*/ 792956 w 1154906"/>
                <a:gd name="connsiteY1" fmla="*/ 328612 h 1700212"/>
                <a:gd name="connsiteX2" fmla="*/ 490538 w 1154906"/>
                <a:gd name="connsiteY2" fmla="*/ 762000 h 1700212"/>
                <a:gd name="connsiteX3" fmla="*/ 292894 w 1154906"/>
                <a:gd name="connsiteY3" fmla="*/ 1104900 h 1700212"/>
                <a:gd name="connsiteX4" fmla="*/ 0 w 1154906"/>
                <a:gd name="connsiteY4" fmla="*/ 1700212 h 170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906" h="1700212">
                  <a:moveTo>
                    <a:pt x="1154906" y="0"/>
                  </a:moveTo>
                  <a:cubicBezTo>
                    <a:pt x="1029295" y="100806"/>
                    <a:pt x="903684" y="201612"/>
                    <a:pt x="792956" y="328612"/>
                  </a:cubicBezTo>
                  <a:cubicBezTo>
                    <a:pt x="682228" y="455612"/>
                    <a:pt x="573882" y="632619"/>
                    <a:pt x="490538" y="762000"/>
                  </a:cubicBezTo>
                  <a:cubicBezTo>
                    <a:pt x="407194" y="891381"/>
                    <a:pt x="374650" y="948531"/>
                    <a:pt x="292894" y="1104900"/>
                  </a:cubicBezTo>
                  <a:cubicBezTo>
                    <a:pt x="211138" y="1261269"/>
                    <a:pt x="0" y="1700212"/>
                    <a:pt x="0" y="170021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12181" y="4245769"/>
              <a:ext cx="773907" cy="1197769"/>
            </a:xfrm>
            <a:custGeom>
              <a:avLst/>
              <a:gdLst>
                <a:gd name="connsiteX0" fmla="*/ 773907 w 773907"/>
                <a:gd name="connsiteY0" fmla="*/ 0 h 1197769"/>
                <a:gd name="connsiteX1" fmla="*/ 497682 w 773907"/>
                <a:gd name="connsiteY1" fmla="*/ 366712 h 1197769"/>
                <a:gd name="connsiteX2" fmla="*/ 219075 w 773907"/>
                <a:gd name="connsiteY2" fmla="*/ 866775 h 1197769"/>
                <a:gd name="connsiteX3" fmla="*/ 0 w 773907"/>
                <a:gd name="connsiteY3" fmla="*/ 1197769 h 119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907" h="1197769">
                  <a:moveTo>
                    <a:pt x="773907" y="0"/>
                  </a:moveTo>
                  <a:cubicBezTo>
                    <a:pt x="682030" y="111125"/>
                    <a:pt x="590154" y="222250"/>
                    <a:pt x="497682" y="366712"/>
                  </a:cubicBezTo>
                  <a:cubicBezTo>
                    <a:pt x="405210" y="511174"/>
                    <a:pt x="302022" y="728266"/>
                    <a:pt x="219075" y="866775"/>
                  </a:cubicBezTo>
                  <a:cubicBezTo>
                    <a:pt x="136128" y="1005284"/>
                    <a:pt x="68064" y="1101526"/>
                    <a:pt x="0" y="119776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28788" y="5757863"/>
              <a:ext cx="304800" cy="459581"/>
            </a:xfrm>
            <a:custGeom>
              <a:avLst/>
              <a:gdLst>
                <a:gd name="connsiteX0" fmla="*/ 304800 w 304800"/>
                <a:gd name="connsiteY0" fmla="*/ 0 h 459581"/>
                <a:gd name="connsiteX1" fmla="*/ 157162 w 304800"/>
                <a:gd name="connsiteY1" fmla="*/ 247650 h 459581"/>
                <a:gd name="connsiteX2" fmla="*/ 0 w 304800"/>
                <a:gd name="connsiteY2" fmla="*/ 459581 h 45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00" h="459581">
                  <a:moveTo>
                    <a:pt x="304800" y="0"/>
                  </a:moveTo>
                  <a:cubicBezTo>
                    <a:pt x="256381" y="85526"/>
                    <a:pt x="207962" y="171053"/>
                    <a:pt x="157162" y="247650"/>
                  </a:cubicBezTo>
                  <a:cubicBezTo>
                    <a:pt x="106362" y="324247"/>
                    <a:pt x="0" y="459581"/>
                    <a:pt x="0" y="4595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64456" y="4264819"/>
              <a:ext cx="1123950" cy="1793081"/>
            </a:xfrm>
            <a:custGeom>
              <a:avLst/>
              <a:gdLst>
                <a:gd name="connsiteX0" fmla="*/ 1123950 w 1123950"/>
                <a:gd name="connsiteY0" fmla="*/ 0 h 1793081"/>
                <a:gd name="connsiteX1" fmla="*/ 828675 w 1123950"/>
                <a:gd name="connsiteY1" fmla="*/ 369094 h 1793081"/>
                <a:gd name="connsiteX2" fmla="*/ 431007 w 1123950"/>
                <a:gd name="connsiteY2" fmla="*/ 952500 h 1793081"/>
                <a:gd name="connsiteX3" fmla="*/ 0 w 1123950"/>
                <a:gd name="connsiteY3" fmla="*/ 1793081 h 179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50" h="1793081">
                  <a:moveTo>
                    <a:pt x="1123950" y="0"/>
                  </a:moveTo>
                  <a:cubicBezTo>
                    <a:pt x="1034057" y="105172"/>
                    <a:pt x="944165" y="210344"/>
                    <a:pt x="828675" y="369094"/>
                  </a:cubicBezTo>
                  <a:cubicBezTo>
                    <a:pt x="713184" y="527844"/>
                    <a:pt x="569119" y="715169"/>
                    <a:pt x="431007" y="952500"/>
                  </a:cubicBezTo>
                  <a:cubicBezTo>
                    <a:pt x="292894" y="1189831"/>
                    <a:pt x="146447" y="1491456"/>
                    <a:pt x="0" y="1793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95375" y="5072063"/>
              <a:ext cx="288131" cy="611981"/>
            </a:xfrm>
            <a:custGeom>
              <a:avLst/>
              <a:gdLst>
                <a:gd name="connsiteX0" fmla="*/ 288131 w 288131"/>
                <a:gd name="connsiteY0" fmla="*/ 0 h 611981"/>
                <a:gd name="connsiteX1" fmla="*/ 140494 w 288131"/>
                <a:gd name="connsiteY1" fmla="*/ 304800 h 611981"/>
                <a:gd name="connsiteX2" fmla="*/ 0 w 288131"/>
                <a:gd name="connsiteY2" fmla="*/ 611981 h 61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131" h="611981">
                  <a:moveTo>
                    <a:pt x="288131" y="0"/>
                  </a:moveTo>
                  <a:cubicBezTo>
                    <a:pt x="238323" y="101401"/>
                    <a:pt x="188516" y="202803"/>
                    <a:pt x="140494" y="304800"/>
                  </a:cubicBezTo>
                  <a:cubicBezTo>
                    <a:pt x="92472" y="406797"/>
                    <a:pt x="46236" y="509389"/>
                    <a:pt x="0" y="6119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76388" y="3669506"/>
              <a:ext cx="1107281" cy="1169194"/>
            </a:xfrm>
            <a:custGeom>
              <a:avLst/>
              <a:gdLst>
                <a:gd name="connsiteX0" fmla="*/ 1107281 w 1107281"/>
                <a:gd name="connsiteY0" fmla="*/ 0 h 1169194"/>
                <a:gd name="connsiteX1" fmla="*/ 669131 w 1107281"/>
                <a:gd name="connsiteY1" fmla="*/ 385763 h 1169194"/>
                <a:gd name="connsiteX2" fmla="*/ 292893 w 1107281"/>
                <a:gd name="connsiteY2" fmla="*/ 778669 h 1169194"/>
                <a:gd name="connsiteX3" fmla="*/ 0 w 1107281"/>
                <a:gd name="connsiteY3" fmla="*/ 1169194 h 116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81" h="1169194">
                  <a:moveTo>
                    <a:pt x="1107281" y="0"/>
                  </a:moveTo>
                  <a:cubicBezTo>
                    <a:pt x="956071" y="127992"/>
                    <a:pt x="804862" y="255985"/>
                    <a:pt x="669131" y="385763"/>
                  </a:cubicBezTo>
                  <a:cubicBezTo>
                    <a:pt x="533400" y="515541"/>
                    <a:pt x="404415" y="648097"/>
                    <a:pt x="292893" y="778669"/>
                  </a:cubicBezTo>
                  <a:cubicBezTo>
                    <a:pt x="181371" y="909241"/>
                    <a:pt x="90685" y="1039217"/>
                    <a:pt x="0" y="1169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31081" y="3664744"/>
              <a:ext cx="1007269" cy="1466850"/>
            </a:xfrm>
            <a:custGeom>
              <a:avLst/>
              <a:gdLst>
                <a:gd name="connsiteX0" fmla="*/ 1007269 w 1007269"/>
                <a:gd name="connsiteY0" fmla="*/ 0 h 1466850"/>
                <a:gd name="connsiteX1" fmla="*/ 728663 w 1007269"/>
                <a:gd name="connsiteY1" fmla="*/ 326231 h 1466850"/>
                <a:gd name="connsiteX2" fmla="*/ 423863 w 1007269"/>
                <a:gd name="connsiteY2" fmla="*/ 721519 h 1466850"/>
                <a:gd name="connsiteX3" fmla="*/ 0 w 1007269"/>
                <a:gd name="connsiteY3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269" h="1466850">
                  <a:moveTo>
                    <a:pt x="1007269" y="0"/>
                  </a:moveTo>
                  <a:cubicBezTo>
                    <a:pt x="916583" y="102989"/>
                    <a:pt x="825897" y="205978"/>
                    <a:pt x="728663" y="326231"/>
                  </a:cubicBezTo>
                  <a:cubicBezTo>
                    <a:pt x="631429" y="446484"/>
                    <a:pt x="545307" y="531416"/>
                    <a:pt x="423863" y="721519"/>
                  </a:cubicBezTo>
                  <a:cubicBezTo>
                    <a:pt x="302419" y="911622"/>
                    <a:pt x="151209" y="1189236"/>
                    <a:pt x="0" y="1466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93169" y="3457575"/>
              <a:ext cx="1088231" cy="802481"/>
            </a:xfrm>
            <a:custGeom>
              <a:avLst/>
              <a:gdLst>
                <a:gd name="connsiteX0" fmla="*/ 1064419 w 1064419"/>
                <a:gd name="connsiteY0" fmla="*/ 0 h 792956"/>
                <a:gd name="connsiteX1" fmla="*/ 814387 w 1064419"/>
                <a:gd name="connsiteY1" fmla="*/ 71438 h 792956"/>
                <a:gd name="connsiteX2" fmla="*/ 535781 w 1064419"/>
                <a:gd name="connsiteY2" fmla="*/ 247650 h 792956"/>
                <a:gd name="connsiteX3" fmla="*/ 223837 w 1064419"/>
                <a:gd name="connsiteY3" fmla="*/ 578644 h 792956"/>
                <a:gd name="connsiteX4" fmla="*/ 0 w 1064419"/>
                <a:gd name="connsiteY4" fmla="*/ 792956 h 7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419" h="792956">
                  <a:moveTo>
                    <a:pt x="1064419" y="0"/>
                  </a:moveTo>
                  <a:cubicBezTo>
                    <a:pt x="983456" y="15081"/>
                    <a:pt x="902493" y="30163"/>
                    <a:pt x="814387" y="71438"/>
                  </a:cubicBezTo>
                  <a:cubicBezTo>
                    <a:pt x="726281" y="112713"/>
                    <a:pt x="634206" y="163116"/>
                    <a:pt x="535781" y="247650"/>
                  </a:cubicBezTo>
                  <a:cubicBezTo>
                    <a:pt x="437356" y="332184"/>
                    <a:pt x="313134" y="487760"/>
                    <a:pt x="223837" y="578644"/>
                  </a:cubicBezTo>
                  <a:cubicBezTo>
                    <a:pt x="134540" y="669528"/>
                    <a:pt x="0" y="792956"/>
                    <a:pt x="0" y="7929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09926" y="4493419"/>
              <a:ext cx="309562" cy="216694"/>
            </a:xfrm>
            <a:custGeom>
              <a:avLst/>
              <a:gdLst>
                <a:gd name="connsiteX0" fmla="*/ 0 w 309562"/>
                <a:gd name="connsiteY0" fmla="*/ 216694 h 216694"/>
                <a:gd name="connsiteX1" fmla="*/ 138112 w 309562"/>
                <a:gd name="connsiteY1" fmla="*/ 83344 h 216694"/>
                <a:gd name="connsiteX2" fmla="*/ 309562 w 309562"/>
                <a:gd name="connsiteY2" fmla="*/ 0 h 21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" h="216694">
                  <a:moveTo>
                    <a:pt x="0" y="216694"/>
                  </a:moveTo>
                  <a:cubicBezTo>
                    <a:pt x="43259" y="168077"/>
                    <a:pt x="86518" y="119460"/>
                    <a:pt x="138112" y="83344"/>
                  </a:cubicBezTo>
                  <a:cubicBezTo>
                    <a:pt x="189706" y="47228"/>
                    <a:pt x="249634" y="23614"/>
                    <a:pt x="3095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7" name="Title 1"/>
          <p:cNvSpPr txBox="1">
            <a:spLocks/>
          </p:cNvSpPr>
          <p:nvPr/>
        </p:nvSpPr>
        <p:spPr bwMode="auto">
          <a:xfrm>
            <a:off x="692156" y="289308"/>
            <a:ext cx="6741392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sz="3200" dirty="0" smtClean="0">
              <a:latin typeface="Verdana" charset="0"/>
            </a:endParaRPr>
          </a:p>
        </p:txBody>
      </p:sp>
      <p:grpSp>
        <p:nvGrpSpPr>
          <p:cNvPr id="159" name="Group 158"/>
          <p:cNvGrpSpPr/>
          <p:nvPr/>
        </p:nvGrpSpPr>
        <p:grpSpPr>
          <a:xfrm>
            <a:off x="867508" y="1134534"/>
            <a:ext cx="7576330" cy="5223934"/>
            <a:chOff x="867508" y="1134534"/>
            <a:chExt cx="7576330" cy="5223934"/>
          </a:xfrm>
        </p:grpSpPr>
        <p:sp>
          <p:nvSpPr>
            <p:cNvPr id="160" name="Freeform 159"/>
            <p:cNvSpPr/>
            <p:nvPr/>
          </p:nvSpPr>
          <p:spPr>
            <a:xfrm>
              <a:off x="3806093" y="1227668"/>
              <a:ext cx="4493846" cy="5046133"/>
            </a:xfrm>
            <a:custGeom>
              <a:avLst/>
              <a:gdLst>
                <a:gd name="connsiteX0" fmla="*/ 4445000 w 4868333"/>
                <a:gd name="connsiteY0" fmla="*/ 0 h 5046133"/>
                <a:gd name="connsiteX1" fmla="*/ 4580466 w 4868333"/>
                <a:gd name="connsiteY1" fmla="*/ 355600 h 5046133"/>
                <a:gd name="connsiteX2" fmla="*/ 4656666 w 4868333"/>
                <a:gd name="connsiteY2" fmla="*/ 778933 h 5046133"/>
                <a:gd name="connsiteX3" fmla="*/ 4631266 w 4868333"/>
                <a:gd name="connsiteY3" fmla="*/ 1083733 h 5046133"/>
                <a:gd name="connsiteX4" fmla="*/ 4512733 w 4868333"/>
                <a:gd name="connsiteY4" fmla="*/ 1422400 h 5046133"/>
                <a:gd name="connsiteX5" fmla="*/ 4064000 w 4868333"/>
                <a:gd name="connsiteY5" fmla="*/ 2116666 h 5046133"/>
                <a:gd name="connsiteX6" fmla="*/ 3699933 w 4868333"/>
                <a:gd name="connsiteY6" fmla="*/ 2573866 h 5046133"/>
                <a:gd name="connsiteX7" fmla="*/ 3454400 w 4868333"/>
                <a:gd name="connsiteY7" fmla="*/ 2743200 h 5046133"/>
                <a:gd name="connsiteX8" fmla="*/ 2921000 w 4868333"/>
                <a:gd name="connsiteY8" fmla="*/ 2912533 h 5046133"/>
                <a:gd name="connsiteX9" fmla="*/ 2667000 w 4868333"/>
                <a:gd name="connsiteY9" fmla="*/ 2912533 h 5046133"/>
                <a:gd name="connsiteX10" fmla="*/ 2328333 w 4868333"/>
                <a:gd name="connsiteY10" fmla="*/ 3048000 h 5046133"/>
                <a:gd name="connsiteX11" fmla="*/ 1845733 w 4868333"/>
                <a:gd name="connsiteY11" fmla="*/ 3183466 h 5046133"/>
                <a:gd name="connsiteX12" fmla="*/ 1185333 w 4868333"/>
                <a:gd name="connsiteY12" fmla="*/ 3234266 h 5046133"/>
                <a:gd name="connsiteX13" fmla="*/ 685800 w 4868333"/>
                <a:gd name="connsiteY13" fmla="*/ 3310466 h 5046133"/>
                <a:gd name="connsiteX14" fmla="*/ 270933 w 4868333"/>
                <a:gd name="connsiteY14" fmla="*/ 3437466 h 5046133"/>
                <a:gd name="connsiteX15" fmla="*/ 50800 w 4868333"/>
                <a:gd name="connsiteY15" fmla="*/ 3666066 h 5046133"/>
                <a:gd name="connsiteX16" fmla="*/ 0 w 4868333"/>
                <a:gd name="connsiteY16" fmla="*/ 4021666 h 5046133"/>
                <a:gd name="connsiteX17" fmla="*/ 127000 w 4868333"/>
                <a:gd name="connsiteY17" fmla="*/ 4326466 h 5046133"/>
                <a:gd name="connsiteX18" fmla="*/ 220133 w 4868333"/>
                <a:gd name="connsiteY18" fmla="*/ 4758266 h 5046133"/>
                <a:gd name="connsiteX19" fmla="*/ 355600 w 4868333"/>
                <a:gd name="connsiteY19" fmla="*/ 5046133 h 5046133"/>
                <a:gd name="connsiteX20" fmla="*/ 4030133 w 4868333"/>
                <a:gd name="connsiteY20" fmla="*/ 5012266 h 5046133"/>
                <a:gd name="connsiteX21" fmla="*/ 4021666 w 4868333"/>
                <a:gd name="connsiteY21" fmla="*/ 4707466 h 5046133"/>
                <a:gd name="connsiteX22" fmla="*/ 4868333 w 4868333"/>
                <a:gd name="connsiteY22" fmla="*/ 4707466 h 5046133"/>
                <a:gd name="connsiteX23" fmla="*/ 4859866 w 4868333"/>
                <a:gd name="connsiteY23" fmla="*/ 0 h 504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68333" h="5046133">
                  <a:moveTo>
                    <a:pt x="4445000" y="0"/>
                  </a:moveTo>
                  <a:lnTo>
                    <a:pt x="4580466" y="355600"/>
                  </a:lnTo>
                  <a:lnTo>
                    <a:pt x="4656666" y="778933"/>
                  </a:lnTo>
                  <a:lnTo>
                    <a:pt x="4631266" y="1083733"/>
                  </a:lnTo>
                  <a:lnTo>
                    <a:pt x="4512733" y="1422400"/>
                  </a:lnTo>
                  <a:lnTo>
                    <a:pt x="4064000" y="2116666"/>
                  </a:lnTo>
                  <a:lnTo>
                    <a:pt x="3699933" y="2573866"/>
                  </a:lnTo>
                  <a:lnTo>
                    <a:pt x="3454400" y="2743200"/>
                  </a:lnTo>
                  <a:lnTo>
                    <a:pt x="2921000" y="2912533"/>
                  </a:lnTo>
                  <a:lnTo>
                    <a:pt x="2667000" y="2912533"/>
                  </a:lnTo>
                  <a:lnTo>
                    <a:pt x="2328333" y="3048000"/>
                  </a:lnTo>
                  <a:lnTo>
                    <a:pt x="1845733" y="3183466"/>
                  </a:lnTo>
                  <a:lnTo>
                    <a:pt x="1185333" y="3234266"/>
                  </a:lnTo>
                  <a:lnTo>
                    <a:pt x="685800" y="3310466"/>
                  </a:lnTo>
                  <a:lnTo>
                    <a:pt x="270933" y="3437466"/>
                  </a:lnTo>
                  <a:lnTo>
                    <a:pt x="50800" y="3666066"/>
                  </a:lnTo>
                  <a:lnTo>
                    <a:pt x="0" y="4021666"/>
                  </a:lnTo>
                  <a:lnTo>
                    <a:pt x="127000" y="4326466"/>
                  </a:lnTo>
                  <a:lnTo>
                    <a:pt x="220133" y="4758266"/>
                  </a:lnTo>
                  <a:lnTo>
                    <a:pt x="355600" y="5046133"/>
                  </a:lnTo>
                  <a:lnTo>
                    <a:pt x="4030133" y="5012266"/>
                  </a:lnTo>
                  <a:lnTo>
                    <a:pt x="4021666" y="4707466"/>
                  </a:lnTo>
                  <a:lnTo>
                    <a:pt x="4868333" y="4707466"/>
                  </a:lnTo>
                  <a:cubicBezTo>
                    <a:pt x="4865511" y="3138311"/>
                    <a:pt x="4862688" y="1569155"/>
                    <a:pt x="4859866" y="0"/>
                  </a:cubicBezTo>
                </a:path>
              </a:pathLst>
            </a:custGeom>
            <a:solidFill>
              <a:srgbClr val="3399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907324" y="1202268"/>
              <a:ext cx="5165970" cy="5071533"/>
            </a:xfrm>
            <a:custGeom>
              <a:avLst/>
              <a:gdLst>
                <a:gd name="connsiteX0" fmla="*/ 4504267 w 5596467"/>
                <a:gd name="connsiteY0" fmla="*/ 8466 h 5071533"/>
                <a:gd name="connsiteX1" fmla="*/ 4665133 w 5596467"/>
                <a:gd name="connsiteY1" fmla="*/ 321733 h 5071533"/>
                <a:gd name="connsiteX2" fmla="*/ 4724400 w 5596467"/>
                <a:gd name="connsiteY2" fmla="*/ 499533 h 5071533"/>
                <a:gd name="connsiteX3" fmla="*/ 4622800 w 5596467"/>
                <a:gd name="connsiteY3" fmla="*/ 939800 h 5071533"/>
                <a:gd name="connsiteX4" fmla="*/ 4563533 w 5596467"/>
                <a:gd name="connsiteY4" fmla="*/ 1202266 h 5071533"/>
                <a:gd name="connsiteX5" fmla="*/ 4368800 w 5596467"/>
                <a:gd name="connsiteY5" fmla="*/ 1515533 h 5071533"/>
                <a:gd name="connsiteX6" fmla="*/ 4131733 w 5596467"/>
                <a:gd name="connsiteY6" fmla="*/ 1794933 h 5071533"/>
                <a:gd name="connsiteX7" fmla="*/ 3750733 w 5596467"/>
                <a:gd name="connsiteY7" fmla="*/ 2023533 h 5071533"/>
                <a:gd name="connsiteX8" fmla="*/ 3488267 w 5596467"/>
                <a:gd name="connsiteY8" fmla="*/ 2184400 h 5071533"/>
                <a:gd name="connsiteX9" fmla="*/ 3276600 w 5596467"/>
                <a:gd name="connsiteY9" fmla="*/ 2302933 h 5071533"/>
                <a:gd name="connsiteX10" fmla="*/ 2988733 w 5596467"/>
                <a:gd name="connsiteY10" fmla="*/ 2429933 h 5071533"/>
                <a:gd name="connsiteX11" fmla="*/ 2624667 w 5596467"/>
                <a:gd name="connsiteY11" fmla="*/ 2548466 h 5071533"/>
                <a:gd name="connsiteX12" fmla="*/ 2353733 w 5596467"/>
                <a:gd name="connsiteY12" fmla="*/ 2599266 h 5071533"/>
                <a:gd name="connsiteX13" fmla="*/ 2175933 w 5596467"/>
                <a:gd name="connsiteY13" fmla="*/ 2607733 h 5071533"/>
                <a:gd name="connsiteX14" fmla="*/ 1854200 w 5596467"/>
                <a:gd name="connsiteY14" fmla="*/ 2633133 h 5071533"/>
                <a:gd name="connsiteX15" fmla="*/ 1625600 w 5596467"/>
                <a:gd name="connsiteY15" fmla="*/ 2582333 h 5071533"/>
                <a:gd name="connsiteX16" fmla="*/ 1430867 w 5596467"/>
                <a:gd name="connsiteY16" fmla="*/ 2523066 h 5071533"/>
                <a:gd name="connsiteX17" fmla="*/ 1176867 w 5596467"/>
                <a:gd name="connsiteY17" fmla="*/ 2463800 h 5071533"/>
                <a:gd name="connsiteX18" fmla="*/ 999067 w 5596467"/>
                <a:gd name="connsiteY18" fmla="*/ 2446866 h 5071533"/>
                <a:gd name="connsiteX19" fmla="*/ 609600 w 5596467"/>
                <a:gd name="connsiteY19" fmla="*/ 2607733 h 5071533"/>
                <a:gd name="connsiteX20" fmla="*/ 364067 w 5596467"/>
                <a:gd name="connsiteY20" fmla="*/ 2853266 h 5071533"/>
                <a:gd name="connsiteX21" fmla="*/ 169333 w 5596467"/>
                <a:gd name="connsiteY21" fmla="*/ 3031066 h 5071533"/>
                <a:gd name="connsiteX22" fmla="*/ 50800 w 5596467"/>
                <a:gd name="connsiteY22" fmla="*/ 3293533 h 5071533"/>
                <a:gd name="connsiteX23" fmla="*/ 0 w 5596467"/>
                <a:gd name="connsiteY23" fmla="*/ 3657600 h 5071533"/>
                <a:gd name="connsiteX24" fmla="*/ 33867 w 5596467"/>
                <a:gd name="connsiteY24" fmla="*/ 3920066 h 5071533"/>
                <a:gd name="connsiteX25" fmla="*/ 127000 w 5596467"/>
                <a:gd name="connsiteY25" fmla="*/ 4191000 h 5071533"/>
                <a:gd name="connsiteX26" fmla="*/ 101600 w 5596467"/>
                <a:gd name="connsiteY26" fmla="*/ 4504266 h 5071533"/>
                <a:gd name="connsiteX27" fmla="*/ 228600 w 5596467"/>
                <a:gd name="connsiteY27" fmla="*/ 5037666 h 5071533"/>
                <a:gd name="connsiteX28" fmla="*/ 1278467 w 5596467"/>
                <a:gd name="connsiteY28" fmla="*/ 5071533 h 5071533"/>
                <a:gd name="connsiteX29" fmla="*/ 1151467 w 5596467"/>
                <a:gd name="connsiteY29" fmla="*/ 4656666 h 5071533"/>
                <a:gd name="connsiteX30" fmla="*/ 1016000 w 5596467"/>
                <a:gd name="connsiteY30" fmla="*/ 4224866 h 5071533"/>
                <a:gd name="connsiteX31" fmla="*/ 973667 w 5596467"/>
                <a:gd name="connsiteY31" fmla="*/ 3996266 h 5071533"/>
                <a:gd name="connsiteX32" fmla="*/ 1032933 w 5596467"/>
                <a:gd name="connsiteY32" fmla="*/ 3683000 h 5071533"/>
                <a:gd name="connsiteX33" fmla="*/ 1244600 w 5596467"/>
                <a:gd name="connsiteY33" fmla="*/ 3471333 h 5071533"/>
                <a:gd name="connsiteX34" fmla="*/ 1566333 w 5596467"/>
                <a:gd name="connsiteY34" fmla="*/ 3361266 h 5071533"/>
                <a:gd name="connsiteX35" fmla="*/ 2218267 w 5596467"/>
                <a:gd name="connsiteY35" fmla="*/ 3259666 h 5071533"/>
                <a:gd name="connsiteX36" fmla="*/ 2810933 w 5596467"/>
                <a:gd name="connsiteY36" fmla="*/ 3200400 h 5071533"/>
                <a:gd name="connsiteX37" fmla="*/ 3285067 w 5596467"/>
                <a:gd name="connsiteY37" fmla="*/ 3064933 h 5071533"/>
                <a:gd name="connsiteX38" fmla="*/ 3674533 w 5596467"/>
                <a:gd name="connsiteY38" fmla="*/ 2946400 h 5071533"/>
                <a:gd name="connsiteX39" fmla="*/ 4089400 w 5596467"/>
                <a:gd name="connsiteY39" fmla="*/ 2887133 h 5071533"/>
                <a:gd name="connsiteX40" fmla="*/ 4368800 w 5596467"/>
                <a:gd name="connsiteY40" fmla="*/ 2802466 h 5071533"/>
                <a:gd name="connsiteX41" fmla="*/ 4665133 w 5596467"/>
                <a:gd name="connsiteY41" fmla="*/ 2548466 h 5071533"/>
                <a:gd name="connsiteX42" fmla="*/ 4927600 w 5596467"/>
                <a:gd name="connsiteY42" fmla="*/ 2243666 h 5071533"/>
                <a:gd name="connsiteX43" fmla="*/ 5266267 w 5596467"/>
                <a:gd name="connsiteY43" fmla="*/ 1778000 h 5071533"/>
                <a:gd name="connsiteX44" fmla="*/ 5545667 w 5596467"/>
                <a:gd name="connsiteY44" fmla="*/ 1227666 h 5071533"/>
                <a:gd name="connsiteX45" fmla="*/ 5596467 w 5596467"/>
                <a:gd name="connsiteY45" fmla="*/ 1016000 h 5071533"/>
                <a:gd name="connsiteX46" fmla="*/ 5596467 w 5596467"/>
                <a:gd name="connsiteY46" fmla="*/ 770466 h 5071533"/>
                <a:gd name="connsiteX47" fmla="*/ 5528733 w 5596467"/>
                <a:gd name="connsiteY47" fmla="*/ 516466 h 5071533"/>
                <a:gd name="connsiteX48" fmla="*/ 5469467 w 5596467"/>
                <a:gd name="connsiteY48" fmla="*/ 169333 h 5071533"/>
                <a:gd name="connsiteX49" fmla="*/ 5376333 w 5596467"/>
                <a:gd name="connsiteY49" fmla="*/ 0 h 50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596467" h="5071533">
                  <a:moveTo>
                    <a:pt x="4504267" y="8466"/>
                  </a:moveTo>
                  <a:lnTo>
                    <a:pt x="4665133" y="321733"/>
                  </a:lnTo>
                  <a:lnTo>
                    <a:pt x="4724400" y="499533"/>
                  </a:lnTo>
                  <a:lnTo>
                    <a:pt x="4622800" y="939800"/>
                  </a:lnTo>
                  <a:lnTo>
                    <a:pt x="4563533" y="1202266"/>
                  </a:lnTo>
                  <a:lnTo>
                    <a:pt x="4368800" y="1515533"/>
                  </a:lnTo>
                  <a:lnTo>
                    <a:pt x="4131733" y="1794933"/>
                  </a:lnTo>
                  <a:lnTo>
                    <a:pt x="3750733" y="2023533"/>
                  </a:lnTo>
                  <a:lnTo>
                    <a:pt x="3488267" y="2184400"/>
                  </a:lnTo>
                  <a:lnTo>
                    <a:pt x="3276600" y="2302933"/>
                  </a:lnTo>
                  <a:lnTo>
                    <a:pt x="2988733" y="2429933"/>
                  </a:lnTo>
                  <a:lnTo>
                    <a:pt x="2624667" y="2548466"/>
                  </a:lnTo>
                  <a:lnTo>
                    <a:pt x="2353733" y="2599266"/>
                  </a:lnTo>
                  <a:lnTo>
                    <a:pt x="2175933" y="2607733"/>
                  </a:lnTo>
                  <a:lnTo>
                    <a:pt x="1854200" y="2633133"/>
                  </a:lnTo>
                  <a:lnTo>
                    <a:pt x="1625600" y="2582333"/>
                  </a:lnTo>
                  <a:lnTo>
                    <a:pt x="1430867" y="2523066"/>
                  </a:lnTo>
                  <a:lnTo>
                    <a:pt x="1176867" y="2463800"/>
                  </a:lnTo>
                  <a:lnTo>
                    <a:pt x="999067" y="2446866"/>
                  </a:lnTo>
                  <a:lnTo>
                    <a:pt x="609600" y="2607733"/>
                  </a:lnTo>
                  <a:lnTo>
                    <a:pt x="364067" y="2853266"/>
                  </a:lnTo>
                  <a:lnTo>
                    <a:pt x="169333" y="3031066"/>
                  </a:lnTo>
                  <a:lnTo>
                    <a:pt x="50800" y="3293533"/>
                  </a:lnTo>
                  <a:lnTo>
                    <a:pt x="0" y="3657600"/>
                  </a:lnTo>
                  <a:lnTo>
                    <a:pt x="33867" y="3920066"/>
                  </a:lnTo>
                  <a:lnTo>
                    <a:pt x="127000" y="4191000"/>
                  </a:lnTo>
                  <a:lnTo>
                    <a:pt x="101600" y="4504266"/>
                  </a:lnTo>
                  <a:lnTo>
                    <a:pt x="228600" y="5037666"/>
                  </a:lnTo>
                  <a:lnTo>
                    <a:pt x="1278467" y="5071533"/>
                  </a:lnTo>
                  <a:lnTo>
                    <a:pt x="1151467" y="4656666"/>
                  </a:lnTo>
                  <a:lnTo>
                    <a:pt x="1016000" y="4224866"/>
                  </a:lnTo>
                  <a:lnTo>
                    <a:pt x="973667" y="3996266"/>
                  </a:lnTo>
                  <a:lnTo>
                    <a:pt x="1032933" y="3683000"/>
                  </a:lnTo>
                  <a:lnTo>
                    <a:pt x="1244600" y="3471333"/>
                  </a:lnTo>
                  <a:lnTo>
                    <a:pt x="1566333" y="3361266"/>
                  </a:lnTo>
                  <a:lnTo>
                    <a:pt x="2218267" y="3259666"/>
                  </a:lnTo>
                  <a:lnTo>
                    <a:pt x="2810933" y="3200400"/>
                  </a:lnTo>
                  <a:lnTo>
                    <a:pt x="3285067" y="3064933"/>
                  </a:lnTo>
                  <a:lnTo>
                    <a:pt x="3674533" y="2946400"/>
                  </a:lnTo>
                  <a:lnTo>
                    <a:pt x="4089400" y="2887133"/>
                  </a:lnTo>
                  <a:lnTo>
                    <a:pt x="4368800" y="2802466"/>
                  </a:lnTo>
                  <a:lnTo>
                    <a:pt x="4665133" y="2548466"/>
                  </a:lnTo>
                  <a:lnTo>
                    <a:pt x="4927600" y="2243666"/>
                  </a:lnTo>
                  <a:lnTo>
                    <a:pt x="5266267" y="1778000"/>
                  </a:lnTo>
                  <a:lnTo>
                    <a:pt x="5545667" y="1227666"/>
                  </a:lnTo>
                  <a:lnTo>
                    <a:pt x="5596467" y="1016000"/>
                  </a:lnTo>
                  <a:lnTo>
                    <a:pt x="5596467" y="770466"/>
                  </a:lnTo>
                  <a:lnTo>
                    <a:pt x="5528733" y="516466"/>
                  </a:lnTo>
                  <a:lnTo>
                    <a:pt x="5469467" y="169333"/>
                  </a:lnTo>
                  <a:lnTo>
                    <a:pt x="5376333" y="0"/>
                  </a:lnTo>
                </a:path>
              </a:pathLst>
            </a:custGeom>
            <a:solidFill>
              <a:srgbClr val="66FFF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84739" y="1168401"/>
              <a:ext cx="6236677" cy="5096933"/>
            </a:xfrm>
            <a:custGeom>
              <a:avLst/>
              <a:gdLst>
                <a:gd name="connsiteX0" fmla="*/ 3556000 w 6756400"/>
                <a:gd name="connsiteY0" fmla="*/ 33867 h 5096933"/>
                <a:gd name="connsiteX1" fmla="*/ 3217333 w 6756400"/>
                <a:gd name="connsiteY1" fmla="*/ 177800 h 5096933"/>
                <a:gd name="connsiteX2" fmla="*/ 3073400 w 6756400"/>
                <a:gd name="connsiteY2" fmla="*/ 397933 h 5096933"/>
                <a:gd name="connsiteX3" fmla="*/ 2954867 w 6756400"/>
                <a:gd name="connsiteY3" fmla="*/ 795867 h 5096933"/>
                <a:gd name="connsiteX4" fmla="*/ 2794000 w 6756400"/>
                <a:gd name="connsiteY4" fmla="*/ 1286933 h 5096933"/>
                <a:gd name="connsiteX5" fmla="*/ 2590800 w 6756400"/>
                <a:gd name="connsiteY5" fmla="*/ 1676400 h 5096933"/>
                <a:gd name="connsiteX6" fmla="*/ 2404533 w 6756400"/>
                <a:gd name="connsiteY6" fmla="*/ 2023533 h 5096933"/>
                <a:gd name="connsiteX7" fmla="*/ 2167467 w 6756400"/>
                <a:gd name="connsiteY7" fmla="*/ 2226733 h 5096933"/>
                <a:gd name="connsiteX8" fmla="*/ 1837267 w 6756400"/>
                <a:gd name="connsiteY8" fmla="*/ 2421467 h 5096933"/>
                <a:gd name="connsiteX9" fmla="*/ 1447800 w 6756400"/>
                <a:gd name="connsiteY9" fmla="*/ 2717800 h 5096933"/>
                <a:gd name="connsiteX10" fmla="*/ 1126067 w 6756400"/>
                <a:gd name="connsiteY10" fmla="*/ 2997200 h 5096933"/>
                <a:gd name="connsiteX11" fmla="*/ 770467 w 6756400"/>
                <a:gd name="connsiteY11" fmla="*/ 3259667 h 5096933"/>
                <a:gd name="connsiteX12" fmla="*/ 516467 w 6756400"/>
                <a:gd name="connsiteY12" fmla="*/ 3539067 h 5096933"/>
                <a:gd name="connsiteX13" fmla="*/ 194733 w 6756400"/>
                <a:gd name="connsiteY13" fmla="*/ 3886200 h 5096933"/>
                <a:gd name="connsiteX14" fmla="*/ 0 w 6756400"/>
                <a:gd name="connsiteY14" fmla="*/ 4140200 h 5096933"/>
                <a:gd name="connsiteX15" fmla="*/ 0 w 6756400"/>
                <a:gd name="connsiteY15" fmla="*/ 5096933 h 5096933"/>
                <a:gd name="connsiteX16" fmla="*/ 2328333 w 6756400"/>
                <a:gd name="connsiteY16" fmla="*/ 5088467 h 5096933"/>
                <a:gd name="connsiteX17" fmla="*/ 2302933 w 6756400"/>
                <a:gd name="connsiteY17" fmla="*/ 4749800 h 5096933"/>
                <a:gd name="connsiteX18" fmla="*/ 2201333 w 6756400"/>
                <a:gd name="connsiteY18" fmla="*/ 4309533 h 5096933"/>
                <a:gd name="connsiteX19" fmla="*/ 2082800 w 6756400"/>
                <a:gd name="connsiteY19" fmla="*/ 3945467 h 5096933"/>
                <a:gd name="connsiteX20" fmla="*/ 2125133 w 6756400"/>
                <a:gd name="connsiteY20" fmla="*/ 3412067 h 5096933"/>
                <a:gd name="connsiteX21" fmla="*/ 2252133 w 6756400"/>
                <a:gd name="connsiteY21" fmla="*/ 3064933 h 5096933"/>
                <a:gd name="connsiteX22" fmla="*/ 2523067 w 6756400"/>
                <a:gd name="connsiteY22" fmla="*/ 2819400 h 5096933"/>
                <a:gd name="connsiteX23" fmla="*/ 2743200 w 6756400"/>
                <a:gd name="connsiteY23" fmla="*/ 2675467 h 5096933"/>
                <a:gd name="connsiteX24" fmla="*/ 2929467 w 6756400"/>
                <a:gd name="connsiteY24" fmla="*/ 2582333 h 5096933"/>
                <a:gd name="connsiteX25" fmla="*/ 3115733 w 6756400"/>
                <a:gd name="connsiteY25" fmla="*/ 2548467 h 5096933"/>
                <a:gd name="connsiteX26" fmla="*/ 3395133 w 6756400"/>
                <a:gd name="connsiteY26" fmla="*/ 2556933 h 5096933"/>
                <a:gd name="connsiteX27" fmla="*/ 3699933 w 6756400"/>
                <a:gd name="connsiteY27" fmla="*/ 2633133 h 5096933"/>
                <a:gd name="connsiteX28" fmla="*/ 4013200 w 6756400"/>
                <a:gd name="connsiteY28" fmla="*/ 2667000 h 5096933"/>
                <a:gd name="connsiteX29" fmla="*/ 4351867 w 6756400"/>
                <a:gd name="connsiteY29" fmla="*/ 2641600 h 5096933"/>
                <a:gd name="connsiteX30" fmla="*/ 4741333 w 6756400"/>
                <a:gd name="connsiteY30" fmla="*/ 2565400 h 5096933"/>
                <a:gd name="connsiteX31" fmla="*/ 5122333 w 6756400"/>
                <a:gd name="connsiteY31" fmla="*/ 2429933 h 5096933"/>
                <a:gd name="connsiteX32" fmla="*/ 5588000 w 6756400"/>
                <a:gd name="connsiteY32" fmla="*/ 2209800 h 5096933"/>
                <a:gd name="connsiteX33" fmla="*/ 6036733 w 6756400"/>
                <a:gd name="connsiteY33" fmla="*/ 1947333 h 5096933"/>
                <a:gd name="connsiteX34" fmla="*/ 6256867 w 6756400"/>
                <a:gd name="connsiteY34" fmla="*/ 1752600 h 5096933"/>
                <a:gd name="connsiteX35" fmla="*/ 6570133 w 6756400"/>
                <a:gd name="connsiteY35" fmla="*/ 1346200 h 5096933"/>
                <a:gd name="connsiteX36" fmla="*/ 6747933 w 6756400"/>
                <a:gd name="connsiteY36" fmla="*/ 948267 h 5096933"/>
                <a:gd name="connsiteX37" fmla="*/ 6756400 w 6756400"/>
                <a:gd name="connsiteY37" fmla="*/ 541867 h 5096933"/>
                <a:gd name="connsiteX38" fmla="*/ 6756400 w 6756400"/>
                <a:gd name="connsiteY38" fmla="*/ 482600 h 5096933"/>
                <a:gd name="connsiteX39" fmla="*/ 6570133 w 6756400"/>
                <a:gd name="connsiteY39" fmla="*/ 0 h 509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756400" h="5096933">
                  <a:moveTo>
                    <a:pt x="3556000" y="33867"/>
                  </a:moveTo>
                  <a:lnTo>
                    <a:pt x="3217333" y="177800"/>
                  </a:lnTo>
                  <a:lnTo>
                    <a:pt x="3073400" y="397933"/>
                  </a:lnTo>
                  <a:lnTo>
                    <a:pt x="2954867" y="795867"/>
                  </a:lnTo>
                  <a:lnTo>
                    <a:pt x="2794000" y="1286933"/>
                  </a:lnTo>
                  <a:lnTo>
                    <a:pt x="2590800" y="1676400"/>
                  </a:lnTo>
                  <a:lnTo>
                    <a:pt x="2404533" y="2023533"/>
                  </a:lnTo>
                  <a:lnTo>
                    <a:pt x="2167467" y="2226733"/>
                  </a:lnTo>
                  <a:lnTo>
                    <a:pt x="1837267" y="2421467"/>
                  </a:lnTo>
                  <a:lnTo>
                    <a:pt x="1447800" y="2717800"/>
                  </a:lnTo>
                  <a:lnTo>
                    <a:pt x="1126067" y="2997200"/>
                  </a:lnTo>
                  <a:lnTo>
                    <a:pt x="770467" y="3259667"/>
                  </a:lnTo>
                  <a:lnTo>
                    <a:pt x="516467" y="3539067"/>
                  </a:lnTo>
                  <a:lnTo>
                    <a:pt x="194733" y="3886200"/>
                  </a:lnTo>
                  <a:lnTo>
                    <a:pt x="0" y="4140200"/>
                  </a:lnTo>
                  <a:lnTo>
                    <a:pt x="0" y="5096933"/>
                  </a:lnTo>
                  <a:lnTo>
                    <a:pt x="2328333" y="5088467"/>
                  </a:lnTo>
                  <a:lnTo>
                    <a:pt x="2302933" y="4749800"/>
                  </a:lnTo>
                  <a:lnTo>
                    <a:pt x="2201333" y="4309533"/>
                  </a:lnTo>
                  <a:lnTo>
                    <a:pt x="2082800" y="3945467"/>
                  </a:lnTo>
                  <a:lnTo>
                    <a:pt x="2125133" y="3412067"/>
                  </a:lnTo>
                  <a:lnTo>
                    <a:pt x="2252133" y="3064933"/>
                  </a:lnTo>
                  <a:lnTo>
                    <a:pt x="2523067" y="2819400"/>
                  </a:lnTo>
                  <a:lnTo>
                    <a:pt x="2743200" y="2675467"/>
                  </a:lnTo>
                  <a:lnTo>
                    <a:pt x="2929467" y="2582333"/>
                  </a:lnTo>
                  <a:lnTo>
                    <a:pt x="3115733" y="2548467"/>
                  </a:lnTo>
                  <a:lnTo>
                    <a:pt x="3395133" y="2556933"/>
                  </a:lnTo>
                  <a:lnTo>
                    <a:pt x="3699933" y="2633133"/>
                  </a:lnTo>
                  <a:lnTo>
                    <a:pt x="4013200" y="2667000"/>
                  </a:lnTo>
                  <a:lnTo>
                    <a:pt x="4351867" y="2641600"/>
                  </a:lnTo>
                  <a:lnTo>
                    <a:pt x="4741333" y="2565400"/>
                  </a:lnTo>
                  <a:lnTo>
                    <a:pt x="5122333" y="2429933"/>
                  </a:lnTo>
                  <a:lnTo>
                    <a:pt x="5588000" y="2209800"/>
                  </a:lnTo>
                  <a:lnTo>
                    <a:pt x="6036733" y="1947333"/>
                  </a:lnTo>
                  <a:lnTo>
                    <a:pt x="6256867" y="1752600"/>
                  </a:lnTo>
                  <a:lnTo>
                    <a:pt x="6570133" y="1346200"/>
                  </a:lnTo>
                  <a:lnTo>
                    <a:pt x="6747933" y="948267"/>
                  </a:lnTo>
                  <a:lnTo>
                    <a:pt x="6756400" y="541867"/>
                  </a:lnTo>
                  <a:lnTo>
                    <a:pt x="6756400" y="482600"/>
                  </a:lnTo>
                  <a:lnTo>
                    <a:pt x="6570133" y="0"/>
                  </a:ln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37847" y="1176868"/>
              <a:ext cx="2133600" cy="2870200"/>
            </a:xfrm>
            <a:custGeom>
              <a:avLst/>
              <a:gdLst>
                <a:gd name="connsiteX0" fmla="*/ 2184400 w 2311400"/>
                <a:gd name="connsiteY0" fmla="*/ 0 h 2870200"/>
                <a:gd name="connsiteX1" fmla="*/ 16933 w 2311400"/>
                <a:gd name="connsiteY1" fmla="*/ 42333 h 2870200"/>
                <a:gd name="connsiteX2" fmla="*/ 0 w 2311400"/>
                <a:gd name="connsiteY2" fmla="*/ 2870200 h 2870200"/>
                <a:gd name="connsiteX3" fmla="*/ 237067 w 2311400"/>
                <a:gd name="connsiteY3" fmla="*/ 2345266 h 2870200"/>
                <a:gd name="connsiteX4" fmla="*/ 491067 w 2311400"/>
                <a:gd name="connsiteY4" fmla="*/ 1981200 h 2870200"/>
                <a:gd name="connsiteX5" fmla="*/ 702733 w 2311400"/>
                <a:gd name="connsiteY5" fmla="*/ 1828800 h 2870200"/>
                <a:gd name="connsiteX6" fmla="*/ 956733 w 2311400"/>
                <a:gd name="connsiteY6" fmla="*/ 1769533 h 2870200"/>
                <a:gd name="connsiteX7" fmla="*/ 1337733 w 2311400"/>
                <a:gd name="connsiteY7" fmla="*/ 1710266 h 2870200"/>
                <a:gd name="connsiteX8" fmla="*/ 1778000 w 2311400"/>
                <a:gd name="connsiteY8" fmla="*/ 1608666 h 2870200"/>
                <a:gd name="connsiteX9" fmla="*/ 2065867 w 2311400"/>
                <a:gd name="connsiteY9" fmla="*/ 1473200 h 2870200"/>
                <a:gd name="connsiteX10" fmla="*/ 2226733 w 2311400"/>
                <a:gd name="connsiteY10" fmla="*/ 1295400 h 2870200"/>
                <a:gd name="connsiteX11" fmla="*/ 2286000 w 2311400"/>
                <a:gd name="connsiteY11" fmla="*/ 990600 h 2870200"/>
                <a:gd name="connsiteX12" fmla="*/ 2311400 w 2311400"/>
                <a:gd name="connsiteY12" fmla="*/ 533400 h 2870200"/>
                <a:gd name="connsiteX13" fmla="*/ 2218267 w 2311400"/>
                <a:gd name="connsiteY13" fmla="*/ 152400 h 2870200"/>
                <a:gd name="connsiteX14" fmla="*/ 2226733 w 2311400"/>
                <a:gd name="connsiteY14" fmla="*/ 33866 h 287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1400" h="2870200">
                  <a:moveTo>
                    <a:pt x="2184400" y="0"/>
                  </a:moveTo>
                  <a:lnTo>
                    <a:pt x="16933" y="42333"/>
                  </a:lnTo>
                  <a:lnTo>
                    <a:pt x="0" y="2870200"/>
                  </a:lnTo>
                  <a:lnTo>
                    <a:pt x="237067" y="2345266"/>
                  </a:lnTo>
                  <a:lnTo>
                    <a:pt x="491067" y="1981200"/>
                  </a:lnTo>
                  <a:lnTo>
                    <a:pt x="702733" y="1828800"/>
                  </a:lnTo>
                  <a:lnTo>
                    <a:pt x="956733" y="1769533"/>
                  </a:lnTo>
                  <a:lnTo>
                    <a:pt x="1337733" y="1710266"/>
                  </a:lnTo>
                  <a:lnTo>
                    <a:pt x="1778000" y="1608666"/>
                  </a:lnTo>
                  <a:lnTo>
                    <a:pt x="2065867" y="1473200"/>
                  </a:lnTo>
                  <a:lnTo>
                    <a:pt x="2226733" y="1295400"/>
                  </a:lnTo>
                  <a:lnTo>
                    <a:pt x="2286000" y="990600"/>
                  </a:lnTo>
                  <a:lnTo>
                    <a:pt x="2311400" y="533400"/>
                  </a:lnTo>
                  <a:lnTo>
                    <a:pt x="2218267" y="152400"/>
                  </a:lnTo>
                  <a:lnTo>
                    <a:pt x="2226733" y="33866"/>
                  </a:lnTo>
                </a:path>
              </a:pathLst>
            </a:custGeom>
            <a:solidFill>
              <a:srgbClr val="7F7F7F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53477" y="1159934"/>
              <a:ext cx="3313723" cy="4191000"/>
            </a:xfrm>
            <a:custGeom>
              <a:avLst/>
              <a:gdLst>
                <a:gd name="connsiteX0" fmla="*/ 2175934 w 3589867"/>
                <a:gd name="connsiteY0" fmla="*/ 0 h 4191000"/>
                <a:gd name="connsiteX1" fmla="*/ 2235200 w 3589867"/>
                <a:gd name="connsiteY1" fmla="*/ 389467 h 4191000"/>
                <a:gd name="connsiteX2" fmla="*/ 2328334 w 3589867"/>
                <a:gd name="connsiteY2" fmla="*/ 753534 h 4191000"/>
                <a:gd name="connsiteX3" fmla="*/ 2277534 w 3589867"/>
                <a:gd name="connsiteY3" fmla="*/ 1049867 h 4191000"/>
                <a:gd name="connsiteX4" fmla="*/ 2159000 w 3589867"/>
                <a:gd name="connsiteY4" fmla="*/ 1329267 h 4191000"/>
                <a:gd name="connsiteX5" fmla="*/ 1905000 w 3589867"/>
                <a:gd name="connsiteY5" fmla="*/ 1583267 h 4191000"/>
                <a:gd name="connsiteX6" fmla="*/ 1481667 w 3589867"/>
                <a:gd name="connsiteY6" fmla="*/ 1701800 h 4191000"/>
                <a:gd name="connsiteX7" fmla="*/ 1049867 w 3589867"/>
                <a:gd name="connsiteY7" fmla="*/ 1794934 h 4191000"/>
                <a:gd name="connsiteX8" fmla="*/ 668867 w 3589867"/>
                <a:gd name="connsiteY8" fmla="*/ 1871134 h 4191000"/>
                <a:gd name="connsiteX9" fmla="*/ 287867 w 3589867"/>
                <a:gd name="connsiteY9" fmla="*/ 2159000 h 4191000"/>
                <a:gd name="connsiteX10" fmla="*/ 194734 w 3589867"/>
                <a:gd name="connsiteY10" fmla="*/ 2429934 h 4191000"/>
                <a:gd name="connsiteX11" fmla="*/ 0 w 3589867"/>
                <a:gd name="connsiteY11" fmla="*/ 2904067 h 4191000"/>
                <a:gd name="connsiteX12" fmla="*/ 16934 w 3589867"/>
                <a:gd name="connsiteY12" fmla="*/ 4191000 h 4191000"/>
                <a:gd name="connsiteX13" fmla="*/ 270934 w 3589867"/>
                <a:gd name="connsiteY13" fmla="*/ 3810000 h 4191000"/>
                <a:gd name="connsiteX14" fmla="*/ 567267 w 3589867"/>
                <a:gd name="connsiteY14" fmla="*/ 3522134 h 4191000"/>
                <a:gd name="connsiteX15" fmla="*/ 931334 w 3589867"/>
                <a:gd name="connsiteY15" fmla="*/ 3191934 h 4191000"/>
                <a:gd name="connsiteX16" fmla="*/ 1244600 w 3589867"/>
                <a:gd name="connsiteY16" fmla="*/ 2980267 h 4191000"/>
                <a:gd name="connsiteX17" fmla="*/ 1727200 w 3589867"/>
                <a:gd name="connsiteY17" fmla="*/ 2548467 h 4191000"/>
                <a:gd name="connsiteX18" fmla="*/ 2057400 w 3589867"/>
                <a:gd name="connsiteY18" fmla="*/ 2345267 h 4191000"/>
                <a:gd name="connsiteX19" fmla="*/ 2379134 w 3589867"/>
                <a:gd name="connsiteY19" fmla="*/ 2057400 h 4191000"/>
                <a:gd name="connsiteX20" fmla="*/ 2599267 w 3589867"/>
                <a:gd name="connsiteY20" fmla="*/ 1727200 h 4191000"/>
                <a:gd name="connsiteX21" fmla="*/ 2794000 w 3589867"/>
                <a:gd name="connsiteY21" fmla="*/ 1388534 h 4191000"/>
                <a:gd name="connsiteX22" fmla="*/ 3005667 w 3589867"/>
                <a:gd name="connsiteY22" fmla="*/ 770467 h 4191000"/>
                <a:gd name="connsiteX23" fmla="*/ 3022600 w 3589867"/>
                <a:gd name="connsiteY23" fmla="*/ 533400 h 4191000"/>
                <a:gd name="connsiteX24" fmla="*/ 3234267 w 3589867"/>
                <a:gd name="connsiteY24" fmla="*/ 228600 h 4191000"/>
                <a:gd name="connsiteX25" fmla="*/ 3589867 w 3589867"/>
                <a:gd name="connsiteY25" fmla="*/ 33867 h 419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89867" h="4191000">
                  <a:moveTo>
                    <a:pt x="2175934" y="0"/>
                  </a:moveTo>
                  <a:lnTo>
                    <a:pt x="2235200" y="389467"/>
                  </a:lnTo>
                  <a:lnTo>
                    <a:pt x="2328334" y="753534"/>
                  </a:lnTo>
                  <a:lnTo>
                    <a:pt x="2277534" y="1049867"/>
                  </a:lnTo>
                  <a:lnTo>
                    <a:pt x="2159000" y="1329267"/>
                  </a:lnTo>
                  <a:lnTo>
                    <a:pt x="1905000" y="1583267"/>
                  </a:lnTo>
                  <a:lnTo>
                    <a:pt x="1481667" y="1701800"/>
                  </a:lnTo>
                  <a:lnTo>
                    <a:pt x="1049867" y="1794934"/>
                  </a:lnTo>
                  <a:lnTo>
                    <a:pt x="668867" y="1871134"/>
                  </a:lnTo>
                  <a:lnTo>
                    <a:pt x="287867" y="2159000"/>
                  </a:lnTo>
                  <a:lnTo>
                    <a:pt x="194734" y="2429934"/>
                  </a:lnTo>
                  <a:lnTo>
                    <a:pt x="0" y="2904067"/>
                  </a:lnTo>
                  <a:lnTo>
                    <a:pt x="16934" y="4191000"/>
                  </a:lnTo>
                  <a:lnTo>
                    <a:pt x="270934" y="3810000"/>
                  </a:lnTo>
                  <a:lnTo>
                    <a:pt x="567267" y="3522134"/>
                  </a:lnTo>
                  <a:lnTo>
                    <a:pt x="931334" y="3191934"/>
                  </a:lnTo>
                  <a:lnTo>
                    <a:pt x="1244600" y="2980267"/>
                  </a:lnTo>
                  <a:lnTo>
                    <a:pt x="1727200" y="2548467"/>
                  </a:lnTo>
                  <a:lnTo>
                    <a:pt x="2057400" y="2345267"/>
                  </a:lnTo>
                  <a:lnTo>
                    <a:pt x="2379134" y="2057400"/>
                  </a:lnTo>
                  <a:lnTo>
                    <a:pt x="2599267" y="1727200"/>
                  </a:lnTo>
                  <a:lnTo>
                    <a:pt x="2794000" y="1388534"/>
                  </a:lnTo>
                  <a:lnTo>
                    <a:pt x="3005667" y="770467"/>
                  </a:lnTo>
                  <a:lnTo>
                    <a:pt x="3022600" y="533400"/>
                  </a:lnTo>
                  <a:lnTo>
                    <a:pt x="3234267" y="228600"/>
                  </a:lnTo>
                  <a:lnTo>
                    <a:pt x="3589867" y="33867"/>
                  </a:lnTo>
                </a:path>
              </a:pathLst>
            </a:custGeom>
            <a:solidFill>
              <a:srgbClr val="996600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08642" y="1134534"/>
              <a:ext cx="4331025" cy="5223934"/>
            </a:xfrm>
            <a:custGeom>
              <a:avLst/>
              <a:gdLst>
                <a:gd name="connsiteX0" fmla="*/ 4502855 w 4691944"/>
                <a:gd name="connsiteY0" fmla="*/ 0 h 5026377"/>
                <a:gd name="connsiteX1" fmla="*/ 4646789 w 4691944"/>
                <a:gd name="connsiteY1" fmla="*/ 355600 h 5026377"/>
                <a:gd name="connsiteX2" fmla="*/ 4680655 w 4691944"/>
                <a:gd name="connsiteY2" fmla="*/ 601133 h 5026377"/>
                <a:gd name="connsiteX3" fmla="*/ 4579055 w 4691944"/>
                <a:gd name="connsiteY3" fmla="*/ 1075266 h 5026377"/>
                <a:gd name="connsiteX4" fmla="*/ 4240389 w 4691944"/>
                <a:gd name="connsiteY4" fmla="*/ 1642533 h 5026377"/>
                <a:gd name="connsiteX5" fmla="*/ 3723922 w 4691944"/>
                <a:gd name="connsiteY5" fmla="*/ 2023533 h 5026377"/>
                <a:gd name="connsiteX6" fmla="*/ 2987322 w 4691944"/>
                <a:gd name="connsiteY6" fmla="*/ 2379133 h 5026377"/>
                <a:gd name="connsiteX7" fmla="*/ 2538589 w 4691944"/>
                <a:gd name="connsiteY7" fmla="*/ 2523066 h 5026377"/>
                <a:gd name="connsiteX8" fmla="*/ 1844322 w 4691944"/>
                <a:gd name="connsiteY8" fmla="*/ 2573866 h 5026377"/>
                <a:gd name="connsiteX9" fmla="*/ 1166989 w 4691944"/>
                <a:gd name="connsiteY9" fmla="*/ 2446866 h 5026377"/>
                <a:gd name="connsiteX10" fmla="*/ 785989 w 4691944"/>
                <a:gd name="connsiteY10" fmla="*/ 2506133 h 5026377"/>
                <a:gd name="connsiteX11" fmla="*/ 515055 w 4691944"/>
                <a:gd name="connsiteY11" fmla="*/ 2683933 h 5026377"/>
                <a:gd name="connsiteX12" fmla="*/ 134055 w 4691944"/>
                <a:gd name="connsiteY12" fmla="*/ 3014133 h 5026377"/>
                <a:gd name="connsiteX13" fmla="*/ 23989 w 4691944"/>
                <a:gd name="connsiteY13" fmla="*/ 3454400 h 5026377"/>
                <a:gd name="connsiteX14" fmla="*/ 15522 w 4691944"/>
                <a:gd name="connsiteY14" fmla="*/ 3793066 h 5026377"/>
                <a:gd name="connsiteX15" fmla="*/ 117122 w 4691944"/>
                <a:gd name="connsiteY15" fmla="*/ 4165600 h 5026377"/>
                <a:gd name="connsiteX16" fmla="*/ 252589 w 4691944"/>
                <a:gd name="connsiteY16" fmla="*/ 4885266 h 5026377"/>
                <a:gd name="connsiteX17" fmla="*/ 227189 w 4691944"/>
                <a:gd name="connsiteY17" fmla="*/ 5012266 h 502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91944" h="5026377">
                  <a:moveTo>
                    <a:pt x="4502855" y="0"/>
                  </a:moveTo>
                  <a:cubicBezTo>
                    <a:pt x="4560005" y="127705"/>
                    <a:pt x="4617156" y="255411"/>
                    <a:pt x="4646789" y="355600"/>
                  </a:cubicBezTo>
                  <a:cubicBezTo>
                    <a:pt x="4676422" y="455789"/>
                    <a:pt x="4691944" y="481189"/>
                    <a:pt x="4680655" y="601133"/>
                  </a:cubicBezTo>
                  <a:cubicBezTo>
                    <a:pt x="4669366" y="721077"/>
                    <a:pt x="4652433" y="901699"/>
                    <a:pt x="4579055" y="1075266"/>
                  </a:cubicBezTo>
                  <a:cubicBezTo>
                    <a:pt x="4505677" y="1248833"/>
                    <a:pt x="4382911" y="1484489"/>
                    <a:pt x="4240389" y="1642533"/>
                  </a:cubicBezTo>
                  <a:cubicBezTo>
                    <a:pt x="4097867" y="1800577"/>
                    <a:pt x="3932766" y="1900766"/>
                    <a:pt x="3723922" y="2023533"/>
                  </a:cubicBezTo>
                  <a:cubicBezTo>
                    <a:pt x="3515078" y="2146300"/>
                    <a:pt x="3184878" y="2295878"/>
                    <a:pt x="2987322" y="2379133"/>
                  </a:cubicBezTo>
                  <a:cubicBezTo>
                    <a:pt x="2789767" y="2462389"/>
                    <a:pt x="2729089" y="2490611"/>
                    <a:pt x="2538589" y="2523066"/>
                  </a:cubicBezTo>
                  <a:cubicBezTo>
                    <a:pt x="2348089" y="2555521"/>
                    <a:pt x="2072922" y="2586566"/>
                    <a:pt x="1844322" y="2573866"/>
                  </a:cubicBezTo>
                  <a:cubicBezTo>
                    <a:pt x="1615722" y="2561166"/>
                    <a:pt x="1343378" y="2458155"/>
                    <a:pt x="1166989" y="2446866"/>
                  </a:cubicBezTo>
                  <a:cubicBezTo>
                    <a:pt x="990600" y="2435577"/>
                    <a:pt x="894645" y="2466622"/>
                    <a:pt x="785989" y="2506133"/>
                  </a:cubicBezTo>
                  <a:cubicBezTo>
                    <a:pt x="677333" y="2545644"/>
                    <a:pt x="623711" y="2599266"/>
                    <a:pt x="515055" y="2683933"/>
                  </a:cubicBezTo>
                  <a:cubicBezTo>
                    <a:pt x="406399" y="2768600"/>
                    <a:pt x="215899" y="2885722"/>
                    <a:pt x="134055" y="3014133"/>
                  </a:cubicBezTo>
                  <a:cubicBezTo>
                    <a:pt x="52211" y="3142544"/>
                    <a:pt x="43744" y="3324578"/>
                    <a:pt x="23989" y="3454400"/>
                  </a:cubicBezTo>
                  <a:cubicBezTo>
                    <a:pt x="4234" y="3584222"/>
                    <a:pt x="0" y="3674533"/>
                    <a:pt x="15522" y="3793066"/>
                  </a:cubicBezTo>
                  <a:cubicBezTo>
                    <a:pt x="31044" y="3911599"/>
                    <a:pt x="77611" y="3983567"/>
                    <a:pt x="117122" y="4165600"/>
                  </a:cubicBezTo>
                  <a:cubicBezTo>
                    <a:pt x="156633" y="4347633"/>
                    <a:pt x="234245" y="4744155"/>
                    <a:pt x="252589" y="4885266"/>
                  </a:cubicBezTo>
                  <a:cubicBezTo>
                    <a:pt x="270934" y="5026377"/>
                    <a:pt x="249061" y="5019321"/>
                    <a:pt x="227189" y="5012266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783949" y="1168401"/>
              <a:ext cx="4370102" cy="5181600"/>
            </a:xfrm>
            <a:custGeom>
              <a:avLst/>
              <a:gdLst>
                <a:gd name="connsiteX0" fmla="*/ 4426655 w 4734277"/>
                <a:gd name="connsiteY0" fmla="*/ 0 h 5181600"/>
                <a:gd name="connsiteX1" fmla="*/ 4579055 w 4734277"/>
                <a:gd name="connsiteY1" fmla="*/ 431800 h 5181600"/>
                <a:gd name="connsiteX2" fmla="*/ 4579055 w 4734277"/>
                <a:gd name="connsiteY2" fmla="*/ 1261533 h 5181600"/>
                <a:gd name="connsiteX3" fmla="*/ 3647722 w 4734277"/>
                <a:gd name="connsiteY3" fmla="*/ 2650067 h 5181600"/>
                <a:gd name="connsiteX4" fmla="*/ 2733322 w 4734277"/>
                <a:gd name="connsiteY4" fmla="*/ 2946400 h 5181600"/>
                <a:gd name="connsiteX5" fmla="*/ 2005189 w 4734277"/>
                <a:gd name="connsiteY5" fmla="*/ 3175000 h 5181600"/>
                <a:gd name="connsiteX6" fmla="*/ 1361722 w 4734277"/>
                <a:gd name="connsiteY6" fmla="*/ 3276600 h 5181600"/>
                <a:gd name="connsiteX7" fmla="*/ 743655 w 4734277"/>
                <a:gd name="connsiteY7" fmla="*/ 3352800 h 5181600"/>
                <a:gd name="connsiteX8" fmla="*/ 227189 w 4734277"/>
                <a:gd name="connsiteY8" fmla="*/ 3522133 h 5181600"/>
                <a:gd name="connsiteX9" fmla="*/ 23989 w 4734277"/>
                <a:gd name="connsiteY9" fmla="*/ 3937000 h 5181600"/>
                <a:gd name="connsiteX10" fmla="*/ 83255 w 4734277"/>
                <a:gd name="connsiteY10" fmla="*/ 4275667 h 5181600"/>
                <a:gd name="connsiteX11" fmla="*/ 210255 w 4734277"/>
                <a:gd name="connsiteY11" fmla="*/ 4665133 h 5181600"/>
                <a:gd name="connsiteX12" fmla="*/ 379589 w 4734277"/>
                <a:gd name="connsiteY12" fmla="*/ 518160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34277" h="5181600">
                  <a:moveTo>
                    <a:pt x="4426655" y="0"/>
                  </a:moveTo>
                  <a:cubicBezTo>
                    <a:pt x="4490155" y="110772"/>
                    <a:pt x="4553655" y="221545"/>
                    <a:pt x="4579055" y="431800"/>
                  </a:cubicBezTo>
                  <a:cubicBezTo>
                    <a:pt x="4604455" y="642055"/>
                    <a:pt x="4734277" y="891822"/>
                    <a:pt x="4579055" y="1261533"/>
                  </a:cubicBezTo>
                  <a:cubicBezTo>
                    <a:pt x="4423833" y="1631244"/>
                    <a:pt x="3955344" y="2369256"/>
                    <a:pt x="3647722" y="2650067"/>
                  </a:cubicBezTo>
                  <a:cubicBezTo>
                    <a:pt x="3340100" y="2930878"/>
                    <a:pt x="2733322" y="2946400"/>
                    <a:pt x="2733322" y="2946400"/>
                  </a:cubicBezTo>
                  <a:cubicBezTo>
                    <a:pt x="2459567" y="3033889"/>
                    <a:pt x="2233789" y="3119967"/>
                    <a:pt x="2005189" y="3175000"/>
                  </a:cubicBezTo>
                  <a:cubicBezTo>
                    <a:pt x="1776589" y="3230033"/>
                    <a:pt x="1571978" y="3246967"/>
                    <a:pt x="1361722" y="3276600"/>
                  </a:cubicBezTo>
                  <a:cubicBezTo>
                    <a:pt x="1151466" y="3306233"/>
                    <a:pt x="932744" y="3311878"/>
                    <a:pt x="743655" y="3352800"/>
                  </a:cubicBezTo>
                  <a:cubicBezTo>
                    <a:pt x="554566" y="3393722"/>
                    <a:pt x="347133" y="3424766"/>
                    <a:pt x="227189" y="3522133"/>
                  </a:cubicBezTo>
                  <a:cubicBezTo>
                    <a:pt x="107245" y="3619500"/>
                    <a:pt x="47978" y="3811411"/>
                    <a:pt x="23989" y="3937000"/>
                  </a:cubicBezTo>
                  <a:cubicBezTo>
                    <a:pt x="0" y="4062589"/>
                    <a:pt x="52211" y="4154311"/>
                    <a:pt x="83255" y="4275667"/>
                  </a:cubicBezTo>
                  <a:cubicBezTo>
                    <a:pt x="114299" y="4397023"/>
                    <a:pt x="210255" y="4665133"/>
                    <a:pt x="210255" y="4665133"/>
                  </a:cubicBezTo>
                  <a:lnTo>
                    <a:pt x="379589" y="518160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67508" y="1176868"/>
              <a:ext cx="3407508" cy="4309533"/>
            </a:xfrm>
            <a:custGeom>
              <a:avLst/>
              <a:gdLst>
                <a:gd name="connsiteX0" fmla="*/ 3691467 w 3691467"/>
                <a:gd name="connsiteY0" fmla="*/ 0 h 4309533"/>
                <a:gd name="connsiteX1" fmla="*/ 3386667 w 3691467"/>
                <a:gd name="connsiteY1" fmla="*/ 152400 h 4309533"/>
                <a:gd name="connsiteX2" fmla="*/ 3175000 w 3691467"/>
                <a:gd name="connsiteY2" fmla="*/ 423333 h 4309533"/>
                <a:gd name="connsiteX3" fmla="*/ 3098800 w 3691467"/>
                <a:gd name="connsiteY3" fmla="*/ 685800 h 4309533"/>
                <a:gd name="connsiteX4" fmla="*/ 3005667 w 3691467"/>
                <a:gd name="connsiteY4" fmla="*/ 1016000 h 4309533"/>
                <a:gd name="connsiteX5" fmla="*/ 2853267 w 3691467"/>
                <a:gd name="connsiteY5" fmla="*/ 1397000 h 4309533"/>
                <a:gd name="connsiteX6" fmla="*/ 2692400 w 3691467"/>
                <a:gd name="connsiteY6" fmla="*/ 1625600 h 4309533"/>
                <a:gd name="connsiteX7" fmla="*/ 2531533 w 3691467"/>
                <a:gd name="connsiteY7" fmla="*/ 1964266 h 4309533"/>
                <a:gd name="connsiteX8" fmla="*/ 2269067 w 3691467"/>
                <a:gd name="connsiteY8" fmla="*/ 2184400 h 4309533"/>
                <a:gd name="connsiteX9" fmla="*/ 1693333 w 3691467"/>
                <a:gd name="connsiteY9" fmla="*/ 2607733 h 4309533"/>
                <a:gd name="connsiteX10" fmla="*/ 1312333 w 3691467"/>
                <a:gd name="connsiteY10" fmla="*/ 2937933 h 4309533"/>
                <a:gd name="connsiteX11" fmla="*/ 982133 w 3691467"/>
                <a:gd name="connsiteY11" fmla="*/ 3183466 h 4309533"/>
                <a:gd name="connsiteX12" fmla="*/ 372533 w 3691467"/>
                <a:gd name="connsiteY12" fmla="*/ 3784600 h 4309533"/>
                <a:gd name="connsiteX13" fmla="*/ 0 w 3691467"/>
                <a:gd name="connsiteY13" fmla="*/ 4309533 h 430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91467" h="4309533">
                  <a:moveTo>
                    <a:pt x="3691467" y="0"/>
                  </a:moveTo>
                  <a:cubicBezTo>
                    <a:pt x="3582106" y="40922"/>
                    <a:pt x="3472745" y="81845"/>
                    <a:pt x="3386667" y="152400"/>
                  </a:cubicBezTo>
                  <a:cubicBezTo>
                    <a:pt x="3300589" y="222956"/>
                    <a:pt x="3222978" y="334433"/>
                    <a:pt x="3175000" y="423333"/>
                  </a:cubicBezTo>
                  <a:cubicBezTo>
                    <a:pt x="3127022" y="512233"/>
                    <a:pt x="3127022" y="587022"/>
                    <a:pt x="3098800" y="685800"/>
                  </a:cubicBezTo>
                  <a:cubicBezTo>
                    <a:pt x="3070578" y="784578"/>
                    <a:pt x="3046589" y="897467"/>
                    <a:pt x="3005667" y="1016000"/>
                  </a:cubicBezTo>
                  <a:cubicBezTo>
                    <a:pt x="2964745" y="1134533"/>
                    <a:pt x="2905478" y="1295400"/>
                    <a:pt x="2853267" y="1397000"/>
                  </a:cubicBezTo>
                  <a:cubicBezTo>
                    <a:pt x="2801056" y="1498600"/>
                    <a:pt x="2746022" y="1531056"/>
                    <a:pt x="2692400" y="1625600"/>
                  </a:cubicBezTo>
                  <a:cubicBezTo>
                    <a:pt x="2638778" y="1720144"/>
                    <a:pt x="2602088" y="1871133"/>
                    <a:pt x="2531533" y="1964266"/>
                  </a:cubicBezTo>
                  <a:cubicBezTo>
                    <a:pt x="2460978" y="2057399"/>
                    <a:pt x="2408767" y="2077156"/>
                    <a:pt x="2269067" y="2184400"/>
                  </a:cubicBezTo>
                  <a:cubicBezTo>
                    <a:pt x="2129367" y="2291644"/>
                    <a:pt x="1852789" y="2482144"/>
                    <a:pt x="1693333" y="2607733"/>
                  </a:cubicBezTo>
                  <a:cubicBezTo>
                    <a:pt x="1533877" y="2733322"/>
                    <a:pt x="1430866" y="2841978"/>
                    <a:pt x="1312333" y="2937933"/>
                  </a:cubicBezTo>
                  <a:cubicBezTo>
                    <a:pt x="1193800" y="3033889"/>
                    <a:pt x="1138766" y="3042355"/>
                    <a:pt x="982133" y="3183466"/>
                  </a:cubicBezTo>
                  <a:cubicBezTo>
                    <a:pt x="825500" y="3324577"/>
                    <a:pt x="536222" y="3596922"/>
                    <a:pt x="372533" y="3784600"/>
                  </a:cubicBezTo>
                  <a:cubicBezTo>
                    <a:pt x="208844" y="3972278"/>
                    <a:pt x="104422" y="4140905"/>
                    <a:pt x="0" y="4309533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8" name="TextBox 167"/>
            <p:cNvSpPr txBox="1"/>
            <p:nvPr/>
          </p:nvSpPr>
          <p:spPr>
            <a:xfrm rot="17220000">
              <a:off x="1042236" y="5130418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100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 rot="17220000">
              <a:off x="4069044" y="566027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300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 rot="17220000">
              <a:off x="2473635" y="5297977"/>
              <a:ext cx="48993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+mn-lt"/>
                </a:rPr>
                <a:t>2</a:t>
              </a:r>
              <a:r>
                <a:rPr lang="en-US" sz="600" b="1" dirty="0" smtClean="0">
                  <a:latin typeface="+mn-lt"/>
                </a:rPr>
                <a:t>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 rot="17220000">
              <a:off x="5570725" y="5773886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+mn-lt"/>
                </a:rPr>
                <a:t>400</a:t>
              </a:r>
              <a:endParaRPr lang="en-US" sz="600" b="1" dirty="0">
                <a:latin typeface="+mn-lt"/>
              </a:endParaRPr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156678" y="5359401"/>
              <a:ext cx="4572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7508" y="1159934"/>
              <a:ext cx="2210452" cy="3056467"/>
            </a:xfrm>
            <a:custGeom>
              <a:avLst/>
              <a:gdLst>
                <a:gd name="connsiteX0" fmla="*/ 2277533 w 2394656"/>
                <a:gd name="connsiteY0" fmla="*/ 0 h 3056467"/>
                <a:gd name="connsiteX1" fmla="*/ 2302933 w 2394656"/>
                <a:gd name="connsiteY1" fmla="*/ 262467 h 3056467"/>
                <a:gd name="connsiteX2" fmla="*/ 2379133 w 2394656"/>
                <a:gd name="connsiteY2" fmla="*/ 618067 h 3056467"/>
                <a:gd name="connsiteX3" fmla="*/ 2370667 w 2394656"/>
                <a:gd name="connsiteY3" fmla="*/ 973667 h 3056467"/>
                <a:gd name="connsiteX4" fmla="*/ 2235200 w 2394656"/>
                <a:gd name="connsiteY4" fmla="*/ 1337734 h 3056467"/>
                <a:gd name="connsiteX5" fmla="*/ 1921933 w 2394656"/>
                <a:gd name="connsiteY5" fmla="*/ 1583267 h 3056467"/>
                <a:gd name="connsiteX6" fmla="*/ 1625600 w 2394656"/>
                <a:gd name="connsiteY6" fmla="*/ 1676400 h 3056467"/>
                <a:gd name="connsiteX7" fmla="*/ 855133 w 2394656"/>
                <a:gd name="connsiteY7" fmla="*/ 1828800 h 3056467"/>
                <a:gd name="connsiteX8" fmla="*/ 482600 w 2394656"/>
                <a:gd name="connsiteY8" fmla="*/ 2074334 h 3056467"/>
                <a:gd name="connsiteX9" fmla="*/ 313267 w 2394656"/>
                <a:gd name="connsiteY9" fmla="*/ 2328334 h 3056467"/>
                <a:gd name="connsiteX10" fmla="*/ 59267 w 2394656"/>
                <a:gd name="connsiteY10" fmla="*/ 2887134 h 3056467"/>
                <a:gd name="connsiteX11" fmla="*/ 0 w 2394656"/>
                <a:gd name="connsiteY11" fmla="*/ 3056467 h 305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94656" h="3056467">
                  <a:moveTo>
                    <a:pt x="2277533" y="0"/>
                  </a:moveTo>
                  <a:cubicBezTo>
                    <a:pt x="2281766" y="79728"/>
                    <a:pt x="2286000" y="159456"/>
                    <a:pt x="2302933" y="262467"/>
                  </a:cubicBezTo>
                  <a:cubicBezTo>
                    <a:pt x="2319866" y="365478"/>
                    <a:pt x="2367844" y="499534"/>
                    <a:pt x="2379133" y="618067"/>
                  </a:cubicBezTo>
                  <a:cubicBezTo>
                    <a:pt x="2390422" y="736600"/>
                    <a:pt x="2394656" y="853723"/>
                    <a:pt x="2370667" y="973667"/>
                  </a:cubicBezTo>
                  <a:cubicBezTo>
                    <a:pt x="2346678" y="1093611"/>
                    <a:pt x="2309989" y="1236134"/>
                    <a:pt x="2235200" y="1337734"/>
                  </a:cubicBezTo>
                  <a:cubicBezTo>
                    <a:pt x="2160411" y="1439334"/>
                    <a:pt x="2023533" y="1526823"/>
                    <a:pt x="1921933" y="1583267"/>
                  </a:cubicBezTo>
                  <a:cubicBezTo>
                    <a:pt x="1820333" y="1639711"/>
                    <a:pt x="1803400" y="1635478"/>
                    <a:pt x="1625600" y="1676400"/>
                  </a:cubicBezTo>
                  <a:cubicBezTo>
                    <a:pt x="1447800" y="1717322"/>
                    <a:pt x="1045633" y="1762478"/>
                    <a:pt x="855133" y="1828800"/>
                  </a:cubicBezTo>
                  <a:cubicBezTo>
                    <a:pt x="664633" y="1895122"/>
                    <a:pt x="572911" y="1991078"/>
                    <a:pt x="482600" y="2074334"/>
                  </a:cubicBezTo>
                  <a:cubicBezTo>
                    <a:pt x="392289" y="2157590"/>
                    <a:pt x="383822" y="2192867"/>
                    <a:pt x="313267" y="2328334"/>
                  </a:cubicBezTo>
                  <a:cubicBezTo>
                    <a:pt x="242712" y="2463801"/>
                    <a:pt x="111478" y="2765779"/>
                    <a:pt x="59267" y="2887134"/>
                  </a:cubicBezTo>
                  <a:cubicBezTo>
                    <a:pt x="7056" y="3008489"/>
                    <a:pt x="3528" y="3032478"/>
                    <a:pt x="0" y="3056467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4" name="Straight Connector 173"/>
            <p:cNvCxnSpPr/>
            <p:nvPr/>
          </p:nvCxnSpPr>
          <p:spPr>
            <a:xfrm rot="540000">
              <a:off x="1633416" y="5359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rot="540000">
              <a:off x="2180493" y="54694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rot="540000">
              <a:off x="3040185" y="55795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540000">
              <a:off x="3970216" y="57319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 rot="420000">
              <a:off x="5701586" y="5926562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10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141046" y="4250268"/>
              <a:ext cx="4767385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242647" y="2734734"/>
              <a:ext cx="5275385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922584" y="2082801"/>
              <a:ext cx="554892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805723" y="1439334"/>
              <a:ext cx="4681416" cy="2057400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49970" y="1540934"/>
              <a:ext cx="3579446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4" name="TextBox 183"/>
            <p:cNvSpPr txBox="1"/>
            <p:nvPr/>
          </p:nvSpPr>
          <p:spPr>
            <a:xfrm rot="420000">
              <a:off x="7514756" y="3488163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50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 rot="420000">
              <a:off x="7436601" y="4063894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40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 rot="420000">
              <a:off x="6530016" y="4487228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30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 rot="420000">
              <a:off x="5896971" y="5206896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20</a:t>
              </a:r>
              <a:endParaRPr lang="en-US" sz="1100" b="1" dirty="0">
                <a:latin typeface="+mn-lt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 rot="420000">
              <a:off x="7741402" y="2353629"/>
              <a:ext cx="70243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+mn-lt"/>
                </a:rPr>
                <a:t>Line 60</a:t>
              </a:r>
              <a:endParaRPr lang="en-US" sz="1100" b="1" dirty="0">
                <a:latin typeface="+mn-lt"/>
              </a:endParaRPr>
            </a:p>
          </p:txBody>
        </p:sp>
        <p:cxnSp>
          <p:nvCxnSpPr>
            <p:cNvPr id="189" name="Straight Connector 188"/>
            <p:cNvCxnSpPr/>
            <p:nvPr/>
          </p:nvCxnSpPr>
          <p:spPr>
            <a:xfrm>
              <a:off x="7781338" y="6214543"/>
              <a:ext cx="375138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TextBox 189"/>
            <p:cNvSpPr txBox="1"/>
            <p:nvPr/>
          </p:nvSpPr>
          <p:spPr>
            <a:xfrm>
              <a:off x="7666901" y="5994409"/>
              <a:ext cx="60144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+mn-lt"/>
                </a:rPr>
                <a:t>5 miles</a:t>
              </a:r>
              <a:endParaRPr lang="en-US" sz="900" b="1" dirty="0">
                <a:latin typeface="+mn-lt"/>
              </a:endParaRPr>
            </a:p>
          </p:txBody>
        </p:sp>
        <p:cxnSp>
          <p:nvCxnSpPr>
            <p:cNvPr id="191" name="Straight Connector 190"/>
            <p:cNvCxnSpPr/>
            <p:nvPr/>
          </p:nvCxnSpPr>
          <p:spPr>
            <a:xfrm rot="540000">
              <a:off x="1719384" y="43434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 rot="540000">
              <a:off x="2946399" y="4631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rot="540000">
              <a:off x="7440244" y="33697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rot="540000">
              <a:off x="6986954" y="3852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 rot="540000">
              <a:off x="5877170" y="419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rot="540000">
              <a:off x="3884245" y="4800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/>
            <p:cNvCxnSpPr/>
            <p:nvPr/>
          </p:nvCxnSpPr>
          <p:spPr>
            <a:xfrm rot="540000">
              <a:off x="3720121" y="1820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/>
            <p:cNvCxnSpPr/>
            <p:nvPr/>
          </p:nvCxnSpPr>
          <p:spPr>
            <a:xfrm rot="540000">
              <a:off x="7151077" y="21759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/>
            <p:cNvCxnSpPr/>
            <p:nvPr/>
          </p:nvCxnSpPr>
          <p:spPr>
            <a:xfrm rot="540000">
              <a:off x="6689968" y="289560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/>
            <p:cNvCxnSpPr/>
            <p:nvPr/>
          </p:nvCxnSpPr>
          <p:spPr>
            <a:xfrm rot="540000">
              <a:off x="5869353" y="339513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/>
            <p:cNvCxnSpPr/>
            <p:nvPr/>
          </p:nvCxnSpPr>
          <p:spPr>
            <a:xfrm rot="540000">
              <a:off x="4384430" y="369146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/>
            <p:nvPr/>
          </p:nvCxnSpPr>
          <p:spPr>
            <a:xfrm rot="540000">
              <a:off x="2915137" y="244687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/>
            <p:nvPr/>
          </p:nvCxnSpPr>
          <p:spPr>
            <a:xfrm rot="540000">
              <a:off x="1758460" y="2887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/>
            <p:cNvCxnSpPr/>
            <p:nvPr/>
          </p:nvCxnSpPr>
          <p:spPr>
            <a:xfrm rot="540000">
              <a:off x="2852614" y="33528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/>
            <p:nvPr/>
          </p:nvCxnSpPr>
          <p:spPr>
            <a:xfrm rot="540000">
              <a:off x="3407507" y="26246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/>
            <p:cNvCxnSpPr/>
            <p:nvPr/>
          </p:nvCxnSpPr>
          <p:spPr>
            <a:xfrm rot="540000">
              <a:off x="3735753" y="2709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/>
            <p:cNvCxnSpPr/>
            <p:nvPr/>
          </p:nvCxnSpPr>
          <p:spPr>
            <a:xfrm rot="540000">
              <a:off x="4712671" y="30056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/>
            <p:cNvCxnSpPr/>
            <p:nvPr/>
          </p:nvCxnSpPr>
          <p:spPr>
            <a:xfrm rot="540000">
              <a:off x="3259015" y="34713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540000">
              <a:off x="2461845" y="45635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540000">
              <a:off x="2047631" y="44365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540000">
              <a:off x="3032367" y="145626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">
              <a:off x="4126524" y="19812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">
              <a:off x="5572365" y="2387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540000">
              <a:off x="4517291" y="1481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">
              <a:off x="5861536" y="17610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Freeform 215"/>
            <p:cNvSpPr/>
            <p:nvPr/>
          </p:nvSpPr>
          <p:spPr>
            <a:xfrm>
              <a:off x="2102339" y="1270001"/>
              <a:ext cx="3907693" cy="4690533"/>
            </a:xfrm>
            <a:custGeom>
              <a:avLst/>
              <a:gdLst>
                <a:gd name="connsiteX0" fmla="*/ 4233334 w 4233334"/>
                <a:gd name="connsiteY0" fmla="*/ 0 h 4690533"/>
                <a:gd name="connsiteX1" fmla="*/ 4106334 w 4233334"/>
                <a:gd name="connsiteY1" fmla="*/ 491067 h 4690533"/>
                <a:gd name="connsiteX2" fmla="*/ 3894667 w 4233334"/>
                <a:gd name="connsiteY2" fmla="*/ 965200 h 4690533"/>
                <a:gd name="connsiteX3" fmla="*/ 3623734 w 4233334"/>
                <a:gd name="connsiteY3" fmla="*/ 1346200 h 4690533"/>
                <a:gd name="connsiteX4" fmla="*/ 3225800 w 4233334"/>
                <a:gd name="connsiteY4" fmla="*/ 1591733 h 4690533"/>
                <a:gd name="connsiteX5" fmla="*/ 2904067 w 4233334"/>
                <a:gd name="connsiteY5" fmla="*/ 1769533 h 4690533"/>
                <a:gd name="connsiteX6" fmla="*/ 2413000 w 4233334"/>
                <a:gd name="connsiteY6" fmla="*/ 1930400 h 4690533"/>
                <a:gd name="connsiteX7" fmla="*/ 1913467 w 4233334"/>
                <a:gd name="connsiteY7" fmla="*/ 1981200 h 4690533"/>
                <a:gd name="connsiteX8" fmla="*/ 1566334 w 4233334"/>
                <a:gd name="connsiteY8" fmla="*/ 2150533 h 4690533"/>
                <a:gd name="connsiteX9" fmla="*/ 1176867 w 4233334"/>
                <a:gd name="connsiteY9" fmla="*/ 2353733 h 4690533"/>
                <a:gd name="connsiteX10" fmla="*/ 685800 w 4233334"/>
                <a:gd name="connsiteY10" fmla="*/ 2912533 h 4690533"/>
                <a:gd name="connsiteX11" fmla="*/ 491067 w 4233334"/>
                <a:gd name="connsiteY11" fmla="*/ 3234267 h 4690533"/>
                <a:gd name="connsiteX12" fmla="*/ 262467 w 4233334"/>
                <a:gd name="connsiteY12" fmla="*/ 3640667 h 4690533"/>
                <a:gd name="connsiteX13" fmla="*/ 0 w 4233334"/>
                <a:gd name="connsiteY13" fmla="*/ 4690533 h 469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33334" h="4690533">
                  <a:moveTo>
                    <a:pt x="4233334" y="0"/>
                  </a:moveTo>
                  <a:cubicBezTo>
                    <a:pt x="4198056" y="165100"/>
                    <a:pt x="4162778" y="330200"/>
                    <a:pt x="4106334" y="491067"/>
                  </a:cubicBezTo>
                  <a:cubicBezTo>
                    <a:pt x="4049890" y="651934"/>
                    <a:pt x="3975100" y="822678"/>
                    <a:pt x="3894667" y="965200"/>
                  </a:cubicBezTo>
                  <a:cubicBezTo>
                    <a:pt x="3814234" y="1107722"/>
                    <a:pt x="3735212" y="1241778"/>
                    <a:pt x="3623734" y="1346200"/>
                  </a:cubicBezTo>
                  <a:cubicBezTo>
                    <a:pt x="3512256" y="1450622"/>
                    <a:pt x="3345744" y="1521178"/>
                    <a:pt x="3225800" y="1591733"/>
                  </a:cubicBezTo>
                  <a:cubicBezTo>
                    <a:pt x="3105856" y="1662288"/>
                    <a:pt x="3039534" y="1713089"/>
                    <a:pt x="2904067" y="1769533"/>
                  </a:cubicBezTo>
                  <a:cubicBezTo>
                    <a:pt x="2768600" y="1825977"/>
                    <a:pt x="2578100" y="1895122"/>
                    <a:pt x="2413000" y="1930400"/>
                  </a:cubicBezTo>
                  <a:cubicBezTo>
                    <a:pt x="2247900" y="1965678"/>
                    <a:pt x="2054578" y="1944511"/>
                    <a:pt x="1913467" y="1981200"/>
                  </a:cubicBezTo>
                  <a:cubicBezTo>
                    <a:pt x="1772356" y="2017889"/>
                    <a:pt x="1689101" y="2088444"/>
                    <a:pt x="1566334" y="2150533"/>
                  </a:cubicBezTo>
                  <a:cubicBezTo>
                    <a:pt x="1443567" y="2212622"/>
                    <a:pt x="1323623" y="2226733"/>
                    <a:pt x="1176867" y="2353733"/>
                  </a:cubicBezTo>
                  <a:cubicBezTo>
                    <a:pt x="1030111" y="2480733"/>
                    <a:pt x="800100" y="2765777"/>
                    <a:pt x="685800" y="2912533"/>
                  </a:cubicBezTo>
                  <a:cubicBezTo>
                    <a:pt x="571500" y="3059289"/>
                    <a:pt x="561622" y="3112911"/>
                    <a:pt x="491067" y="3234267"/>
                  </a:cubicBezTo>
                  <a:cubicBezTo>
                    <a:pt x="420512" y="3355623"/>
                    <a:pt x="344312" y="3397956"/>
                    <a:pt x="262467" y="3640667"/>
                  </a:cubicBezTo>
                  <a:cubicBezTo>
                    <a:pt x="180623" y="3883378"/>
                    <a:pt x="90311" y="4286955"/>
                    <a:pt x="0" y="4690533"/>
                  </a:cubicBezTo>
                </a:path>
              </a:pathLst>
            </a:cu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1254063" y="1524001"/>
              <a:ext cx="8226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Thin or</a:t>
              </a:r>
            </a:p>
            <a:p>
              <a:pPr algn="ctr"/>
              <a:r>
                <a:rPr lang="en-US" sz="1400" b="1" dirty="0" smtClean="0">
                  <a:latin typeface="+mn-lt"/>
                </a:rPr>
                <a:t>Absent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6008236" y="5448301"/>
              <a:ext cx="8402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Basinal</a:t>
              </a:r>
            </a:p>
            <a:p>
              <a:pPr algn="ctr"/>
              <a:r>
                <a:rPr lang="en-US" sz="1400" b="1" dirty="0" smtClean="0">
                  <a:latin typeface="+mn-lt"/>
                </a:rPr>
                <a:t>Shales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 rot="18720000">
              <a:off x="5366104" y="2526778"/>
              <a:ext cx="1506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Front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4981394" y="3996268"/>
              <a:ext cx="683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Slope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3073242" y="1295401"/>
              <a:ext cx="7793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Fluvial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1471089" y="3496734"/>
              <a:ext cx="7793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Fluvial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 rot="18720000">
              <a:off x="4009057" y="1814650"/>
              <a:ext cx="1484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Plain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 rot="17160000">
              <a:off x="1763205" y="5363093"/>
              <a:ext cx="1506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Front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225" name="TextBox 224"/>
            <p:cNvSpPr txBox="1"/>
            <p:nvPr/>
          </p:nvSpPr>
          <p:spPr>
            <a:xfrm rot="17160000">
              <a:off x="1101742" y="5209766"/>
              <a:ext cx="1484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+mn-lt"/>
                </a:rPr>
                <a:t>Delta Plain</a:t>
              </a:r>
              <a:endParaRPr lang="en-US" sz="1400" b="1" dirty="0">
                <a:latin typeface="+mn-lt"/>
              </a:endParaRPr>
            </a:p>
          </p:txBody>
        </p:sp>
      </p:grpSp>
      <p:sp>
        <p:nvSpPr>
          <p:cNvPr id="226" name="Rectangle 225"/>
          <p:cNvSpPr/>
          <p:nvPr/>
        </p:nvSpPr>
        <p:spPr>
          <a:xfrm>
            <a:off x="3597742" y="757535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</a:t>
            </a:r>
          </a:p>
        </p:txBody>
      </p:sp>
      <p:sp>
        <p:nvSpPr>
          <p:cNvPr id="227" name="Rectangle 226"/>
          <p:cNvSpPr/>
          <p:nvPr/>
        </p:nvSpPr>
        <p:spPr>
          <a:xfrm>
            <a:off x="6604808" y="1786235"/>
            <a:ext cx="620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</a:t>
            </a:r>
          </a:p>
        </p:txBody>
      </p:sp>
      <p:sp>
        <p:nvSpPr>
          <p:cNvPr id="228" name="Rectangle 227"/>
          <p:cNvSpPr/>
          <p:nvPr/>
        </p:nvSpPr>
        <p:spPr>
          <a:xfrm>
            <a:off x="7160092" y="4967585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</a:t>
            </a:r>
          </a:p>
        </p:txBody>
      </p:sp>
      <p:sp>
        <p:nvSpPr>
          <p:cNvPr id="229" name="Rectangle 228"/>
          <p:cNvSpPr/>
          <p:nvPr/>
        </p:nvSpPr>
        <p:spPr>
          <a:xfrm>
            <a:off x="3179815" y="5329535"/>
            <a:ext cx="612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23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31226</TotalTime>
  <Words>813</Words>
  <Application>Microsoft Macintosh PowerPoint</Application>
  <PresentationFormat>On-screen Show (4:3)</PresentationFormat>
  <Paragraphs>384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Exercise 23: Seismic Facies Analysis  </vt:lpstr>
      <vt:lpstr>Representative Line: Line 10</vt:lpstr>
      <vt:lpstr>Basemap</vt:lpstr>
      <vt:lpstr>Synthesis</vt:lpstr>
      <vt:lpstr>Synthesis</vt:lpstr>
      <vt:lpstr>Interpretation</vt:lpstr>
      <vt:lpstr>Interpretation with Time Structure Map</vt:lpstr>
      <vt:lpstr>Exercise 23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247</cp:revision>
  <cp:lastPrinted>2001-11-26T19:56:19Z</cp:lastPrinted>
  <dcterms:created xsi:type="dcterms:W3CDTF">2001-11-20T13:29:42Z</dcterms:created>
  <dcterms:modified xsi:type="dcterms:W3CDTF">2016-10-17T20:17:05Z</dcterms:modified>
</cp:coreProperties>
</file>