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1" r:id="rId2"/>
    <p:sldId id="364" r:id="rId3"/>
    <p:sldId id="365" r:id="rId4"/>
    <p:sldId id="366" r:id="rId5"/>
    <p:sldId id="363" r:id="rId6"/>
    <p:sldId id="362" r:id="rId7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CC"/>
    <a:srgbClr val="B88800"/>
    <a:srgbClr val="FF9900"/>
    <a:srgbClr val="B2B2B2"/>
    <a:srgbClr val="FFFF00"/>
    <a:srgbClr val="E2A700"/>
    <a:srgbClr val="FFC000"/>
    <a:srgbClr val="92D05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41" autoAdjust="0"/>
  </p:normalViewPr>
  <p:slideViewPr>
    <p:cSldViewPr snapToGrid="0">
      <p:cViewPr>
        <p:scale>
          <a:sx n="103" d="100"/>
          <a:sy n="103" d="100"/>
        </p:scale>
        <p:origin x="-1184" y="-80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22.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basemap with my thickness values posted (written)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Values </a:t>
            </a:r>
            <a:r>
              <a:rPr lang="en-US" dirty="0" smtClean="0"/>
              <a:t>are to the nearest 10 </a:t>
            </a:r>
            <a:r>
              <a:rPr lang="en-US" dirty="0" err="1" smtClean="0"/>
              <a:t>ms.</a:t>
            </a:r>
            <a:r>
              <a:rPr lang="en-US" baseline="0" dirty="0" smtClean="0"/>
              <a:t> </a:t>
            </a:r>
            <a:r>
              <a:rPr lang="en-US" dirty="0" smtClean="0"/>
              <a:t>These </a:t>
            </a:r>
            <a:r>
              <a:rPr lang="en-US" dirty="0" smtClean="0"/>
              <a:t>values</a:t>
            </a:r>
            <a:r>
              <a:rPr lang="en-US" baseline="0" dirty="0" smtClean="0"/>
              <a:t> have an uncertainty of +/- 10 ms.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My </a:t>
            </a:r>
            <a:r>
              <a:rPr lang="en-US" dirty="0" smtClean="0"/>
              <a:t>contours to time </a:t>
            </a:r>
            <a:r>
              <a:rPr lang="en-US" dirty="0" smtClean="0"/>
              <a:t>thickness.</a:t>
            </a:r>
            <a:r>
              <a:rPr lang="en-US" baseline="0" dirty="0" smtClean="0"/>
              <a:t> </a:t>
            </a:r>
            <a:r>
              <a:rPr lang="en-US" dirty="0" smtClean="0"/>
              <a:t>Contour </a:t>
            </a:r>
            <a:r>
              <a:rPr lang="en-US" dirty="0" smtClean="0"/>
              <a:t>interval is 10 </a:t>
            </a:r>
            <a:r>
              <a:rPr lang="en-US" dirty="0" err="1" smtClean="0"/>
              <a:t>ms.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values are sparse and have uncertainty;</a:t>
            </a:r>
            <a:r>
              <a:rPr lang="en-US" baseline="0" dirty="0" smtClean="0"/>
              <a:t> the overall thickening and thinning is the main </a:t>
            </a:r>
            <a:r>
              <a:rPr lang="en-US" baseline="0" dirty="0" smtClean="0"/>
              <a:t>point. The </a:t>
            </a:r>
            <a:r>
              <a:rPr lang="en-US" baseline="0" dirty="0" smtClean="0"/>
              <a:t>student’s maps may differ in the details of the contours, which is OK.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Using </a:t>
            </a:r>
            <a:r>
              <a:rPr lang="en-US" dirty="0" smtClean="0"/>
              <a:t>an interval velocity based on the sonic log from the discovery well, a conversion from time </a:t>
            </a:r>
            <a:r>
              <a:rPr lang="en-US" dirty="0" smtClean="0"/>
              <a:t>thickness </a:t>
            </a:r>
            <a:r>
              <a:rPr lang="en-US" dirty="0" smtClean="0"/>
              <a:t>to thickness in meters has been </a:t>
            </a:r>
            <a:r>
              <a:rPr lang="en-US" dirty="0" smtClean="0"/>
              <a:t>made.</a:t>
            </a:r>
            <a:r>
              <a:rPr lang="en-US" baseline="0" dirty="0" smtClean="0"/>
              <a:t> </a:t>
            </a:r>
            <a:r>
              <a:rPr lang="en-US" dirty="0" smtClean="0"/>
              <a:t>Every </a:t>
            </a:r>
            <a:r>
              <a:rPr lang="en-US" dirty="0" smtClean="0"/>
              <a:t>20 ms is equal to 25 </a:t>
            </a:r>
            <a:r>
              <a:rPr lang="en-US" dirty="0" smtClean="0"/>
              <a:t>m.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time thickness contours guided the thickness in meters </a:t>
            </a:r>
            <a:r>
              <a:rPr lang="en-US" dirty="0" smtClean="0"/>
              <a:t>contours.</a:t>
            </a:r>
            <a:r>
              <a:rPr lang="en-US" baseline="0" dirty="0" smtClean="0"/>
              <a:t> </a:t>
            </a:r>
            <a:r>
              <a:rPr lang="en-US" dirty="0" smtClean="0"/>
              <a:t>Again, </a:t>
            </a:r>
            <a:r>
              <a:rPr lang="en-US" dirty="0" smtClean="0"/>
              <a:t>the general</a:t>
            </a:r>
            <a:r>
              <a:rPr lang="en-US" baseline="0" dirty="0" smtClean="0"/>
              <a:t> trends of thicker and thinner regions should be captured by the student’s </a:t>
            </a:r>
            <a:r>
              <a:rPr lang="en-US" baseline="0" dirty="0" smtClean="0"/>
              <a:t>maps. Details </a:t>
            </a:r>
            <a:r>
              <a:rPr lang="en-US" baseline="0" dirty="0" smtClean="0"/>
              <a:t>about the contours can vary depending on how sparse values are hand contoured.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</a:t>
            </a:r>
            <a:r>
              <a:rPr lang="en-US" baseline="0" dirty="0" smtClean="0"/>
              <a:t> </a:t>
            </a:r>
            <a:r>
              <a:rPr lang="en-US" baseline="0" dirty="0" smtClean="0"/>
              <a:t>isochron map generated using computer </a:t>
            </a:r>
            <a:r>
              <a:rPr lang="en-US" baseline="0" dirty="0" smtClean="0"/>
              <a:t>software. The </a:t>
            </a:r>
            <a:r>
              <a:rPr lang="en-US" baseline="0" dirty="0" smtClean="0"/>
              <a:t>top reservoir horizon was gridded, as was the base reservoir </a:t>
            </a:r>
            <a:r>
              <a:rPr lang="en-US" baseline="0" dirty="0" smtClean="0"/>
              <a:t>horizon. The </a:t>
            </a:r>
            <a:r>
              <a:rPr lang="en-US" baseline="0" dirty="0" smtClean="0"/>
              <a:t>two grids were </a:t>
            </a:r>
            <a:r>
              <a:rPr lang="en-US" baseline="0" dirty="0" smtClean="0"/>
              <a:t>subtracted. Then, </a:t>
            </a:r>
            <a:r>
              <a:rPr lang="en-US" baseline="0" dirty="0" smtClean="0"/>
              <a:t>I generated thickness contours in milliseconds. </a:t>
            </a:r>
            <a:r>
              <a:rPr lang="en-US" baseline="0" dirty="0" smtClean="0"/>
              <a:t>The </a:t>
            </a:r>
            <a:r>
              <a:rPr lang="en-US" baseline="0" dirty="0" smtClean="0"/>
              <a:t>contour interval is 10 </a:t>
            </a:r>
            <a:r>
              <a:rPr lang="en-US" baseline="0" dirty="0" err="1" smtClean="0"/>
              <a:t>ms.</a:t>
            </a:r>
            <a:r>
              <a:rPr lang="en-US" baseline="0" dirty="0" smtClean="0"/>
              <a:t> From </a:t>
            </a:r>
            <a:r>
              <a:rPr lang="en-US" baseline="0" dirty="0" smtClean="0"/>
              <a:t>the </a:t>
            </a:r>
            <a:r>
              <a:rPr lang="en-US" baseline="0" dirty="0" smtClean="0"/>
              <a:t>table, </a:t>
            </a:r>
            <a:r>
              <a:rPr lang="en-US" baseline="0" dirty="0" smtClean="0"/>
              <a:t>the students completed in the exercise. 10 ms ~ 12.5 meters ~ 40 </a:t>
            </a:r>
            <a:r>
              <a:rPr lang="en-US" baseline="0" dirty="0" smtClean="0"/>
              <a:t>ft. The </a:t>
            </a:r>
            <a:r>
              <a:rPr lang="en-US" baseline="0" dirty="0" smtClean="0"/>
              <a:t>maximum thickness (red) is just over 150 ms ~ 190 meters.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22: Generating an Isochron Map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014" y="1846492"/>
            <a:ext cx="3106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Generating an Isochron Map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762051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top and base of the reservoir that you mapped in Exercise 20b to generate a time-thickness (isochron) map.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8" name="Picture 5" descr="001-In-1801"/>
          <p:cNvPicPr preferRelativeResize="0">
            <a:picLocks noChangeArrowheads="1"/>
          </p:cNvPicPr>
          <p:nvPr/>
        </p:nvPicPr>
        <p:blipFill>
          <a:blip r:embed="rId3" cstate="print"/>
          <a:srcRect t="20757" b="25319"/>
          <a:stretch>
            <a:fillRect/>
          </a:stretch>
        </p:blipFill>
        <p:spPr bwMode="auto">
          <a:xfrm>
            <a:off x="3442489" y="1920589"/>
            <a:ext cx="5375265" cy="249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reeform 6"/>
          <p:cNvSpPr>
            <a:spLocks/>
          </p:cNvSpPr>
          <p:nvPr/>
        </p:nvSpPr>
        <p:spPr bwMode="auto">
          <a:xfrm>
            <a:off x="3639194" y="3030251"/>
            <a:ext cx="4983892" cy="1060133"/>
          </a:xfrm>
          <a:custGeom>
            <a:avLst/>
            <a:gdLst>
              <a:gd name="T0" fmla="*/ 0 w 7762875"/>
              <a:gd name="T1" fmla="*/ 1462088 h 1766887"/>
              <a:gd name="T2" fmla="*/ 247650 w 7762875"/>
              <a:gd name="T3" fmla="*/ 1376363 h 1766887"/>
              <a:gd name="T4" fmla="*/ 438150 w 7762875"/>
              <a:gd name="T5" fmla="*/ 1233488 h 1766887"/>
              <a:gd name="T6" fmla="*/ 590550 w 7762875"/>
              <a:gd name="T7" fmla="*/ 1185863 h 1766887"/>
              <a:gd name="T8" fmla="*/ 723900 w 7762875"/>
              <a:gd name="T9" fmla="*/ 1109663 h 1766887"/>
              <a:gd name="T10" fmla="*/ 942975 w 7762875"/>
              <a:gd name="T11" fmla="*/ 1014413 h 1766887"/>
              <a:gd name="T12" fmla="*/ 1019175 w 7762875"/>
              <a:gd name="T13" fmla="*/ 928688 h 1766887"/>
              <a:gd name="T14" fmla="*/ 1095378 w 7762875"/>
              <a:gd name="T15" fmla="*/ 852487 h 1766887"/>
              <a:gd name="T16" fmla="*/ 1238253 w 7762875"/>
              <a:gd name="T17" fmla="*/ 776287 h 1766887"/>
              <a:gd name="T18" fmla="*/ 1333503 w 7762875"/>
              <a:gd name="T19" fmla="*/ 642937 h 1766887"/>
              <a:gd name="T20" fmla="*/ 1409703 w 7762875"/>
              <a:gd name="T21" fmla="*/ 547687 h 1766887"/>
              <a:gd name="T22" fmla="*/ 1581153 w 7762875"/>
              <a:gd name="T23" fmla="*/ 490537 h 1766887"/>
              <a:gd name="T24" fmla="*/ 1866903 w 7762875"/>
              <a:gd name="T25" fmla="*/ 404812 h 1766887"/>
              <a:gd name="T26" fmla="*/ 2028828 w 7762875"/>
              <a:gd name="T27" fmla="*/ 395287 h 1766887"/>
              <a:gd name="T28" fmla="*/ 2114551 w 7762875"/>
              <a:gd name="T29" fmla="*/ 328612 h 1766887"/>
              <a:gd name="T30" fmla="*/ 2238375 w 7762875"/>
              <a:gd name="T31" fmla="*/ 338137 h 1766887"/>
              <a:gd name="T32" fmla="*/ 2333625 w 7762875"/>
              <a:gd name="T33" fmla="*/ 261937 h 1766887"/>
              <a:gd name="T34" fmla="*/ 2647951 w 7762875"/>
              <a:gd name="T35" fmla="*/ 100012 h 1766887"/>
              <a:gd name="T36" fmla="*/ 2867025 w 7762875"/>
              <a:gd name="T37" fmla="*/ 14287 h 1766887"/>
              <a:gd name="T38" fmla="*/ 3028951 w 7762875"/>
              <a:gd name="T39" fmla="*/ 14287 h 1766887"/>
              <a:gd name="T40" fmla="*/ 3171825 w 7762875"/>
              <a:gd name="T41" fmla="*/ 52387 h 1766887"/>
              <a:gd name="T42" fmla="*/ 3343275 w 7762875"/>
              <a:gd name="T43" fmla="*/ 138112 h 1766887"/>
              <a:gd name="T44" fmla="*/ 3495675 w 7762875"/>
              <a:gd name="T45" fmla="*/ 261937 h 1766887"/>
              <a:gd name="T46" fmla="*/ 3695701 w 7762875"/>
              <a:gd name="T47" fmla="*/ 414337 h 1766887"/>
              <a:gd name="T48" fmla="*/ 3981456 w 7762875"/>
              <a:gd name="T49" fmla="*/ 576262 h 1766887"/>
              <a:gd name="T50" fmla="*/ 4057656 w 7762875"/>
              <a:gd name="T51" fmla="*/ 671512 h 1766887"/>
              <a:gd name="T52" fmla="*/ 4152906 w 7762875"/>
              <a:gd name="T53" fmla="*/ 709612 h 1766887"/>
              <a:gd name="T54" fmla="*/ 4324351 w 7762875"/>
              <a:gd name="T55" fmla="*/ 823912 h 1766887"/>
              <a:gd name="T56" fmla="*/ 4581527 w 7762875"/>
              <a:gd name="T57" fmla="*/ 938213 h 1766887"/>
              <a:gd name="T58" fmla="*/ 4733927 w 7762875"/>
              <a:gd name="T59" fmla="*/ 909638 h 1766887"/>
              <a:gd name="T60" fmla="*/ 4981575 w 7762875"/>
              <a:gd name="T61" fmla="*/ 966788 h 1766887"/>
              <a:gd name="T62" fmla="*/ 5343527 w 7762875"/>
              <a:gd name="T63" fmla="*/ 1042988 h 1766887"/>
              <a:gd name="T64" fmla="*/ 5600703 w 7762875"/>
              <a:gd name="T65" fmla="*/ 1138238 h 1766887"/>
              <a:gd name="T66" fmla="*/ 5591175 w 7762875"/>
              <a:gd name="T67" fmla="*/ 1109663 h 1766887"/>
              <a:gd name="T68" fmla="*/ 5791203 w 7762875"/>
              <a:gd name="T69" fmla="*/ 1147763 h 1766887"/>
              <a:gd name="T70" fmla="*/ 5867403 w 7762875"/>
              <a:gd name="T71" fmla="*/ 1138238 h 1766887"/>
              <a:gd name="T72" fmla="*/ 6029327 w 7762875"/>
              <a:gd name="T73" fmla="*/ 1233488 h 1766887"/>
              <a:gd name="T74" fmla="*/ 6067427 w 7762875"/>
              <a:gd name="T75" fmla="*/ 1081088 h 1766887"/>
              <a:gd name="T76" fmla="*/ 6286503 w 7762875"/>
              <a:gd name="T77" fmla="*/ 1157288 h 1766887"/>
              <a:gd name="T78" fmla="*/ 6496051 w 7762875"/>
              <a:gd name="T79" fmla="*/ 1243013 h 1766887"/>
              <a:gd name="T80" fmla="*/ 6610351 w 7762875"/>
              <a:gd name="T81" fmla="*/ 1233488 h 1766887"/>
              <a:gd name="T82" fmla="*/ 6734175 w 7762875"/>
              <a:gd name="T83" fmla="*/ 1281113 h 1766887"/>
              <a:gd name="T84" fmla="*/ 6867527 w 7762875"/>
              <a:gd name="T85" fmla="*/ 1414463 h 1766887"/>
              <a:gd name="T86" fmla="*/ 6905627 w 7762875"/>
              <a:gd name="T87" fmla="*/ 1090613 h 1766887"/>
              <a:gd name="T88" fmla="*/ 6943727 w 7762875"/>
              <a:gd name="T89" fmla="*/ 1062038 h 1766887"/>
              <a:gd name="T90" fmla="*/ 7105651 w 7762875"/>
              <a:gd name="T91" fmla="*/ 1081088 h 1766887"/>
              <a:gd name="T92" fmla="*/ 7296151 w 7762875"/>
              <a:gd name="T93" fmla="*/ 1128713 h 1766887"/>
              <a:gd name="T94" fmla="*/ 7419975 w 7762875"/>
              <a:gd name="T95" fmla="*/ 1195388 h 1766887"/>
              <a:gd name="T96" fmla="*/ 7477127 w 7762875"/>
              <a:gd name="T97" fmla="*/ 1328738 h 1766887"/>
              <a:gd name="T98" fmla="*/ 7543803 w 7762875"/>
              <a:gd name="T99" fmla="*/ 1509713 h 1766887"/>
              <a:gd name="T100" fmla="*/ 7524751 w 7762875"/>
              <a:gd name="T101" fmla="*/ 1624013 h 1766887"/>
              <a:gd name="T102" fmla="*/ 7620003 w 7762875"/>
              <a:gd name="T103" fmla="*/ 1700213 h 1766887"/>
              <a:gd name="T104" fmla="*/ 7762875 w 7762875"/>
              <a:gd name="T105" fmla="*/ 1766888 h 17668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762875"/>
              <a:gd name="T160" fmla="*/ 0 h 1766887"/>
              <a:gd name="T161" fmla="*/ 7762875 w 7762875"/>
              <a:gd name="T162" fmla="*/ 1766887 h 176688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762875" h="1766887">
                <a:moveTo>
                  <a:pt x="0" y="1462087"/>
                </a:moveTo>
                <a:cubicBezTo>
                  <a:pt x="87312" y="1438274"/>
                  <a:pt x="174625" y="1414462"/>
                  <a:pt x="247650" y="1376362"/>
                </a:cubicBezTo>
                <a:cubicBezTo>
                  <a:pt x="320675" y="1338262"/>
                  <a:pt x="381000" y="1265237"/>
                  <a:pt x="438150" y="1233487"/>
                </a:cubicBezTo>
                <a:cubicBezTo>
                  <a:pt x="495300" y="1201737"/>
                  <a:pt x="542925" y="1206500"/>
                  <a:pt x="590550" y="1185862"/>
                </a:cubicBezTo>
                <a:cubicBezTo>
                  <a:pt x="638175" y="1165225"/>
                  <a:pt x="665163" y="1138237"/>
                  <a:pt x="723900" y="1109662"/>
                </a:cubicBezTo>
                <a:cubicBezTo>
                  <a:pt x="782637" y="1081087"/>
                  <a:pt x="893763" y="1044574"/>
                  <a:pt x="942975" y="1014412"/>
                </a:cubicBezTo>
                <a:cubicBezTo>
                  <a:pt x="992187" y="984250"/>
                  <a:pt x="993775" y="955675"/>
                  <a:pt x="1019175" y="928687"/>
                </a:cubicBezTo>
                <a:cubicBezTo>
                  <a:pt x="1044575" y="901700"/>
                  <a:pt x="1058863" y="877887"/>
                  <a:pt x="1095375" y="852487"/>
                </a:cubicBezTo>
                <a:cubicBezTo>
                  <a:pt x="1131887" y="827087"/>
                  <a:pt x="1198563" y="811212"/>
                  <a:pt x="1238250" y="776287"/>
                </a:cubicBezTo>
                <a:cubicBezTo>
                  <a:pt x="1277937" y="741362"/>
                  <a:pt x="1304925" y="681037"/>
                  <a:pt x="1333500" y="642937"/>
                </a:cubicBezTo>
                <a:cubicBezTo>
                  <a:pt x="1362075" y="604837"/>
                  <a:pt x="1368425" y="573087"/>
                  <a:pt x="1409700" y="547687"/>
                </a:cubicBezTo>
                <a:cubicBezTo>
                  <a:pt x="1450975" y="522287"/>
                  <a:pt x="1504950" y="514349"/>
                  <a:pt x="1581150" y="490537"/>
                </a:cubicBezTo>
                <a:cubicBezTo>
                  <a:pt x="1657350" y="466725"/>
                  <a:pt x="1792288" y="420687"/>
                  <a:pt x="1866900" y="404812"/>
                </a:cubicBezTo>
                <a:cubicBezTo>
                  <a:pt x="1941512" y="388937"/>
                  <a:pt x="1987550" y="407987"/>
                  <a:pt x="2028825" y="395287"/>
                </a:cubicBezTo>
                <a:cubicBezTo>
                  <a:pt x="2070100" y="382587"/>
                  <a:pt x="2079625" y="338137"/>
                  <a:pt x="2114550" y="328612"/>
                </a:cubicBezTo>
                <a:cubicBezTo>
                  <a:pt x="2149475" y="319087"/>
                  <a:pt x="2201863" y="349249"/>
                  <a:pt x="2238375" y="338137"/>
                </a:cubicBezTo>
                <a:cubicBezTo>
                  <a:pt x="2274887" y="327025"/>
                  <a:pt x="2265363" y="301624"/>
                  <a:pt x="2333625" y="261937"/>
                </a:cubicBezTo>
                <a:cubicBezTo>
                  <a:pt x="2401887" y="222250"/>
                  <a:pt x="2559050" y="141287"/>
                  <a:pt x="2647950" y="100012"/>
                </a:cubicBezTo>
                <a:cubicBezTo>
                  <a:pt x="2736850" y="58737"/>
                  <a:pt x="2803525" y="28575"/>
                  <a:pt x="2867025" y="14287"/>
                </a:cubicBezTo>
                <a:cubicBezTo>
                  <a:pt x="2930525" y="0"/>
                  <a:pt x="2978150" y="7937"/>
                  <a:pt x="3028950" y="14287"/>
                </a:cubicBezTo>
                <a:cubicBezTo>
                  <a:pt x="3079750" y="20637"/>
                  <a:pt x="3119438" y="31750"/>
                  <a:pt x="3171825" y="52387"/>
                </a:cubicBezTo>
                <a:cubicBezTo>
                  <a:pt x="3224213" y="73025"/>
                  <a:pt x="3289300" y="103187"/>
                  <a:pt x="3343275" y="138112"/>
                </a:cubicBezTo>
                <a:cubicBezTo>
                  <a:pt x="3397250" y="173037"/>
                  <a:pt x="3436938" y="215900"/>
                  <a:pt x="3495675" y="261937"/>
                </a:cubicBezTo>
                <a:cubicBezTo>
                  <a:pt x="3554412" y="307974"/>
                  <a:pt x="3614738" y="361950"/>
                  <a:pt x="3695700" y="414337"/>
                </a:cubicBezTo>
                <a:cubicBezTo>
                  <a:pt x="3776663" y="466725"/>
                  <a:pt x="3921125" y="533400"/>
                  <a:pt x="3981450" y="576262"/>
                </a:cubicBezTo>
                <a:cubicBezTo>
                  <a:pt x="4041775" y="619124"/>
                  <a:pt x="4029075" y="649287"/>
                  <a:pt x="4057650" y="671512"/>
                </a:cubicBezTo>
                <a:cubicBezTo>
                  <a:pt x="4086225" y="693737"/>
                  <a:pt x="4108450" y="684212"/>
                  <a:pt x="4152900" y="709612"/>
                </a:cubicBezTo>
                <a:cubicBezTo>
                  <a:pt x="4197350" y="735012"/>
                  <a:pt x="4252912" y="785812"/>
                  <a:pt x="4324350" y="823912"/>
                </a:cubicBezTo>
                <a:cubicBezTo>
                  <a:pt x="4395788" y="862012"/>
                  <a:pt x="4513263" y="923925"/>
                  <a:pt x="4581525" y="938212"/>
                </a:cubicBezTo>
                <a:cubicBezTo>
                  <a:pt x="4649787" y="952499"/>
                  <a:pt x="4667250" y="904875"/>
                  <a:pt x="4733925" y="909637"/>
                </a:cubicBezTo>
                <a:cubicBezTo>
                  <a:pt x="4800600" y="914400"/>
                  <a:pt x="4981575" y="966787"/>
                  <a:pt x="4981575" y="966787"/>
                </a:cubicBezTo>
                <a:cubicBezTo>
                  <a:pt x="5083175" y="989012"/>
                  <a:pt x="5240338" y="1014412"/>
                  <a:pt x="5343525" y="1042987"/>
                </a:cubicBezTo>
                <a:cubicBezTo>
                  <a:pt x="5446712" y="1071562"/>
                  <a:pt x="5559425" y="1127125"/>
                  <a:pt x="5600700" y="1138237"/>
                </a:cubicBezTo>
                <a:cubicBezTo>
                  <a:pt x="5641975" y="1149349"/>
                  <a:pt x="5559425" y="1108074"/>
                  <a:pt x="5591175" y="1109662"/>
                </a:cubicBezTo>
                <a:cubicBezTo>
                  <a:pt x="5622925" y="1111250"/>
                  <a:pt x="5745163" y="1143000"/>
                  <a:pt x="5791200" y="1147762"/>
                </a:cubicBezTo>
                <a:cubicBezTo>
                  <a:pt x="5837238" y="1152525"/>
                  <a:pt x="5827713" y="1123950"/>
                  <a:pt x="5867400" y="1138237"/>
                </a:cubicBezTo>
                <a:cubicBezTo>
                  <a:pt x="5907087" y="1152524"/>
                  <a:pt x="5995988" y="1243012"/>
                  <a:pt x="6029325" y="1233487"/>
                </a:cubicBezTo>
                <a:cubicBezTo>
                  <a:pt x="6062663" y="1223962"/>
                  <a:pt x="6024563" y="1093787"/>
                  <a:pt x="6067425" y="1081087"/>
                </a:cubicBezTo>
                <a:cubicBezTo>
                  <a:pt x="6110288" y="1068387"/>
                  <a:pt x="6215063" y="1130300"/>
                  <a:pt x="6286500" y="1157287"/>
                </a:cubicBezTo>
                <a:cubicBezTo>
                  <a:pt x="6357937" y="1184274"/>
                  <a:pt x="6442075" y="1230312"/>
                  <a:pt x="6496050" y="1243012"/>
                </a:cubicBezTo>
                <a:cubicBezTo>
                  <a:pt x="6550025" y="1255712"/>
                  <a:pt x="6570663" y="1227137"/>
                  <a:pt x="6610350" y="1233487"/>
                </a:cubicBezTo>
                <a:cubicBezTo>
                  <a:pt x="6650037" y="1239837"/>
                  <a:pt x="6691313" y="1250950"/>
                  <a:pt x="6734175" y="1281112"/>
                </a:cubicBezTo>
                <a:cubicBezTo>
                  <a:pt x="6777037" y="1311274"/>
                  <a:pt x="6838950" y="1446212"/>
                  <a:pt x="6867525" y="1414462"/>
                </a:cubicBezTo>
                <a:cubicBezTo>
                  <a:pt x="6896100" y="1382712"/>
                  <a:pt x="6892925" y="1149350"/>
                  <a:pt x="6905625" y="1090612"/>
                </a:cubicBezTo>
                <a:cubicBezTo>
                  <a:pt x="6918325" y="1031875"/>
                  <a:pt x="6910388" y="1063624"/>
                  <a:pt x="6943725" y="1062037"/>
                </a:cubicBezTo>
                <a:cubicBezTo>
                  <a:pt x="6977062" y="1060450"/>
                  <a:pt x="7046913" y="1069975"/>
                  <a:pt x="7105650" y="1081087"/>
                </a:cubicBezTo>
                <a:cubicBezTo>
                  <a:pt x="7164387" y="1092199"/>
                  <a:pt x="7243763" y="1109662"/>
                  <a:pt x="7296150" y="1128712"/>
                </a:cubicBezTo>
                <a:cubicBezTo>
                  <a:pt x="7348538" y="1147762"/>
                  <a:pt x="7389813" y="1162050"/>
                  <a:pt x="7419975" y="1195387"/>
                </a:cubicBezTo>
                <a:cubicBezTo>
                  <a:pt x="7450137" y="1228724"/>
                  <a:pt x="7456488" y="1276350"/>
                  <a:pt x="7477125" y="1328737"/>
                </a:cubicBezTo>
                <a:cubicBezTo>
                  <a:pt x="7497763" y="1381125"/>
                  <a:pt x="7535863" y="1460500"/>
                  <a:pt x="7543800" y="1509712"/>
                </a:cubicBezTo>
                <a:cubicBezTo>
                  <a:pt x="7551737" y="1558924"/>
                  <a:pt x="7512050" y="1592262"/>
                  <a:pt x="7524750" y="1624012"/>
                </a:cubicBezTo>
                <a:cubicBezTo>
                  <a:pt x="7537450" y="1655762"/>
                  <a:pt x="7580313" y="1676400"/>
                  <a:pt x="7620000" y="1700212"/>
                </a:cubicBezTo>
                <a:cubicBezTo>
                  <a:pt x="7659688" y="1724025"/>
                  <a:pt x="7711281" y="1745456"/>
                  <a:pt x="7762875" y="1766887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3626964" y="2655919"/>
            <a:ext cx="5014468" cy="1194435"/>
          </a:xfrm>
          <a:custGeom>
            <a:avLst/>
            <a:gdLst>
              <a:gd name="T0" fmla="*/ 0 w 7810500"/>
              <a:gd name="T1" fmla="*/ 1543050 h 1990725"/>
              <a:gd name="T2" fmla="*/ 419100 w 7810500"/>
              <a:gd name="T3" fmla="*/ 1371600 h 1990725"/>
              <a:gd name="T4" fmla="*/ 523875 w 7810500"/>
              <a:gd name="T5" fmla="*/ 1285875 h 1990725"/>
              <a:gd name="T6" fmla="*/ 704850 w 7810500"/>
              <a:gd name="T7" fmla="*/ 1181100 h 1990725"/>
              <a:gd name="T8" fmla="*/ 828675 w 7810500"/>
              <a:gd name="T9" fmla="*/ 1104900 h 1990725"/>
              <a:gd name="T10" fmla="*/ 962025 w 7810500"/>
              <a:gd name="T11" fmla="*/ 1019175 h 1990725"/>
              <a:gd name="T12" fmla="*/ 1047750 w 7810500"/>
              <a:gd name="T13" fmla="*/ 933450 h 1990725"/>
              <a:gd name="T14" fmla="*/ 1171575 w 7810500"/>
              <a:gd name="T15" fmla="*/ 828675 h 1990725"/>
              <a:gd name="T16" fmla="*/ 1343025 w 7810500"/>
              <a:gd name="T17" fmla="*/ 676275 h 1990725"/>
              <a:gd name="T18" fmla="*/ 1485900 w 7810500"/>
              <a:gd name="T19" fmla="*/ 561975 h 1990725"/>
              <a:gd name="T20" fmla="*/ 1752600 w 7810500"/>
              <a:gd name="T21" fmla="*/ 495300 h 1990725"/>
              <a:gd name="T22" fmla="*/ 1952625 w 7810500"/>
              <a:gd name="T23" fmla="*/ 419100 h 1990725"/>
              <a:gd name="T24" fmla="*/ 2162174 w 7810500"/>
              <a:gd name="T25" fmla="*/ 390525 h 1990725"/>
              <a:gd name="T26" fmla="*/ 2266950 w 7810500"/>
              <a:gd name="T27" fmla="*/ 352425 h 1990725"/>
              <a:gd name="T28" fmla="*/ 2314574 w 7810500"/>
              <a:gd name="T29" fmla="*/ 304800 h 1990725"/>
              <a:gd name="T30" fmla="*/ 2457450 w 7810500"/>
              <a:gd name="T31" fmla="*/ 285750 h 1990725"/>
              <a:gd name="T32" fmla="*/ 2590800 w 7810500"/>
              <a:gd name="T33" fmla="*/ 142875 h 1990725"/>
              <a:gd name="T34" fmla="*/ 2762250 w 7810500"/>
              <a:gd name="T35" fmla="*/ 85725 h 1990725"/>
              <a:gd name="T36" fmla="*/ 2952750 w 7810500"/>
              <a:gd name="T37" fmla="*/ 9525 h 1990725"/>
              <a:gd name="T38" fmla="*/ 3105150 w 7810500"/>
              <a:gd name="T39" fmla="*/ 28575 h 1990725"/>
              <a:gd name="T40" fmla="*/ 3267074 w 7810500"/>
              <a:gd name="T41" fmla="*/ 114300 h 1990725"/>
              <a:gd name="T42" fmla="*/ 3438524 w 7810500"/>
              <a:gd name="T43" fmla="*/ 200025 h 1990725"/>
              <a:gd name="T44" fmla="*/ 3581400 w 7810500"/>
              <a:gd name="T45" fmla="*/ 323850 h 1990725"/>
              <a:gd name="T46" fmla="*/ 3714750 w 7810500"/>
              <a:gd name="T47" fmla="*/ 419100 h 1990725"/>
              <a:gd name="T48" fmla="*/ 3838574 w 7810500"/>
              <a:gd name="T49" fmla="*/ 514350 h 1990725"/>
              <a:gd name="T50" fmla="*/ 4000500 w 7810500"/>
              <a:gd name="T51" fmla="*/ 666750 h 1990725"/>
              <a:gd name="T52" fmla="*/ 4143374 w 7810500"/>
              <a:gd name="T53" fmla="*/ 752475 h 1990725"/>
              <a:gd name="T54" fmla="*/ 4381501 w 7810500"/>
              <a:gd name="T55" fmla="*/ 895350 h 1990725"/>
              <a:gd name="T56" fmla="*/ 4610101 w 7810500"/>
              <a:gd name="T57" fmla="*/ 962025 h 1990725"/>
              <a:gd name="T58" fmla="*/ 4733925 w 7810500"/>
              <a:gd name="T59" fmla="*/ 990600 h 1990725"/>
              <a:gd name="T60" fmla="*/ 5019673 w 7810500"/>
              <a:gd name="T61" fmla="*/ 1057275 h 1990725"/>
              <a:gd name="T62" fmla="*/ 5286373 w 7810500"/>
              <a:gd name="T63" fmla="*/ 1143000 h 1990725"/>
              <a:gd name="T64" fmla="*/ 5581649 w 7810500"/>
              <a:gd name="T65" fmla="*/ 1228725 h 1990725"/>
              <a:gd name="T66" fmla="*/ 5943600 w 7810500"/>
              <a:gd name="T67" fmla="*/ 1352550 h 1990725"/>
              <a:gd name="T68" fmla="*/ 6076948 w 7810500"/>
              <a:gd name="T69" fmla="*/ 1371600 h 1990725"/>
              <a:gd name="T70" fmla="*/ 6134100 w 7810500"/>
              <a:gd name="T71" fmla="*/ 1285875 h 1990725"/>
              <a:gd name="T72" fmla="*/ 6324600 w 7810500"/>
              <a:gd name="T73" fmla="*/ 1343025 h 1990725"/>
              <a:gd name="T74" fmla="*/ 6410324 w 7810500"/>
              <a:gd name="T75" fmla="*/ 1381125 h 1990725"/>
              <a:gd name="T76" fmla="*/ 6581772 w 7810500"/>
              <a:gd name="T77" fmla="*/ 1381125 h 1990725"/>
              <a:gd name="T78" fmla="*/ 6667500 w 7810500"/>
              <a:gd name="T79" fmla="*/ 1400175 h 1990725"/>
              <a:gd name="T80" fmla="*/ 6753224 w 7810500"/>
              <a:gd name="T81" fmla="*/ 1457325 h 1990725"/>
              <a:gd name="T82" fmla="*/ 6896100 w 7810500"/>
              <a:gd name="T83" fmla="*/ 1581150 h 1990725"/>
              <a:gd name="T84" fmla="*/ 6972300 w 7810500"/>
              <a:gd name="T85" fmla="*/ 1238250 h 1990725"/>
              <a:gd name="T86" fmla="*/ 7124700 w 7810500"/>
              <a:gd name="T87" fmla="*/ 1247775 h 1990725"/>
              <a:gd name="T88" fmla="*/ 7362824 w 7810500"/>
              <a:gd name="T89" fmla="*/ 1352550 h 1990725"/>
              <a:gd name="T90" fmla="*/ 7496172 w 7810500"/>
              <a:gd name="T91" fmla="*/ 1419225 h 1990725"/>
              <a:gd name="T92" fmla="*/ 7534272 w 7810500"/>
              <a:gd name="T93" fmla="*/ 1533525 h 1990725"/>
              <a:gd name="T94" fmla="*/ 7562848 w 7810500"/>
              <a:gd name="T95" fmla="*/ 1638300 h 1990725"/>
              <a:gd name="T96" fmla="*/ 7572372 w 7810500"/>
              <a:gd name="T97" fmla="*/ 1838325 h 1990725"/>
              <a:gd name="T98" fmla="*/ 7667624 w 7810500"/>
              <a:gd name="T99" fmla="*/ 1876425 h 1990725"/>
              <a:gd name="T100" fmla="*/ 7715248 w 7810500"/>
              <a:gd name="T101" fmla="*/ 1924050 h 1990725"/>
              <a:gd name="T102" fmla="*/ 7810500 w 7810500"/>
              <a:gd name="T103" fmla="*/ 1990725 h 199072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810500"/>
              <a:gd name="T157" fmla="*/ 0 h 1990725"/>
              <a:gd name="T158" fmla="*/ 7810500 w 7810500"/>
              <a:gd name="T159" fmla="*/ 1990725 h 199072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810500" h="1990725">
                <a:moveTo>
                  <a:pt x="0" y="1543050"/>
                </a:moveTo>
                <a:cubicBezTo>
                  <a:pt x="165894" y="1478756"/>
                  <a:pt x="331788" y="1414462"/>
                  <a:pt x="419100" y="1371600"/>
                </a:cubicBezTo>
                <a:cubicBezTo>
                  <a:pt x="506412" y="1328738"/>
                  <a:pt x="476250" y="1317625"/>
                  <a:pt x="523875" y="1285875"/>
                </a:cubicBezTo>
                <a:cubicBezTo>
                  <a:pt x="571500" y="1254125"/>
                  <a:pt x="654050" y="1211262"/>
                  <a:pt x="704850" y="1181100"/>
                </a:cubicBezTo>
                <a:cubicBezTo>
                  <a:pt x="755650" y="1150938"/>
                  <a:pt x="785813" y="1131887"/>
                  <a:pt x="828675" y="1104900"/>
                </a:cubicBezTo>
                <a:cubicBezTo>
                  <a:pt x="871537" y="1077913"/>
                  <a:pt x="925513" y="1047750"/>
                  <a:pt x="962025" y="1019175"/>
                </a:cubicBezTo>
                <a:cubicBezTo>
                  <a:pt x="998537" y="990600"/>
                  <a:pt x="1012825" y="965200"/>
                  <a:pt x="1047750" y="933450"/>
                </a:cubicBezTo>
                <a:cubicBezTo>
                  <a:pt x="1082675" y="901700"/>
                  <a:pt x="1122363" y="871538"/>
                  <a:pt x="1171575" y="828675"/>
                </a:cubicBezTo>
                <a:cubicBezTo>
                  <a:pt x="1220788" y="785813"/>
                  <a:pt x="1290638" y="720725"/>
                  <a:pt x="1343025" y="676275"/>
                </a:cubicBezTo>
                <a:cubicBezTo>
                  <a:pt x="1395412" y="631825"/>
                  <a:pt x="1417638" y="592137"/>
                  <a:pt x="1485900" y="561975"/>
                </a:cubicBezTo>
                <a:cubicBezTo>
                  <a:pt x="1554162" y="531813"/>
                  <a:pt x="1674812" y="519113"/>
                  <a:pt x="1752600" y="495300"/>
                </a:cubicBezTo>
                <a:cubicBezTo>
                  <a:pt x="1830388" y="471487"/>
                  <a:pt x="1884362" y="436563"/>
                  <a:pt x="1952625" y="419100"/>
                </a:cubicBezTo>
                <a:cubicBezTo>
                  <a:pt x="2020888" y="401637"/>
                  <a:pt x="2109788" y="401637"/>
                  <a:pt x="2162175" y="390525"/>
                </a:cubicBezTo>
                <a:cubicBezTo>
                  <a:pt x="2214562" y="379413"/>
                  <a:pt x="2241550" y="366712"/>
                  <a:pt x="2266950" y="352425"/>
                </a:cubicBezTo>
                <a:cubicBezTo>
                  <a:pt x="2292350" y="338138"/>
                  <a:pt x="2282825" y="315912"/>
                  <a:pt x="2314575" y="304800"/>
                </a:cubicBezTo>
                <a:cubicBezTo>
                  <a:pt x="2346325" y="293688"/>
                  <a:pt x="2411412" y="312738"/>
                  <a:pt x="2457450" y="285750"/>
                </a:cubicBezTo>
                <a:cubicBezTo>
                  <a:pt x="2503488" y="258762"/>
                  <a:pt x="2540000" y="176212"/>
                  <a:pt x="2590800" y="142875"/>
                </a:cubicBezTo>
                <a:cubicBezTo>
                  <a:pt x="2641600" y="109538"/>
                  <a:pt x="2701925" y="107950"/>
                  <a:pt x="2762250" y="85725"/>
                </a:cubicBezTo>
                <a:cubicBezTo>
                  <a:pt x="2822575" y="63500"/>
                  <a:pt x="2895600" y="19050"/>
                  <a:pt x="2952750" y="9525"/>
                </a:cubicBezTo>
                <a:cubicBezTo>
                  <a:pt x="3009900" y="0"/>
                  <a:pt x="3052763" y="11113"/>
                  <a:pt x="3105150" y="28575"/>
                </a:cubicBezTo>
                <a:cubicBezTo>
                  <a:pt x="3157537" y="46037"/>
                  <a:pt x="3211513" y="85725"/>
                  <a:pt x="3267075" y="114300"/>
                </a:cubicBezTo>
                <a:cubicBezTo>
                  <a:pt x="3322638" y="142875"/>
                  <a:pt x="3386138" y="165100"/>
                  <a:pt x="3438525" y="200025"/>
                </a:cubicBezTo>
                <a:cubicBezTo>
                  <a:pt x="3490913" y="234950"/>
                  <a:pt x="3535363" y="287338"/>
                  <a:pt x="3581400" y="323850"/>
                </a:cubicBezTo>
                <a:cubicBezTo>
                  <a:pt x="3627437" y="360362"/>
                  <a:pt x="3671888" y="387350"/>
                  <a:pt x="3714750" y="419100"/>
                </a:cubicBezTo>
                <a:cubicBezTo>
                  <a:pt x="3757612" y="450850"/>
                  <a:pt x="3790950" y="473075"/>
                  <a:pt x="3838575" y="514350"/>
                </a:cubicBezTo>
                <a:cubicBezTo>
                  <a:pt x="3886200" y="555625"/>
                  <a:pt x="3949700" y="627063"/>
                  <a:pt x="4000500" y="666750"/>
                </a:cubicBezTo>
                <a:cubicBezTo>
                  <a:pt x="4051300" y="706437"/>
                  <a:pt x="4143375" y="752475"/>
                  <a:pt x="4143375" y="752475"/>
                </a:cubicBezTo>
                <a:cubicBezTo>
                  <a:pt x="4206875" y="790575"/>
                  <a:pt x="4303713" y="860425"/>
                  <a:pt x="4381500" y="895350"/>
                </a:cubicBezTo>
                <a:cubicBezTo>
                  <a:pt x="4459287" y="930275"/>
                  <a:pt x="4551363" y="946150"/>
                  <a:pt x="4610100" y="962025"/>
                </a:cubicBezTo>
                <a:cubicBezTo>
                  <a:pt x="4668837" y="977900"/>
                  <a:pt x="4733925" y="990600"/>
                  <a:pt x="4733925" y="990600"/>
                </a:cubicBezTo>
                <a:cubicBezTo>
                  <a:pt x="4802187" y="1006475"/>
                  <a:pt x="4927600" y="1031875"/>
                  <a:pt x="5019675" y="1057275"/>
                </a:cubicBezTo>
                <a:cubicBezTo>
                  <a:pt x="5111750" y="1082675"/>
                  <a:pt x="5192713" y="1114425"/>
                  <a:pt x="5286375" y="1143000"/>
                </a:cubicBezTo>
                <a:cubicBezTo>
                  <a:pt x="5380038" y="1171575"/>
                  <a:pt x="5472113" y="1193800"/>
                  <a:pt x="5581650" y="1228725"/>
                </a:cubicBezTo>
                <a:cubicBezTo>
                  <a:pt x="5691188" y="1263650"/>
                  <a:pt x="5861050" y="1328738"/>
                  <a:pt x="5943600" y="1352550"/>
                </a:cubicBezTo>
                <a:cubicBezTo>
                  <a:pt x="6026150" y="1376363"/>
                  <a:pt x="6045200" y="1382712"/>
                  <a:pt x="6076950" y="1371600"/>
                </a:cubicBezTo>
                <a:cubicBezTo>
                  <a:pt x="6108700" y="1360488"/>
                  <a:pt x="6092825" y="1290637"/>
                  <a:pt x="6134100" y="1285875"/>
                </a:cubicBezTo>
                <a:cubicBezTo>
                  <a:pt x="6175375" y="1281113"/>
                  <a:pt x="6278563" y="1327150"/>
                  <a:pt x="6324600" y="1343025"/>
                </a:cubicBezTo>
                <a:cubicBezTo>
                  <a:pt x="6370638" y="1358900"/>
                  <a:pt x="6367463" y="1374775"/>
                  <a:pt x="6410325" y="1381125"/>
                </a:cubicBezTo>
                <a:cubicBezTo>
                  <a:pt x="6453187" y="1387475"/>
                  <a:pt x="6538913" y="1377950"/>
                  <a:pt x="6581775" y="1381125"/>
                </a:cubicBezTo>
                <a:cubicBezTo>
                  <a:pt x="6624637" y="1384300"/>
                  <a:pt x="6638925" y="1387475"/>
                  <a:pt x="6667500" y="1400175"/>
                </a:cubicBezTo>
                <a:cubicBezTo>
                  <a:pt x="6696075" y="1412875"/>
                  <a:pt x="6715125" y="1427163"/>
                  <a:pt x="6753225" y="1457325"/>
                </a:cubicBezTo>
                <a:cubicBezTo>
                  <a:pt x="6791325" y="1487487"/>
                  <a:pt x="6859588" y="1617662"/>
                  <a:pt x="6896100" y="1581150"/>
                </a:cubicBezTo>
                <a:cubicBezTo>
                  <a:pt x="6932612" y="1544638"/>
                  <a:pt x="6934200" y="1293812"/>
                  <a:pt x="6972300" y="1238250"/>
                </a:cubicBezTo>
                <a:cubicBezTo>
                  <a:pt x="7010400" y="1182688"/>
                  <a:pt x="7059612" y="1228725"/>
                  <a:pt x="7124700" y="1247775"/>
                </a:cubicBezTo>
                <a:cubicBezTo>
                  <a:pt x="7189788" y="1266825"/>
                  <a:pt x="7300913" y="1323975"/>
                  <a:pt x="7362825" y="1352550"/>
                </a:cubicBezTo>
                <a:cubicBezTo>
                  <a:pt x="7424737" y="1381125"/>
                  <a:pt x="7467600" y="1389063"/>
                  <a:pt x="7496175" y="1419225"/>
                </a:cubicBezTo>
                <a:cubicBezTo>
                  <a:pt x="7524750" y="1449387"/>
                  <a:pt x="7523163" y="1497013"/>
                  <a:pt x="7534275" y="1533525"/>
                </a:cubicBezTo>
                <a:cubicBezTo>
                  <a:pt x="7545387" y="1570037"/>
                  <a:pt x="7556500" y="1587500"/>
                  <a:pt x="7562850" y="1638300"/>
                </a:cubicBezTo>
                <a:cubicBezTo>
                  <a:pt x="7569200" y="1689100"/>
                  <a:pt x="7554913" y="1798638"/>
                  <a:pt x="7572375" y="1838325"/>
                </a:cubicBezTo>
                <a:cubicBezTo>
                  <a:pt x="7589838" y="1878013"/>
                  <a:pt x="7643813" y="1862138"/>
                  <a:pt x="7667625" y="1876425"/>
                </a:cubicBezTo>
                <a:cubicBezTo>
                  <a:pt x="7691437" y="1890712"/>
                  <a:pt x="7691438" y="1905000"/>
                  <a:pt x="7715250" y="1924050"/>
                </a:cubicBezTo>
                <a:cubicBezTo>
                  <a:pt x="7739062" y="1943100"/>
                  <a:pt x="7774781" y="1966912"/>
                  <a:pt x="7810500" y="1990725"/>
                </a:cubicBezTo>
              </a:path>
            </a:pathLst>
          </a:custGeom>
          <a:noFill/>
          <a:ln w="38100" cap="flat" cmpd="sng" algn="ctr">
            <a:solidFill>
              <a:srgbClr val="66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4" name="Picture 5" descr="001-In-1801"/>
          <p:cNvPicPr preferRelativeResize="0">
            <a:picLocks noChangeArrowheads="1"/>
          </p:cNvPicPr>
          <p:nvPr/>
        </p:nvPicPr>
        <p:blipFill>
          <a:blip r:embed="rId3" cstate="print"/>
          <a:srcRect b="95622"/>
          <a:stretch>
            <a:fillRect/>
          </a:stretch>
        </p:blipFill>
        <p:spPr bwMode="auto">
          <a:xfrm>
            <a:off x="3441469" y="1723421"/>
            <a:ext cx="5375265" cy="20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27"/>
          <p:cNvSpPr txBox="1">
            <a:spLocks noChangeArrowheads="1"/>
          </p:cNvSpPr>
          <p:nvPr/>
        </p:nvSpPr>
        <p:spPr bwMode="auto">
          <a:xfrm>
            <a:off x="3616994" y="4149309"/>
            <a:ext cx="1016420" cy="2616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Inline 1800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4691010" y="2972149"/>
            <a:ext cx="0" cy="3248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3829785" y="3516979"/>
            <a:ext cx="0" cy="3248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5553254" y="2671159"/>
            <a:ext cx="0" cy="3667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6414478" y="3193129"/>
            <a:ext cx="0" cy="3248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7276722" y="3425539"/>
            <a:ext cx="0" cy="26765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8138966" y="3369179"/>
            <a:ext cx="0" cy="285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8570088" y="3790630"/>
            <a:ext cx="0" cy="2798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5122132" y="2854039"/>
            <a:ext cx="0" cy="3248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4259888" y="3261709"/>
            <a:ext cx="0" cy="3476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Line 26"/>
          <p:cNvSpPr>
            <a:spLocks noChangeShapeType="1"/>
          </p:cNvSpPr>
          <p:nvPr/>
        </p:nvSpPr>
        <p:spPr bwMode="auto">
          <a:xfrm>
            <a:off x="5984376" y="2903569"/>
            <a:ext cx="0" cy="33242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Line 27"/>
          <p:cNvSpPr>
            <a:spLocks noChangeShapeType="1"/>
          </p:cNvSpPr>
          <p:nvPr/>
        </p:nvSpPr>
        <p:spPr bwMode="auto">
          <a:xfrm>
            <a:off x="6845600" y="3299809"/>
            <a:ext cx="0" cy="30194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>
            <a:off x="7707844" y="3464428"/>
            <a:ext cx="0" cy="2735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Posted Values</a:t>
            </a:r>
            <a:endParaRPr lang="en-US" dirty="0"/>
          </a:p>
        </p:txBody>
      </p:sp>
      <p:grpSp>
        <p:nvGrpSpPr>
          <p:cNvPr id="247" name="Group 246"/>
          <p:cNvGrpSpPr/>
          <p:nvPr/>
        </p:nvGrpSpPr>
        <p:grpSpPr>
          <a:xfrm>
            <a:off x="432266" y="1319738"/>
            <a:ext cx="5133530" cy="4782823"/>
            <a:chOff x="382391" y="1519238"/>
            <a:chExt cx="5133530" cy="4782823"/>
          </a:xfrm>
        </p:grpSpPr>
        <p:sp>
          <p:nvSpPr>
            <p:cNvPr id="108" name="Rectangle 371"/>
            <p:cNvSpPr>
              <a:spLocks noChangeArrowheads="1"/>
            </p:cNvSpPr>
            <p:nvPr/>
          </p:nvSpPr>
          <p:spPr bwMode="auto">
            <a:xfrm>
              <a:off x="946857" y="1519238"/>
              <a:ext cx="4569064" cy="421020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" name="Line 186"/>
            <p:cNvSpPr>
              <a:spLocks noChangeShapeType="1"/>
            </p:cNvSpPr>
            <p:nvPr/>
          </p:nvSpPr>
          <p:spPr bwMode="auto">
            <a:xfrm rot="16200000" flipV="1">
              <a:off x="-561029" y="3646171"/>
              <a:ext cx="4099322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5" name="Line 364"/>
            <p:cNvSpPr>
              <a:spLocks noChangeShapeType="1"/>
            </p:cNvSpPr>
            <p:nvPr/>
          </p:nvSpPr>
          <p:spPr bwMode="auto">
            <a:xfrm rot="16200000" flipV="1">
              <a:off x="-71643" y="3626525"/>
              <a:ext cx="4100195" cy="165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6" name="Line 365"/>
            <p:cNvSpPr>
              <a:spLocks noChangeShapeType="1"/>
            </p:cNvSpPr>
            <p:nvPr/>
          </p:nvSpPr>
          <p:spPr bwMode="auto">
            <a:xfrm rot="16200000" flipV="1">
              <a:off x="418617" y="3650536"/>
              <a:ext cx="410019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7" name="Line 366"/>
            <p:cNvSpPr>
              <a:spLocks noChangeShapeType="1"/>
            </p:cNvSpPr>
            <p:nvPr/>
          </p:nvSpPr>
          <p:spPr bwMode="auto">
            <a:xfrm rot="16200000" flipV="1">
              <a:off x="908877" y="3631764"/>
              <a:ext cx="4100195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8" name="Line 367"/>
            <p:cNvSpPr>
              <a:spLocks noChangeShapeType="1"/>
            </p:cNvSpPr>
            <p:nvPr/>
          </p:nvSpPr>
          <p:spPr bwMode="auto">
            <a:xfrm rot="16200000" flipV="1">
              <a:off x="1399573" y="3655339"/>
              <a:ext cx="4100195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9" name="Line 368"/>
            <p:cNvSpPr>
              <a:spLocks noChangeShapeType="1"/>
            </p:cNvSpPr>
            <p:nvPr/>
          </p:nvSpPr>
          <p:spPr bwMode="auto">
            <a:xfrm rot="16200000" flipV="1">
              <a:off x="1889833" y="3637439"/>
              <a:ext cx="410019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10" name="Line 369"/>
            <p:cNvSpPr>
              <a:spLocks noChangeShapeType="1"/>
            </p:cNvSpPr>
            <p:nvPr/>
          </p:nvSpPr>
          <p:spPr bwMode="auto">
            <a:xfrm rot="16200000" flipV="1">
              <a:off x="2871662" y="3641368"/>
              <a:ext cx="4099322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11" name="Line 370"/>
            <p:cNvSpPr>
              <a:spLocks noChangeShapeType="1"/>
            </p:cNvSpPr>
            <p:nvPr/>
          </p:nvSpPr>
          <p:spPr bwMode="auto">
            <a:xfrm rot="16200000" flipV="1">
              <a:off x="2380529" y="3659267"/>
              <a:ext cx="4099322" cy="165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12" name="Text Box 16"/>
            <p:cNvSpPr txBox="1">
              <a:spLocks noChangeArrowheads="1"/>
            </p:cNvSpPr>
            <p:nvPr/>
          </p:nvSpPr>
          <p:spPr bwMode="auto">
            <a:xfrm rot="16200000">
              <a:off x="1173802" y="5872144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1500</a:t>
              </a:r>
            </a:p>
          </p:txBody>
        </p:sp>
        <p:sp>
          <p:nvSpPr>
            <p:cNvPr id="13" name="Text Box 17"/>
            <p:cNvSpPr txBox="1">
              <a:spLocks noChangeArrowheads="1"/>
            </p:cNvSpPr>
            <p:nvPr/>
          </p:nvSpPr>
          <p:spPr bwMode="auto">
            <a:xfrm rot="16200000">
              <a:off x="1667117" y="5871271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1600</a:t>
              </a: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 rot="16200000">
              <a:off x="2160433" y="5871271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1700</a:t>
              </a:r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 rot="16200000">
              <a:off x="2653749" y="5870397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1800</a:t>
              </a:r>
            </a:p>
          </p:txBody>
        </p:sp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 rot="16200000">
              <a:off x="3147937" y="5870397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1900</a:t>
              </a:r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 rot="16200000">
              <a:off x="3638634" y="5870397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2000</a:t>
              </a:r>
            </a:p>
          </p:txBody>
        </p:sp>
        <p:sp>
          <p:nvSpPr>
            <p:cNvPr id="18" name="Text Box 22"/>
            <p:cNvSpPr txBox="1">
              <a:spLocks noChangeArrowheads="1"/>
            </p:cNvSpPr>
            <p:nvPr/>
          </p:nvSpPr>
          <p:spPr bwMode="auto">
            <a:xfrm rot="16200000">
              <a:off x="4131076" y="5870397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2100</a:t>
              </a:r>
            </a:p>
          </p:txBody>
        </p:sp>
        <p:sp>
          <p:nvSpPr>
            <p:cNvPr id="19" name="Text Box 23"/>
            <p:cNvSpPr txBox="1">
              <a:spLocks noChangeArrowheads="1"/>
            </p:cNvSpPr>
            <p:nvPr/>
          </p:nvSpPr>
          <p:spPr bwMode="auto">
            <a:xfrm rot="16200000">
              <a:off x="4625265" y="5870397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2200</a:t>
              </a:r>
            </a:p>
          </p:txBody>
        </p:sp>
        <p:sp>
          <p:nvSpPr>
            <p:cNvPr id="20" name="Oval 47"/>
            <p:cNvSpPr>
              <a:spLocks noChangeAspect="1" noChangeArrowheads="1"/>
            </p:cNvSpPr>
            <p:nvPr/>
          </p:nvSpPr>
          <p:spPr bwMode="auto">
            <a:xfrm>
              <a:off x="4403560" y="2105978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1" name="Oval 48"/>
            <p:cNvSpPr>
              <a:spLocks noChangeAspect="1" noChangeArrowheads="1"/>
            </p:cNvSpPr>
            <p:nvPr/>
          </p:nvSpPr>
          <p:spPr bwMode="auto">
            <a:xfrm>
              <a:off x="3911990" y="2114709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2" name="Oval 49"/>
            <p:cNvSpPr>
              <a:spLocks noChangeAspect="1" noChangeArrowheads="1"/>
            </p:cNvSpPr>
            <p:nvPr/>
          </p:nvSpPr>
          <p:spPr bwMode="auto">
            <a:xfrm>
              <a:off x="3420421" y="2123441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3" name="Oval 50"/>
            <p:cNvSpPr>
              <a:spLocks noChangeAspect="1" noChangeArrowheads="1"/>
            </p:cNvSpPr>
            <p:nvPr/>
          </p:nvSpPr>
          <p:spPr bwMode="auto">
            <a:xfrm>
              <a:off x="2928851" y="2126933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4" name="Oval 51"/>
            <p:cNvSpPr>
              <a:spLocks noChangeAspect="1" noChangeArrowheads="1"/>
            </p:cNvSpPr>
            <p:nvPr/>
          </p:nvSpPr>
          <p:spPr bwMode="auto">
            <a:xfrm>
              <a:off x="2437282" y="2131298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5" name="Oval 52"/>
            <p:cNvSpPr>
              <a:spLocks noChangeAspect="1" noChangeArrowheads="1"/>
            </p:cNvSpPr>
            <p:nvPr/>
          </p:nvSpPr>
          <p:spPr bwMode="auto">
            <a:xfrm>
              <a:off x="1946586" y="2135664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6" name="Oval 53"/>
            <p:cNvSpPr>
              <a:spLocks noChangeAspect="1" noChangeArrowheads="1"/>
            </p:cNvSpPr>
            <p:nvPr/>
          </p:nvSpPr>
          <p:spPr bwMode="auto">
            <a:xfrm>
              <a:off x="1455016" y="2119075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7" name="Oval 54"/>
            <p:cNvSpPr>
              <a:spLocks noChangeAspect="1" noChangeArrowheads="1"/>
            </p:cNvSpPr>
            <p:nvPr/>
          </p:nvSpPr>
          <p:spPr bwMode="auto">
            <a:xfrm>
              <a:off x="4895129" y="2111217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8" name="Line 76"/>
            <p:cNvSpPr>
              <a:spLocks noChangeShapeType="1"/>
            </p:cNvSpPr>
            <p:nvPr/>
          </p:nvSpPr>
          <p:spPr bwMode="auto">
            <a:xfrm flipV="1">
              <a:off x="971305" y="2878693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29" name="Oval 77"/>
            <p:cNvSpPr>
              <a:spLocks noChangeAspect="1" noChangeArrowheads="1"/>
            </p:cNvSpPr>
            <p:nvPr/>
          </p:nvSpPr>
          <p:spPr bwMode="auto">
            <a:xfrm>
              <a:off x="4406179" y="2843768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0" name="Oval 78"/>
            <p:cNvSpPr>
              <a:spLocks noChangeAspect="1" noChangeArrowheads="1"/>
            </p:cNvSpPr>
            <p:nvPr/>
          </p:nvSpPr>
          <p:spPr bwMode="auto">
            <a:xfrm>
              <a:off x="3914610" y="2852500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1" name="Oval 79"/>
            <p:cNvSpPr>
              <a:spLocks noChangeAspect="1" noChangeArrowheads="1"/>
            </p:cNvSpPr>
            <p:nvPr/>
          </p:nvSpPr>
          <p:spPr bwMode="auto">
            <a:xfrm>
              <a:off x="3423913" y="2861231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2" name="Oval 80"/>
            <p:cNvSpPr>
              <a:spLocks noChangeAspect="1" noChangeArrowheads="1"/>
            </p:cNvSpPr>
            <p:nvPr/>
          </p:nvSpPr>
          <p:spPr bwMode="auto">
            <a:xfrm>
              <a:off x="2931471" y="2864723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3" name="Oval 81"/>
            <p:cNvSpPr>
              <a:spLocks noChangeAspect="1" noChangeArrowheads="1"/>
            </p:cNvSpPr>
            <p:nvPr/>
          </p:nvSpPr>
          <p:spPr bwMode="auto">
            <a:xfrm>
              <a:off x="2440775" y="286908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4" name="Oval 82"/>
            <p:cNvSpPr>
              <a:spLocks noChangeAspect="1" noChangeArrowheads="1"/>
            </p:cNvSpPr>
            <p:nvPr/>
          </p:nvSpPr>
          <p:spPr bwMode="auto">
            <a:xfrm>
              <a:off x="1949205" y="2873455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5" name="Oval 83"/>
            <p:cNvSpPr>
              <a:spLocks noChangeAspect="1" noChangeArrowheads="1"/>
            </p:cNvSpPr>
            <p:nvPr/>
          </p:nvSpPr>
          <p:spPr bwMode="auto">
            <a:xfrm>
              <a:off x="1458509" y="2856866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6" name="Oval 84"/>
            <p:cNvSpPr>
              <a:spLocks noChangeAspect="1" noChangeArrowheads="1"/>
            </p:cNvSpPr>
            <p:nvPr/>
          </p:nvSpPr>
          <p:spPr bwMode="auto">
            <a:xfrm>
              <a:off x="4897748" y="2849007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7" name="Line 106"/>
            <p:cNvSpPr>
              <a:spLocks noChangeShapeType="1"/>
            </p:cNvSpPr>
            <p:nvPr/>
          </p:nvSpPr>
          <p:spPr bwMode="auto">
            <a:xfrm flipV="1">
              <a:off x="973924" y="3618231"/>
              <a:ext cx="4464288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38" name="Oval 107"/>
            <p:cNvSpPr>
              <a:spLocks noChangeAspect="1" noChangeArrowheads="1"/>
            </p:cNvSpPr>
            <p:nvPr/>
          </p:nvSpPr>
          <p:spPr bwMode="auto">
            <a:xfrm>
              <a:off x="4409671" y="3583306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9" name="Oval 108"/>
            <p:cNvSpPr>
              <a:spLocks noChangeAspect="1" noChangeArrowheads="1"/>
            </p:cNvSpPr>
            <p:nvPr/>
          </p:nvSpPr>
          <p:spPr bwMode="auto">
            <a:xfrm>
              <a:off x="3918102" y="3592037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0" name="Oval 109"/>
            <p:cNvSpPr>
              <a:spLocks noChangeAspect="1" noChangeArrowheads="1"/>
            </p:cNvSpPr>
            <p:nvPr/>
          </p:nvSpPr>
          <p:spPr bwMode="auto">
            <a:xfrm>
              <a:off x="3426532" y="3600768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1" name="Oval 110"/>
            <p:cNvSpPr>
              <a:spLocks noChangeAspect="1" noChangeArrowheads="1"/>
            </p:cNvSpPr>
            <p:nvPr/>
          </p:nvSpPr>
          <p:spPr bwMode="auto">
            <a:xfrm>
              <a:off x="2934963" y="3604261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2" name="Oval 111"/>
            <p:cNvSpPr>
              <a:spLocks noChangeAspect="1" noChangeArrowheads="1"/>
            </p:cNvSpPr>
            <p:nvPr/>
          </p:nvSpPr>
          <p:spPr bwMode="auto">
            <a:xfrm>
              <a:off x="2443394" y="3608626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3" name="Oval 112"/>
            <p:cNvSpPr>
              <a:spLocks noChangeAspect="1" noChangeArrowheads="1"/>
            </p:cNvSpPr>
            <p:nvPr/>
          </p:nvSpPr>
          <p:spPr bwMode="auto">
            <a:xfrm>
              <a:off x="1952697" y="3612992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4" name="Oval 113"/>
            <p:cNvSpPr>
              <a:spLocks noChangeAspect="1" noChangeArrowheads="1"/>
            </p:cNvSpPr>
            <p:nvPr/>
          </p:nvSpPr>
          <p:spPr bwMode="auto">
            <a:xfrm>
              <a:off x="1461128" y="359640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5" name="Oval 114"/>
            <p:cNvSpPr>
              <a:spLocks noChangeAspect="1" noChangeArrowheads="1"/>
            </p:cNvSpPr>
            <p:nvPr/>
          </p:nvSpPr>
          <p:spPr bwMode="auto">
            <a:xfrm>
              <a:off x="4901241" y="3588544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6" name="Line 136"/>
            <p:cNvSpPr>
              <a:spLocks noChangeShapeType="1"/>
            </p:cNvSpPr>
            <p:nvPr/>
          </p:nvSpPr>
          <p:spPr bwMode="auto">
            <a:xfrm flipV="1">
              <a:off x="975671" y="4356894"/>
              <a:ext cx="4464288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47" name="Oval 137"/>
            <p:cNvSpPr>
              <a:spLocks noChangeAspect="1" noChangeArrowheads="1"/>
            </p:cNvSpPr>
            <p:nvPr/>
          </p:nvSpPr>
          <p:spPr bwMode="auto">
            <a:xfrm>
              <a:off x="4411418" y="4321969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8" name="Oval 138"/>
            <p:cNvSpPr>
              <a:spLocks noChangeAspect="1" noChangeArrowheads="1"/>
            </p:cNvSpPr>
            <p:nvPr/>
          </p:nvSpPr>
          <p:spPr bwMode="auto">
            <a:xfrm>
              <a:off x="3919848" y="4331574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9" name="Oval 139"/>
            <p:cNvSpPr>
              <a:spLocks noChangeAspect="1" noChangeArrowheads="1"/>
            </p:cNvSpPr>
            <p:nvPr/>
          </p:nvSpPr>
          <p:spPr bwMode="auto">
            <a:xfrm>
              <a:off x="3428279" y="4339432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0" name="Oval 140"/>
            <p:cNvSpPr>
              <a:spLocks noChangeAspect="1" noChangeArrowheads="1"/>
            </p:cNvSpPr>
            <p:nvPr/>
          </p:nvSpPr>
          <p:spPr bwMode="auto">
            <a:xfrm>
              <a:off x="2936710" y="4343797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1" name="Oval 141"/>
            <p:cNvSpPr>
              <a:spLocks noChangeAspect="1" noChangeArrowheads="1"/>
            </p:cNvSpPr>
            <p:nvPr/>
          </p:nvSpPr>
          <p:spPr bwMode="auto">
            <a:xfrm>
              <a:off x="2445140" y="4347290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2" name="Oval 142"/>
            <p:cNvSpPr>
              <a:spLocks noChangeAspect="1" noChangeArrowheads="1"/>
            </p:cNvSpPr>
            <p:nvPr/>
          </p:nvSpPr>
          <p:spPr bwMode="auto">
            <a:xfrm>
              <a:off x="1954444" y="4351656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3" name="Oval 143"/>
            <p:cNvSpPr>
              <a:spLocks noChangeAspect="1" noChangeArrowheads="1"/>
            </p:cNvSpPr>
            <p:nvPr/>
          </p:nvSpPr>
          <p:spPr bwMode="auto">
            <a:xfrm>
              <a:off x="1462874" y="4335066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4" name="Oval 144"/>
            <p:cNvSpPr>
              <a:spLocks noChangeAspect="1" noChangeArrowheads="1"/>
            </p:cNvSpPr>
            <p:nvPr/>
          </p:nvSpPr>
          <p:spPr bwMode="auto">
            <a:xfrm>
              <a:off x="4902987" y="4327208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5" name="Line 166"/>
            <p:cNvSpPr>
              <a:spLocks noChangeShapeType="1"/>
            </p:cNvSpPr>
            <p:nvPr/>
          </p:nvSpPr>
          <p:spPr bwMode="auto">
            <a:xfrm flipV="1">
              <a:off x="979163" y="5095558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56" name="Oval 167"/>
            <p:cNvSpPr>
              <a:spLocks noChangeAspect="1" noChangeArrowheads="1"/>
            </p:cNvSpPr>
            <p:nvPr/>
          </p:nvSpPr>
          <p:spPr bwMode="auto">
            <a:xfrm>
              <a:off x="4414037" y="5060633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7" name="Oval 168"/>
            <p:cNvSpPr>
              <a:spLocks noChangeAspect="1" noChangeArrowheads="1"/>
            </p:cNvSpPr>
            <p:nvPr/>
          </p:nvSpPr>
          <p:spPr bwMode="auto">
            <a:xfrm>
              <a:off x="3922467" y="5069364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8" name="Oval 169"/>
            <p:cNvSpPr>
              <a:spLocks noChangeAspect="1" noChangeArrowheads="1"/>
            </p:cNvSpPr>
            <p:nvPr/>
          </p:nvSpPr>
          <p:spPr bwMode="auto">
            <a:xfrm>
              <a:off x="3431771" y="5078096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9" name="Oval 170"/>
            <p:cNvSpPr>
              <a:spLocks noChangeAspect="1" noChangeArrowheads="1"/>
            </p:cNvSpPr>
            <p:nvPr/>
          </p:nvSpPr>
          <p:spPr bwMode="auto">
            <a:xfrm>
              <a:off x="2939329" y="5081588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0" name="Oval 171"/>
            <p:cNvSpPr>
              <a:spLocks noChangeAspect="1" noChangeArrowheads="1"/>
            </p:cNvSpPr>
            <p:nvPr/>
          </p:nvSpPr>
          <p:spPr bwMode="auto">
            <a:xfrm>
              <a:off x="2448632" y="5085954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1" name="Oval 172"/>
            <p:cNvSpPr>
              <a:spLocks noChangeAspect="1" noChangeArrowheads="1"/>
            </p:cNvSpPr>
            <p:nvPr/>
          </p:nvSpPr>
          <p:spPr bwMode="auto">
            <a:xfrm>
              <a:off x="1957063" y="509031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2" name="Oval 173"/>
            <p:cNvSpPr>
              <a:spLocks noChangeAspect="1" noChangeArrowheads="1"/>
            </p:cNvSpPr>
            <p:nvPr/>
          </p:nvSpPr>
          <p:spPr bwMode="auto">
            <a:xfrm>
              <a:off x="1466367" y="5073730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3" name="Oval 174"/>
            <p:cNvSpPr>
              <a:spLocks noChangeAspect="1" noChangeArrowheads="1"/>
            </p:cNvSpPr>
            <p:nvPr/>
          </p:nvSpPr>
          <p:spPr bwMode="auto">
            <a:xfrm>
              <a:off x="4905606" y="5065872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4" name="Oval 197"/>
            <p:cNvSpPr>
              <a:spLocks noChangeAspect="1" noChangeArrowheads="1"/>
            </p:cNvSpPr>
            <p:nvPr/>
          </p:nvSpPr>
          <p:spPr bwMode="auto">
            <a:xfrm>
              <a:off x="4401813" y="173664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5" name="Oval 198"/>
            <p:cNvSpPr>
              <a:spLocks noChangeAspect="1" noChangeArrowheads="1"/>
            </p:cNvSpPr>
            <p:nvPr/>
          </p:nvSpPr>
          <p:spPr bwMode="auto">
            <a:xfrm>
              <a:off x="3910244" y="1745377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6" name="Oval 199"/>
            <p:cNvSpPr>
              <a:spLocks noChangeAspect="1" noChangeArrowheads="1"/>
            </p:cNvSpPr>
            <p:nvPr/>
          </p:nvSpPr>
          <p:spPr bwMode="auto">
            <a:xfrm>
              <a:off x="3419547" y="1754108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7" name="Oval 200"/>
            <p:cNvSpPr>
              <a:spLocks noChangeAspect="1" noChangeArrowheads="1"/>
            </p:cNvSpPr>
            <p:nvPr/>
          </p:nvSpPr>
          <p:spPr bwMode="auto">
            <a:xfrm>
              <a:off x="2927105" y="1757601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8" name="Oval 201"/>
            <p:cNvSpPr>
              <a:spLocks noChangeAspect="1" noChangeArrowheads="1"/>
            </p:cNvSpPr>
            <p:nvPr/>
          </p:nvSpPr>
          <p:spPr bwMode="auto">
            <a:xfrm>
              <a:off x="2436409" y="1761967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9" name="Oval 202"/>
            <p:cNvSpPr>
              <a:spLocks noChangeAspect="1" noChangeArrowheads="1"/>
            </p:cNvSpPr>
            <p:nvPr/>
          </p:nvSpPr>
          <p:spPr bwMode="auto">
            <a:xfrm>
              <a:off x="1944839" y="176633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0" name="Oval 203"/>
            <p:cNvSpPr>
              <a:spLocks noChangeAspect="1" noChangeArrowheads="1"/>
            </p:cNvSpPr>
            <p:nvPr/>
          </p:nvSpPr>
          <p:spPr bwMode="auto">
            <a:xfrm>
              <a:off x="1454143" y="1749743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1" name="Oval 204"/>
            <p:cNvSpPr>
              <a:spLocks noChangeAspect="1" noChangeArrowheads="1"/>
            </p:cNvSpPr>
            <p:nvPr/>
          </p:nvSpPr>
          <p:spPr bwMode="auto">
            <a:xfrm>
              <a:off x="4893383" y="1741885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2" name="Line 226"/>
            <p:cNvSpPr>
              <a:spLocks noChangeShapeType="1"/>
            </p:cNvSpPr>
            <p:nvPr/>
          </p:nvSpPr>
          <p:spPr bwMode="auto">
            <a:xfrm flipV="1">
              <a:off x="969559" y="2509362"/>
              <a:ext cx="4464289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73" name="Oval 227"/>
            <p:cNvSpPr>
              <a:spLocks noChangeAspect="1" noChangeArrowheads="1"/>
            </p:cNvSpPr>
            <p:nvPr/>
          </p:nvSpPr>
          <p:spPr bwMode="auto">
            <a:xfrm>
              <a:off x="4405306" y="2474437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4" name="Oval 228"/>
            <p:cNvSpPr>
              <a:spLocks noChangeAspect="1" noChangeArrowheads="1"/>
            </p:cNvSpPr>
            <p:nvPr/>
          </p:nvSpPr>
          <p:spPr bwMode="auto">
            <a:xfrm>
              <a:off x="3913736" y="2484041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5" name="Oval 229"/>
            <p:cNvSpPr>
              <a:spLocks noChangeAspect="1" noChangeArrowheads="1"/>
            </p:cNvSpPr>
            <p:nvPr/>
          </p:nvSpPr>
          <p:spPr bwMode="auto">
            <a:xfrm>
              <a:off x="3422167" y="2491899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6" name="Oval 230"/>
            <p:cNvSpPr>
              <a:spLocks noChangeAspect="1" noChangeArrowheads="1"/>
            </p:cNvSpPr>
            <p:nvPr/>
          </p:nvSpPr>
          <p:spPr bwMode="auto">
            <a:xfrm>
              <a:off x="2930597" y="2496265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7" name="Oval 231"/>
            <p:cNvSpPr>
              <a:spLocks noChangeAspect="1" noChangeArrowheads="1"/>
            </p:cNvSpPr>
            <p:nvPr/>
          </p:nvSpPr>
          <p:spPr bwMode="auto">
            <a:xfrm>
              <a:off x="2439028" y="2499757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8" name="Oval 232"/>
            <p:cNvSpPr>
              <a:spLocks noChangeAspect="1" noChangeArrowheads="1"/>
            </p:cNvSpPr>
            <p:nvPr/>
          </p:nvSpPr>
          <p:spPr bwMode="auto">
            <a:xfrm>
              <a:off x="1948332" y="2504123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9" name="Oval 233"/>
            <p:cNvSpPr>
              <a:spLocks noChangeAspect="1" noChangeArrowheads="1"/>
            </p:cNvSpPr>
            <p:nvPr/>
          </p:nvSpPr>
          <p:spPr bwMode="auto">
            <a:xfrm>
              <a:off x="1456762" y="2487533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0" name="Oval 234"/>
            <p:cNvSpPr>
              <a:spLocks noChangeAspect="1" noChangeArrowheads="1"/>
            </p:cNvSpPr>
            <p:nvPr/>
          </p:nvSpPr>
          <p:spPr bwMode="auto">
            <a:xfrm>
              <a:off x="4896875" y="2479676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1" name="Line 256"/>
            <p:cNvSpPr>
              <a:spLocks noChangeShapeType="1"/>
            </p:cNvSpPr>
            <p:nvPr/>
          </p:nvSpPr>
          <p:spPr bwMode="auto">
            <a:xfrm flipV="1">
              <a:off x="973051" y="3248898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82" name="Oval 257"/>
            <p:cNvSpPr>
              <a:spLocks noChangeAspect="1" noChangeArrowheads="1"/>
            </p:cNvSpPr>
            <p:nvPr/>
          </p:nvSpPr>
          <p:spPr bwMode="auto">
            <a:xfrm>
              <a:off x="4407925" y="3213973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3" name="Oval 258"/>
            <p:cNvSpPr>
              <a:spLocks noChangeAspect="1" noChangeArrowheads="1"/>
            </p:cNvSpPr>
            <p:nvPr/>
          </p:nvSpPr>
          <p:spPr bwMode="auto">
            <a:xfrm>
              <a:off x="3916356" y="3222705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4" name="Oval 259"/>
            <p:cNvSpPr>
              <a:spLocks noChangeAspect="1" noChangeArrowheads="1"/>
            </p:cNvSpPr>
            <p:nvPr/>
          </p:nvSpPr>
          <p:spPr bwMode="auto">
            <a:xfrm>
              <a:off x="3425660" y="323143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5" name="Oval 260"/>
            <p:cNvSpPr>
              <a:spLocks noChangeAspect="1" noChangeArrowheads="1"/>
            </p:cNvSpPr>
            <p:nvPr/>
          </p:nvSpPr>
          <p:spPr bwMode="auto">
            <a:xfrm>
              <a:off x="2933217" y="3234928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6" name="Oval 261"/>
            <p:cNvSpPr>
              <a:spLocks noChangeAspect="1" noChangeArrowheads="1"/>
            </p:cNvSpPr>
            <p:nvPr/>
          </p:nvSpPr>
          <p:spPr bwMode="auto">
            <a:xfrm>
              <a:off x="2442521" y="3239294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7" name="Oval 262"/>
            <p:cNvSpPr>
              <a:spLocks noChangeAspect="1" noChangeArrowheads="1"/>
            </p:cNvSpPr>
            <p:nvPr/>
          </p:nvSpPr>
          <p:spPr bwMode="auto">
            <a:xfrm>
              <a:off x="1950951" y="3243660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8" name="Oval 263"/>
            <p:cNvSpPr>
              <a:spLocks noChangeAspect="1" noChangeArrowheads="1"/>
            </p:cNvSpPr>
            <p:nvPr/>
          </p:nvSpPr>
          <p:spPr bwMode="auto">
            <a:xfrm>
              <a:off x="1460255" y="3227071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9" name="Oval 264"/>
            <p:cNvSpPr>
              <a:spLocks noChangeAspect="1" noChangeArrowheads="1"/>
            </p:cNvSpPr>
            <p:nvPr/>
          </p:nvSpPr>
          <p:spPr bwMode="auto">
            <a:xfrm>
              <a:off x="4899495" y="321921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0" name="Line 286"/>
            <p:cNvSpPr>
              <a:spLocks noChangeShapeType="1"/>
            </p:cNvSpPr>
            <p:nvPr/>
          </p:nvSpPr>
          <p:spPr bwMode="auto">
            <a:xfrm flipV="1">
              <a:off x="981782" y="3986689"/>
              <a:ext cx="4464289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91" name="Oval 287"/>
            <p:cNvSpPr>
              <a:spLocks noChangeAspect="1" noChangeArrowheads="1"/>
            </p:cNvSpPr>
            <p:nvPr/>
          </p:nvSpPr>
          <p:spPr bwMode="auto">
            <a:xfrm>
              <a:off x="4417530" y="3951764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2" name="Oval 288"/>
            <p:cNvSpPr>
              <a:spLocks noChangeAspect="1" noChangeArrowheads="1"/>
            </p:cNvSpPr>
            <p:nvPr/>
          </p:nvSpPr>
          <p:spPr bwMode="auto">
            <a:xfrm>
              <a:off x="3925960" y="3961368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3" name="Oval 289"/>
            <p:cNvSpPr>
              <a:spLocks noChangeAspect="1" noChangeArrowheads="1"/>
            </p:cNvSpPr>
            <p:nvPr/>
          </p:nvSpPr>
          <p:spPr bwMode="auto">
            <a:xfrm>
              <a:off x="3434391" y="3969227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4" name="Oval 290"/>
            <p:cNvSpPr>
              <a:spLocks noChangeAspect="1" noChangeArrowheads="1"/>
            </p:cNvSpPr>
            <p:nvPr/>
          </p:nvSpPr>
          <p:spPr bwMode="auto">
            <a:xfrm>
              <a:off x="2942821" y="3973592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5" name="Oval 291"/>
            <p:cNvSpPr>
              <a:spLocks noChangeAspect="1" noChangeArrowheads="1"/>
            </p:cNvSpPr>
            <p:nvPr/>
          </p:nvSpPr>
          <p:spPr bwMode="auto">
            <a:xfrm>
              <a:off x="2451252" y="3977085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6" name="Oval 292"/>
            <p:cNvSpPr>
              <a:spLocks noChangeAspect="1" noChangeArrowheads="1"/>
            </p:cNvSpPr>
            <p:nvPr/>
          </p:nvSpPr>
          <p:spPr bwMode="auto">
            <a:xfrm>
              <a:off x="1960556" y="3981451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7" name="Oval 293"/>
            <p:cNvSpPr>
              <a:spLocks noChangeAspect="1" noChangeArrowheads="1"/>
            </p:cNvSpPr>
            <p:nvPr/>
          </p:nvSpPr>
          <p:spPr bwMode="auto">
            <a:xfrm>
              <a:off x="1468986" y="3964861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8" name="Oval 294"/>
            <p:cNvSpPr>
              <a:spLocks noChangeAspect="1" noChangeArrowheads="1"/>
            </p:cNvSpPr>
            <p:nvPr/>
          </p:nvSpPr>
          <p:spPr bwMode="auto">
            <a:xfrm>
              <a:off x="4909099" y="3957003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9" name="Line 316"/>
            <p:cNvSpPr>
              <a:spLocks noChangeShapeType="1"/>
            </p:cNvSpPr>
            <p:nvPr/>
          </p:nvSpPr>
          <p:spPr bwMode="auto">
            <a:xfrm flipV="1">
              <a:off x="978290" y="4726226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100" name="Oval 317"/>
            <p:cNvSpPr>
              <a:spLocks noChangeAspect="1" noChangeArrowheads="1"/>
            </p:cNvSpPr>
            <p:nvPr/>
          </p:nvSpPr>
          <p:spPr bwMode="auto">
            <a:xfrm>
              <a:off x="4413164" y="4691301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1" name="Oval 318"/>
            <p:cNvSpPr>
              <a:spLocks noChangeAspect="1" noChangeArrowheads="1"/>
            </p:cNvSpPr>
            <p:nvPr/>
          </p:nvSpPr>
          <p:spPr bwMode="auto">
            <a:xfrm>
              <a:off x="3921595" y="4700032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2" name="Oval 319"/>
            <p:cNvSpPr>
              <a:spLocks noChangeAspect="1" noChangeArrowheads="1"/>
            </p:cNvSpPr>
            <p:nvPr/>
          </p:nvSpPr>
          <p:spPr bwMode="auto">
            <a:xfrm>
              <a:off x="3430898" y="4708764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3" name="Oval 320"/>
            <p:cNvSpPr>
              <a:spLocks noChangeAspect="1" noChangeArrowheads="1"/>
            </p:cNvSpPr>
            <p:nvPr/>
          </p:nvSpPr>
          <p:spPr bwMode="auto">
            <a:xfrm>
              <a:off x="2938456" y="4712256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4" name="Oval 321"/>
            <p:cNvSpPr>
              <a:spLocks noChangeAspect="1" noChangeArrowheads="1"/>
            </p:cNvSpPr>
            <p:nvPr/>
          </p:nvSpPr>
          <p:spPr bwMode="auto">
            <a:xfrm>
              <a:off x="2447760" y="471662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5" name="Oval 322"/>
            <p:cNvSpPr>
              <a:spLocks noChangeAspect="1" noChangeArrowheads="1"/>
            </p:cNvSpPr>
            <p:nvPr/>
          </p:nvSpPr>
          <p:spPr bwMode="auto">
            <a:xfrm>
              <a:off x="1956190" y="4720987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6" name="Oval 323"/>
            <p:cNvSpPr>
              <a:spLocks noChangeAspect="1" noChangeArrowheads="1"/>
            </p:cNvSpPr>
            <p:nvPr/>
          </p:nvSpPr>
          <p:spPr bwMode="auto">
            <a:xfrm>
              <a:off x="1465494" y="4704398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7" name="Oval 324"/>
            <p:cNvSpPr>
              <a:spLocks noChangeAspect="1" noChangeArrowheads="1"/>
            </p:cNvSpPr>
            <p:nvPr/>
          </p:nvSpPr>
          <p:spPr bwMode="auto">
            <a:xfrm>
              <a:off x="4904733" y="4696540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9" name="Text Box 392"/>
            <p:cNvSpPr txBox="1">
              <a:spLocks noChangeArrowheads="1"/>
            </p:cNvSpPr>
            <p:nvPr/>
          </p:nvSpPr>
          <p:spPr bwMode="auto">
            <a:xfrm>
              <a:off x="382391" y="4993331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2200</a:t>
              </a:r>
            </a:p>
          </p:txBody>
        </p:sp>
        <p:sp>
          <p:nvSpPr>
            <p:cNvPr id="110" name="Text Box 393"/>
            <p:cNvSpPr txBox="1">
              <a:spLocks noChangeArrowheads="1"/>
            </p:cNvSpPr>
            <p:nvPr/>
          </p:nvSpPr>
          <p:spPr bwMode="auto">
            <a:xfrm>
              <a:off x="382391" y="4623126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2500</a:t>
              </a:r>
            </a:p>
          </p:txBody>
        </p:sp>
        <p:sp>
          <p:nvSpPr>
            <p:cNvPr id="111" name="Text Box 394"/>
            <p:cNvSpPr txBox="1">
              <a:spLocks noChangeArrowheads="1"/>
            </p:cNvSpPr>
            <p:nvPr/>
          </p:nvSpPr>
          <p:spPr bwMode="auto">
            <a:xfrm>
              <a:off x="382391" y="3886208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3100</a:t>
              </a:r>
            </a:p>
          </p:txBody>
        </p:sp>
        <p:sp>
          <p:nvSpPr>
            <p:cNvPr id="112" name="Text Box 395"/>
            <p:cNvSpPr txBox="1">
              <a:spLocks noChangeArrowheads="1"/>
            </p:cNvSpPr>
            <p:nvPr/>
          </p:nvSpPr>
          <p:spPr bwMode="auto">
            <a:xfrm>
              <a:off x="382391" y="4254667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2800</a:t>
              </a:r>
            </a:p>
          </p:txBody>
        </p:sp>
        <p:sp>
          <p:nvSpPr>
            <p:cNvPr id="113" name="Text Box 396"/>
            <p:cNvSpPr txBox="1">
              <a:spLocks noChangeArrowheads="1"/>
            </p:cNvSpPr>
            <p:nvPr/>
          </p:nvSpPr>
          <p:spPr bwMode="auto">
            <a:xfrm>
              <a:off x="382391" y="2779086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4000</a:t>
              </a:r>
            </a:p>
          </p:txBody>
        </p:sp>
        <p:sp>
          <p:nvSpPr>
            <p:cNvPr id="114" name="Text Box 397"/>
            <p:cNvSpPr txBox="1">
              <a:spLocks noChangeArrowheads="1"/>
            </p:cNvSpPr>
            <p:nvPr/>
          </p:nvSpPr>
          <p:spPr bwMode="auto">
            <a:xfrm>
              <a:off x="382391" y="3148418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3700</a:t>
              </a:r>
            </a:p>
          </p:txBody>
        </p:sp>
        <p:sp>
          <p:nvSpPr>
            <p:cNvPr id="115" name="Text Box 398"/>
            <p:cNvSpPr txBox="1">
              <a:spLocks noChangeArrowheads="1"/>
            </p:cNvSpPr>
            <p:nvPr/>
          </p:nvSpPr>
          <p:spPr bwMode="auto">
            <a:xfrm>
              <a:off x="382391" y="3516877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3400</a:t>
              </a:r>
            </a:p>
          </p:txBody>
        </p:sp>
        <p:sp>
          <p:nvSpPr>
            <p:cNvPr id="116" name="Text Box 400"/>
            <p:cNvSpPr txBox="1">
              <a:spLocks noChangeArrowheads="1"/>
            </p:cNvSpPr>
            <p:nvPr/>
          </p:nvSpPr>
          <p:spPr bwMode="auto">
            <a:xfrm>
              <a:off x="382391" y="2409754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4300</a:t>
              </a:r>
            </a:p>
          </p:txBody>
        </p:sp>
        <p:sp>
          <p:nvSpPr>
            <p:cNvPr id="117" name="TextBox 128"/>
            <p:cNvSpPr txBox="1">
              <a:spLocks noChangeArrowheads="1"/>
            </p:cNvSpPr>
            <p:nvPr/>
          </p:nvSpPr>
          <p:spPr bwMode="auto">
            <a:xfrm>
              <a:off x="1462874" y="502396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170</a:t>
              </a:r>
            </a:p>
          </p:txBody>
        </p:sp>
        <p:sp>
          <p:nvSpPr>
            <p:cNvPr id="118" name="TextBox 129"/>
            <p:cNvSpPr txBox="1">
              <a:spLocks noChangeArrowheads="1"/>
            </p:cNvSpPr>
            <p:nvPr/>
          </p:nvSpPr>
          <p:spPr bwMode="auto">
            <a:xfrm>
              <a:off x="1462874" y="562379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19" name="TextBox 130"/>
            <p:cNvSpPr txBox="1">
              <a:spLocks noChangeArrowheads="1"/>
            </p:cNvSpPr>
            <p:nvPr/>
          </p:nvSpPr>
          <p:spPr bwMode="auto">
            <a:xfrm>
              <a:off x="1462874" y="391072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180</a:t>
              </a:r>
            </a:p>
          </p:txBody>
        </p:sp>
        <p:sp>
          <p:nvSpPr>
            <p:cNvPr id="120" name="TextBox 131"/>
            <p:cNvSpPr txBox="1">
              <a:spLocks noChangeArrowheads="1"/>
            </p:cNvSpPr>
            <p:nvPr/>
          </p:nvSpPr>
          <p:spPr bwMode="auto">
            <a:xfrm>
              <a:off x="1462874" y="353964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170</a:t>
              </a:r>
            </a:p>
          </p:txBody>
        </p:sp>
        <p:sp>
          <p:nvSpPr>
            <p:cNvPr id="121" name="TextBox 132"/>
            <p:cNvSpPr txBox="1">
              <a:spLocks noChangeArrowheads="1"/>
            </p:cNvSpPr>
            <p:nvPr/>
          </p:nvSpPr>
          <p:spPr bwMode="auto">
            <a:xfrm>
              <a:off x="1462874" y="4281806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22" name="TextBox 133"/>
            <p:cNvSpPr txBox="1">
              <a:spLocks noChangeArrowheads="1"/>
            </p:cNvSpPr>
            <p:nvPr/>
          </p:nvSpPr>
          <p:spPr bwMode="auto">
            <a:xfrm>
              <a:off x="1462874" y="4652884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23" name="TextBox 134"/>
            <p:cNvSpPr txBox="1">
              <a:spLocks noChangeArrowheads="1"/>
            </p:cNvSpPr>
            <p:nvPr/>
          </p:nvSpPr>
          <p:spPr bwMode="auto">
            <a:xfrm>
              <a:off x="1462874" y="279749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24" name="TextBox 135"/>
            <p:cNvSpPr txBox="1">
              <a:spLocks noChangeArrowheads="1"/>
            </p:cNvSpPr>
            <p:nvPr/>
          </p:nvSpPr>
          <p:spPr bwMode="auto">
            <a:xfrm>
              <a:off x="1462874" y="316857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25" name="TextBox 136"/>
            <p:cNvSpPr txBox="1">
              <a:spLocks noChangeArrowheads="1"/>
            </p:cNvSpPr>
            <p:nvPr/>
          </p:nvSpPr>
          <p:spPr bwMode="auto">
            <a:xfrm>
              <a:off x="1462874" y="1545432"/>
              <a:ext cx="27443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90</a:t>
              </a:r>
            </a:p>
          </p:txBody>
        </p:sp>
        <p:sp>
          <p:nvSpPr>
            <p:cNvPr id="126" name="TextBox 137"/>
            <p:cNvSpPr txBox="1">
              <a:spLocks noChangeArrowheads="1"/>
            </p:cNvSpPr>
            <p:nvPr/>
          </p:nvSpPr>
          <p:spPr bwMode="auto">
            <a:xfrm>
              <a:off x="1462874" y="242641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27" name="TextBox 140"/>
            <p:cNvSpPr txBox="1">
              <a:spLocks noChangeArrowheads="1"/>
            </p:cNvSpPr>
            <p:nvPr/>
          </p:nvSpPr>
          <p:spPr bwMode="auto">
            <a:xfrm>
              <a:off x="3435264" y="502396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28" name="TextBox 141"/>
            <p:cNvSpPr txBox="1">
              <a:spLocks noChangeArrowheads="1"/>
            </p:cNvSpPr>
            <p:nvPr/>
          </p:nvSpPr>
          <p:spPr bwMode="auto">
            <a:xfrm>
              <a:off x="3435264" y="562379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29" name="TextBox 142"/>
            <p:cNvSpPr txBox="1">
              <a:spLocks noChangeArrowheads="1"/>
            </p:cNvSpPr>
            <p:nvPr/>
          </p:nvSpPr>
          <p:spPr bwMode="auto">
            <a:xfrm>
              <a:off x="3435264" y="391072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30" name="TextBox 143"/>
            <p:cNvSpPr txBox="1">
              <a:spLocks noChangeArrowheads="1"/>
            </p:cNvSpPr>
            <p:nvPr/>
          </p:nvSpPr>
          <p:spPr bwMode="auto">
            <a:xfrm>
              <a:off x="3435264" y="353964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31" name="TextBox 144"/>
            <p:cNvSpPr txBox="1">
              <a:spLocks noChangeArrowheads="1"/>
            </p:cNvSpPr>
            <p:nvPr/>
          </p:nvSpPr>
          <p:spPr bwMode="auto">
            <a:xfrm>
              <a:off x="3435264" y="4281806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32" name="TextBox 145"/>
            <p:cNvSpPr txBox="1">
              <a:spLocks noChangeArrowheads="1"/>
            </p:cNvSpPr>
            <p:nvPr/>
          </p:nvSpPr>
          <p:spPr bwMode="auto">
            <a:xfrm>
              <a:off x="3435264" y="4652884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33" name="TextBox 146"/>
            <p:cNvSpPr txBox="1">
              <a:spLocks noChangeArrowheads="1"/>
            </p:cNvSpPr>
            <p:nvPr/>
          </p:nvSpPr>
          <p:spPr bwMode="auto">
            <a:xfrm>
              <a:off x="3435264" y="279749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34" name="TextBox 147"/>
            <p:cNvSpPr txBox="1">
              <a:spLocks noChangeArrowheads="1"/>
            </p:cNvSpPr>
            <p:nvPr/>
          </p:nvSpPr>
          <p:spPr bwMode="auto">
            <a:xfrm>
              <a:off x="3435264" y="316857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35" name="TextBox 148"/>
            <p:cNvSpPr txBox="1">
              <a:spLocks noChangeArrowheads="1"/>
            </p:cNvSpPr>
            <p:nvPr/>
          </p:nvSpPr>
          <p:spPr bwMode="auto">
            <a:xfrm>
              <a:off x="3435264" y="154543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36" name="TextBox 149"/>
            <p:cNvSpPr txBox="1">
              <a:spLocks noChangeArrowheads="1"/>
            </p:cNvSpPr>
            <p:nvPr/>
          </p:nvSpPr>
          <p:spPr bwMode="auto">
            <a:xfrm>
              <a:off x="3435264" y="242641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37" name="TextBox 151"/>
            <p:cNvSpPr txBox="1">
              <a:spLocks noChangeArrowheads="1"/>
            </p:cNvSpPr>
            <p:nvPr/>
          </p:nvSpPr>
          <p:spPr bwMode="auto">
            <a:xfrm>
              <a:off x="1955317" y="502396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38" name="TextBox 152"/>
            <p:cNvSpPr txBox="1">
              <a:spLocks noChangeArrowheads="1"/>
            </p:cNvSpPr>
            <p:nvPr/>
          </p:nvSpPr>
          <p:spPr bwMode="auto">
            <a:xfrm>
              <a:off x="1955317" y="562379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39" name="TextBox 153"/>
            <p:cNvSpPr txBox="1">
              <a:spLocks noChangeArrowheads="1"/>
            </p:cNvSpPr>
            <p:nvPr/>
          </p:nvSpPr>
          <p:spPr bwMode="auto">
            <a:xfrm>
              <a:off x="1955317" y="391072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40" name="TextBox 154"/>
            <p:cNvSpPr txBox="1">
              <a:spLocks noChangeArrowheads="1"/>
            </p:cNvSpPr>
            <p:nvPr/>
          </p:nvSpPr>
          <p:spPr bwMode="auto">
            <a:xfrm>
              <a:off x="1955317" y="353964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41" name="TextBox 155"/>
            <p:cNvSpPr txBox="1">
              <a:spLocks noChangeArrowheads="1"/>
            </p:cNvSpPr>
            <p:nvPr/>
          </p:nvSpPr>
          <p:spPr bwMode="auto">
            <a:xfrm>
              <a:off x="1955317" y="4281806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42" name="TextBox 156"/>
            <p:cNvSpPr txBox="1">
              <a:spLocks noChangeArrowheads="1"/>
            </p:cNvSpPr>
            <p:nvPr/>
          </p:nvSpPr>
          <p:spPr bwMode="auto">
            <a:xfrm>
              <a:off x="1955317" y="4652884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43" name="TextBox 157"/>
            <p:cNvSpPr txBox="1">
              <a:spLocks noChangeArrowheads="1"/>
            </p:cNvSpPr>
            <p:nvPr/>
          </p:nvSpPr>
          <p:spPr bwMode="auto">
            <a:xfrm>
              <a:off x="1955317" y="279749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44" name="TextBox 158"/>
            <p:cNvSpPr txBox="1">
              <a:spLocks noChangeArrowheads="1"/>
            </p:cNvSpPr>
            <p:nvPr/>
          </p:nvSpPr>
          <p:spPr bwMode="auto">
            <a:xfrm>
              <a:off x="1955317" y="316857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45" name="TextBox 159"/>
            <p:cNvSpPr txBox="1">
              <a:spLocks noChangeArrowheads="1"/>
            </p:cNvSpPr>
            <p:nvPr/>
          </p:nvSpPr>
          <p:spPr bwMode="auto">
            <a:xfrm>
              <a:off x="1955317" y="154543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46" name="TextBox 160"/>
            <p:cNvSpPr txBox="1">
              <a:spLocks noChangeArrowheads="1"/>
            </p:cNvSpPr>
            <p:nvPr/>
          </p:nvSpPr>
          <p:spPr bwMode="auto">
            <a:xfrm>
              <a:off x="1955317" y="242641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47" name="TextBox 162"/>
            <p:cNvSpPr txBox="1">
              <a:spLocks noChangeArrowheads="1"/>
            </p:cNvSpPr>
            <p:nvPr/>
          </p:nvSpPr>
          <p:spPr bwMode="auto">
            <a:xfrm>
              <a:off x="2448632" y="502396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48" name="TextBox 163"/>
            <p:cNvSpPr txBox="1">
              <a:spLocks noChangeArrowheads="1"/>
            </p:cNvSpPr>
            <p:nvPr/>
          </p:nvSpPr>
          <p:spPr bwMode="auto">
            <a:xfrm>
              <a:off x="2448632" y="562379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49" name="TextBox 164"/>
            <p:cNvSpPr txBox="1">
              <a:spLocks noChangeArrowheads="1"/>
            </p:cNvSpPr>
            <p:nvPr/>
          </p:nvSpPr>
          <p:spPr bwMode="auto">
            <a:xfrm>
              <a:off x="2448632" y="391072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50" name="TextBox 165"/>
            <p:cNvSpPr txBox="1">
              <a:spLocks noChangeArrowheads="1"/>
            </p:cNvSpPr>
            <p:nvPr/>
          </p:nvSpPr>
          <p:spPr bwMode="auto">
            <a:xfrm>
              <a:off x="2448632" y="353964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51" name="TextBox 166"/>
            <p:cNvSpPr txBox="1">
              <a:spLocks noChangeArrowheads="1"/>
            </p:cNvSpPr>
            <p:nvPr/>
          </p:nvSpPr>
          <p:spPr bwMode="auto">
            <a:xfrm>
              <a:off x="2448632" y="4281806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52" name="TextBox 167"/>
            <p:cNvSpPr txBox="1">
              <a:spLocks noChangeArrowheads="1"/>
            </p:cNvSpPr>
            <p:nvPr/>
          </p:nvSpPr>
          <p:spPr bwMode="auto">
            <a:xfrm>
              <a:off x="2448632" y="4652884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53" name="TextBox 168"/>
            <p:cNvSpPr txBox="1">
              <a:spLocks noChangeArrowheads="1"/>
            </p:cNvSpPr>
            <p:nvPr/>
          </p:nvSpPr>
          <p:spPr bwMode="auto">
            <a:xfrm>
              <a:off x="2448632" y="279749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54" name="TextBox 169"/>
            <p:cNvSpPr txBox="1">
              <a:spLocks noChangeArrowheads="1"/>
            </p:cNvSpPr>
            <p:nvPr/>
          </p:nvSpPr>
          <p:spPr bwMode="auto">
            <a:xfrm>
              <a:off x="2448632" y="316857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55" name="TextBox 170"/>
            <p:cNvSpPr txBox="1">
              <a:spLocks noChangeArrowheads="1"/>
            </p:cNvSpPr>
            <p:nvPr/>
          </p:nvSpPr>
          <p:spPr bwMode="auto">
            <a:xfrm>
              <a:off x="2448632" y="154543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56" name="TextBox 171"/>
            <p:cNvSpPr txBox="1">
              <a:spLocks noChangeArrowheads="1"/>
            </p:cNvSpPr>
            <p:nvPr/>
          </p:nvSpPr>
          <p:spPr bwMode="auto">
            <a:xfrm>
              <a:off x="2448632" y="242641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57" name="TextBox 173"/>
            <p:cNvSpPr txBox="1">
              <a:spLocks noChangeArrowheads="1"/>
            </p:cNvSpPr>
            <p:nvPr/>
          </p:nvSpPr>
          <p:spPr bwMode="auto">
            <a:xfrm>
              <a:off x="2941948" y="502396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58" name="TextBox 174"/>
            <p:cNvSpPr txBox="1">
              <a:spLocks noChangeArrowheads="1"/>
            </p:cNvSpPr>
            <p:nvPr/>
          </p:nvSpPr>
          <p:spPr bwMode="auto">
            <a:xfrm>
              <a:off x="2941948" y="562379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59" name="TextBox 175"/>
            <p:cNvSpPr txBox="1">
              <a:spLocks noChangeArrowheads="1"/>
            </p:cNvSpPr>
            <p:nvPr/>
          </p:nvSpPr>
          <p:spPr bwMode="auto">
            <a:xfrm>
              <a:off x="2941948" y="391072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60" name="TextBox 176"/>
            <p:cNvSpPr txBox="1">
              <a:spLocks noChangeArrowheads="1"/>
            </p:cNvSpPr>
            <p:nvPr/>
          </p:nvSpPr>
          <p:spPr bwMode="auto">
            <a:xfrm>
              <a:off x="2941948" y="353964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61" name="TextBox 177"/>
            <p:cNvSpPr txBox="1">
              <a:spLocks noChangeArrowheads="1"/>
            </p:cNvSpPr>
            <p:nvPr/>
          </p:nvSpPr>
          <p:spPr bwMode="auto">
            <a:xfrm>
              <a:off x="2941948" y="4281806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62" name="TextBox 178"/>
            <p:cNvSpPr txBox="1">
              <a:spLocks noChangeArrowheads="1"/>
            </p:cNvSpPr>
            <p:nvPr/>
          </p:nvSpPr>
          <p:spPr bwMode="auto">
            <a:xfrm>
              <a:off x="2941948" y="4652884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63" name="TextBox 179"/>
            <p:cNvSpPr txBox="1">
              <a:spLocks noChangeArrowheads="1"/>
            </p:cNvSpPr>
            <p:nvPr/>
          </p:nvSpPr>
          <p:spPr bwMode="auto">
            <a:xfrm>
              <a:off x="2941948" y="279749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64" name="TextBox 180"/>
            <p:cNvSpPr txBox="1">
              <a:spLocks noChangeArrowheads="1"/>
            </p:cNvSpPr>
            <p:nvPr/>
          </p:nvSpPr>
          <p:spPr bwMode="auto">
            <a:xfrm>
              <a:off x="2941948" y="316857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65" name="TextBox 181"/>
            <p:cNvSpPr txBox="1">
              <a:spLocks noChangeArrowheads="1"/>
            </p:cNvSpPr>
            <p:nvPr/>
          </p:nvSpPr>
          <p:spPr bwMode="auto">
            <a:xfrm>
              <a:off x="2941948" y="154543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66" name="TextBox 182"/>
            <p:cNvSpPr txBox="1">
              <a:spLocks noChangeArrowheads="1"/>
            </p:cNvSpPr>
            <p:nvPr/>
          </p:nvSpPr>
          <p:spPr bwMode="auto">
            <a:xfrm>
              <a:off x="2941948" y="242641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67" name="TextBox 184"/>
            <p:cNvSpPr txBox="1">
              <a:spLocks noChangeArrowheads="1"/>
            </p:cNvSpPr>
            <p:nvPr/>
          </p:nvSpPr>
          <p:spPr bwMode="auto">
            <a:xfrm>
              <a:off x="4421022" y="5023962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90</a:t>
              </a:r>
            </a:p>
          </p:txBody>
        </p:sp>
        <p:sp>
          <p:nvSpPr>
            <p:cNvPr id="168" name="TextBox 185"/>
            <p:cNvSpPr txBox="1">
              <a:spLocks noChangeArrowheads="1"/>
            </p:cNvSpPr>
            <p:nvPr/>
          </p:nvSpPr>
          <p:spPr bwMode="auto">
            <a:xfrm>
              <a:off x="4421022" y="5355749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90</a:t>
              </a:r>
            </a:p>
          </p:txBody>
        </p:sp>
        <p:sp>
          <p:nvSpPr>
            <p:cNvPr id="169" name="TextBox 186"/>
            <p:cNvSpPr txBox="1">
              <a:spLocks noChangeArrowheads="1"/>
            </p:cNvSpPr>
            <p:nvPr/>
          </p:nvSpPr>
          <p:spPr bwMode="auto">
            <a:xfrm>
              <a:off x="4421022" y="391072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70" name="TextBox 187"/>
            <p:cNvSpPr txBox="1">
              <a:spLocks noChangeArrowheads="1"/>
            </p:cNvSpPr>
            <p:nvPr/>
          </p:nvSpPr>
          <p:spPr bwMode="auto">
            <a:xfrm>
              <a:off x="4421022" y="353964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71" name="TextBox 188"/>
            <p:cNvSpPr txBox="1">
              <a:spLocks noChangeArrowheads="1"/>
            </p:cNvSpPr>
            <p:nvPr/>
          </p:nvSpPr>
          <p:spPr bwMode="auto">
            <a:xfrm>
              <a:off x="4421022" y="4281806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80</a:t>
              </a:r>
            </a:p>
          </p:txBody>
        </p:sp>
        <p:sp>
          <p:nvSpPr>
            <p:cNvPr id="172" name="TextBox 189"/>
            <p:cNvSpPr txBox="1">
              <a:spLocks noChangeArrowheads="1"/>
            </p:cNvSpPr>
            <p:nvPr/>
          </p:nvSpPr>
          <p:spPr bwMode="auto">
            <a:xfrm>
              <a:off x="4421022" y="4652884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60</a:t>
              </a:r>
            </a:p>
          </p:txBody>
        </p:sp>
        <p:sp>
          <p:nvSpPr>
            <p:cNvPr id="173" name="TextBox 190"/>
            <p:cNvSpPr txBox="1">
              <a:spLocks noChangeArrowheads="1"/>
            </p:cNvSpPr>
            <p:nvPr/>
          </p:nvSpPr>
          <p:spPr bwMode="auto">
            <a:xfrm>
              <a:off x="4421022" y="279749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74" name="TextBox 191"/>
            <p:cNvSpPr txBox="1">
              <a:spLocks noChangeArrowheads="1"/>
            </p:cNvSpPr>
            <p:nvPr/>
          </p:nvSpPr>
          <p:spPr bwMode="auto">
            <a:xfrm>
              <a:off x="4421022" y="316857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75" name="TextBox 192"/>
            <p:cNvSpPr txBox="1">
              <a:spLocks noChangeArrowheads="1"/>
            </p:cNvSpPr>
            <p:nvPr/>
          </p:nvSpPr>
          <p:spPr bwMode="auto">
            <a:xfrm>
              <a:off x="4421022" y="154543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76" name="TextBox 193"/>
            <p:cNvSpPr txBox="1">
              <a:spLocks noChangeArrowheads="1"/>
            </p:cNvSpPr>
            <p:nvPr/>
          </p:nvSpPr>
          <p:spPr bwMode="auto">
            <a:xfrm>
              <a:off x="4421022" y="242641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77" name="TextBox 195"/>
            <p:cNvSpPr txBox="1">
              <a:spLocks noChangeArrowheads="1"/>
            </p:cNvSpPr>
            <p:nvPr/>
          </p:nvSpPr>
          <p:spPr bwMode="auto">
            <a:xfrm>
              <a:off x="3928580" y="5023962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80</a:t>
              </a:r>
            </a:p>
          </p:txBody>
        </p:sp>
        <p:sp>
          <p:nvSpPr>
            <p:cNvPr id="178" name="TextBox 196"/>
            <p:cNvSpPr txBox="1">
              <a:spLocks noChangeArrowheads="1"/>
            </p:cNvSpPr>
            <p:nvPr/>
          </p:nvSpPr>
          <p:spPr bwMode="auto">
            <a:xfrm>
              <a:off x="3928580" y="562379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79" name="TextBox 197"/>
            <p:cNvSpPr txBox="1">
              <a:spLocks noChangeArrowheads="1"/>
            </p:cNvSpPr>
            <p:nvPr/>
          </p:nvSpPr>
          <p:spPr bwMode="auto">
            <a:xfrm>
              <a:off x="3928580" y="391072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80" name="TextBox 198"/>
            <p:cNvSpPr txBox="1">
              <a:spLocks noChangeArrowheads="1"/>
            </p:cNvSpPr>
            <p:nvPr/>
          </p:nvSpPr>
          <p:spPr bwMode="auto">
            <a:xfrm>
              <a:off x="3928580" y="353964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81" name="TextBox 199"/>
            <p:cNvSpPr txBox="1">
              <a:spLocks noChangeArrowheads="1"/>
            </p:cNvSpPr>
            <p:nvPr/>
          </p:nvSpPr>
          <p:spPr bwMode="auto">
            <a:xfrm>
              <a:off x="3928580" y="4281806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82" name="TextBox 200"/>
            <p:cNvSpPr txBox="1">
              <a:spLocks noChangeArrowheads="1"/>
            </p:cNvSpPr>
            <p:nvPr/>
          </p:nvSpPr>
          <p:spPr bwMode="auto">
            <a:xfrm>
              <a:off x="3928580" y="4652884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80</a:t>
              </a:r>
            </a:p>
          </p:txBody>
        </p:sp>
        <p:sp>
          <p:nvSpPr>
            <p:cNvPr id="183" name="TextBox 201"/>
            <p:cNvSpPr txBox="1">
              <a:spLocks noChangeArrowheads="1"/>
            </p:cNvSpPr>
            <p:nvPr/>
          </p:nvSpPr>
          <p:spPr bwMode="auto">
            <a:xfrm>
              <a:off x="3928580" y="279749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84" name="TextBox 202"/>
            <p:cNvSpPr txBox="1">
              <a:spLocks noChangeArrowheads="1"/>
            </p:cNvSpPr>
            <p:nvPr/>
          </p:nvSpPr>
          <p:spPr bwMode="auto">
            <a:xfrm>
              <a:off x="3928580" y="316857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85" name="TextBox 203"/>
            <p:cNvSpPr txBox="1">
              <a:spLocks noChangeArrowheads="1"/>
            </p:cNvSpPr>
            <p:nvPr/>
          </p:nvSpPr>
          <p:spPr bwMode="auto">
            <a:xfrm>
              <a:off x="3928580" y="154543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86" name="TextBox 204"/>
            <p:cNvSpPr txBox="1">
              <a:spLocks noChangeArrowheads="1"/>
            </p:cNvSpPr>
            <p:nvPr/>
          </p:nvSpPr>
          <p:spPr bwMode="auto">
            <a:xfrm>
              <a:off x="3928580" y="242641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87" name="TextBox 206"/>
            <p:cNvSpPr txBox="1">
              <a:spLocks noChangeArrowheads="1"/>
            </p:cNvSpPr>
            <p:nvPr/>
          </p:nvSpPr>
          <p:spPr bwMode="auto">
            <a:xfrm>
              <a:off x="4914338" y="5023962"/>
              <a:ext cx="27122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X</a:t>
              </a:r>
            </a:p>
          </p:txBody>
        </p:sp>
        <p:sp>
          <p:nvSpPr>
            <p:cNvPr id="188" name="TextBox 207"/>
            <p:cNvSpPr txBox="1">
              <a:spLocks noChangeArrowheads="1"/>
            </p:cNvSpPr>
            <p:nvPr/>
          </p:nvSpPr>
          <p:spPr bwMode="auto">
            <a:xfrm>
              <a:off x="4914338" y="5623799"/>
              <a:ext cx="27122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X</a:t>
              </a:r>
            </a:p>
          </p:txBody>
        </p:sp>
        <p:sp>
          <p:nvSpPr>
            <p:cNvPr id="189" name="TextBox 208"/>
            <p:cNvSpPr txBox="1">
              <a:spLocks noChangeArrowheads="1"/>
            </p:cNvSpPr>
            <p:nvPr/>
          </p:nvSpPr>
          <p:spPr bwMode="auto">
            <a:xfrm>
              <a:off x="4914338" y="3910727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70</a:t>
              </a:r>
            </a:p>
          </p:txBody>
        </p:sp>
        <p:sp>
          <p:nvSpPr>
            <p:cNvPr id="190" name="TextBox 209"/>
            <p:cNvSpPr txBox="1">
              <a:spLocks noChangeArrowheads="1"/>
            </p:cNvSpPr>
            <p:nvPr/>
          </p:nvSpPr>
          <p:spPr bwMode="auto">
            <a:xfrm>
              <a:off x="4914338" y="3539649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80</a:t>
              </a:r>
            </a:p>
          </p:txBody>
        </p:sp>
        <p:sp>
          <p:nvSpPr>
            <p:cNvPr id="191" name="TextBox 210"/>
            <p:cNvSpPr txBox="1">
              <a:spLocks noChangeArrowheads="1"/>
            </p:cNvSpPr>
            <p:nvPr/>
          </p:nvSpPr>
          <p:spPr bwMode="auto">
            <a:xfrm>
              <a:off x="4914338" y="4281806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70</a:t>
              </a:r>
            </a:p>
          </p:txBody>
        </p:sp>
        <p:sp>
          <p:nvSpPr>
            <p:cNvPr id="192" name="TextBox 211"/>
            <p:cNvSpPr txBox="1">
              <a:spLocks noChangeArrowheads="1"/>
            </p:cNvSpPr>
            <p:nvPr/>
          </p:nvSpPr>
          <p:spPr bwMode="auto">
            <a:xfrm>
              <a:off x="4914338" y="4652884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70</a:t>
              </a:r>
            </a:p>
          </p:txBody>
        </p:sp>
        <p:sp>
          <p:nvSpPr>
            <p:cNvPr id="193" name="TextBox 212"/>
            <p:cNvSpPr txBox="1">
              <a:spLocks noChangeArrowheads="1"/>
            </p:cNvSpPr>
            <p:nvPr/>
          </p:nvSpPr>
          <p:spPr bwMode="auto">
            <a:xfrm>
              <a:off x="4914338" y="279749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94" name="TextBox 213"/>
            <p:cNvSpPr txBox="1">
              <a:spLocks noChangeArrowheads="1"/>
            </p:cNvSpPr>
            <p:nvPr/>
          </p:nvSpPr>
          <p:spPr bwMode="auto">
            <a:xfrm>
              <a:off x="4914338" y="316857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95" name="TextBox 214"/>
            <p:cNvSpPr txBox="1">
              <a:spLocks noChangeArrowheads="1"/>
            </p:cNvSpPr>
            <p:nvPr/>
          </p:nvSpPr>
          <p:spPr bwMode="auto">
            <a:xfrm>
              <a:off x="4914338" y="154543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96" name="TextBox 215"/>
            <p:cNvSpPr txBox="1">
              <a:spLocks noChangeArrowheads="1"/>
            </p:cNvSpPr>
            <p:nvPr/>
          </p:nvSpPr>
          <p:spPr bwMode="auto">
            <a:xfrm>
              <a:off x="4914338" y="242641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97" name="Line 369"/>
            <p:cNvSpPr>
              <a:spLocks noChangeShapeType="1"/>
            </p:cNvSpPr>
            <p:nvPr/>
          </p:nvSpPr>
          <p:spPr bwMode="auto">
            <a:xfrm rot="16200000" flipV="1">
              <a:off x="-1048670" y="3647480"/>
              <a:ext cx="4099322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198" name="Text Box 23"/>
            <p:cNvSpPr txBox="1">
              <a:spLocks noChangeArrowheads="1"/>
            </p:cNvSpPr>
            <p:nvPr/>
          </p:nvSpPr>
          <p:spPr bwMode="auto">
            <a:xfrm rot="16200000">
              <a:off x="705370" y="5876945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1400</a:t>
              </a:r>
            </a:p>
          </p:txBody>
        </p:sp>
        <p:sp>
          <p:nvSpPr>
            <p:cNvPr id="199" name="Oval 54"/>
            <p:cNvSpPr>
              <a:spLocks noChangeAspect="1" noChangeArrowheads="1"/>
            </p:cNvSpPr>
            <p:nvPr/>
          </p:nvSpPr>
          <p:spPr bwMode="auto">
            <a:xfrm>
              <a:off x="974797" y="2117328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0" name="Oval 84"/>
            <p:cNvSpPr>
              <a:spLocks noChangeAspect="1" noChangeArrowheads="1"/>
            </p:cNvSpPr>
            <p:nvPr/>
          </p:nvSpPr>
          <p:spPr bwMode="auto">
            <a:xfrm>
              <a:off x="977417" y="285511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1" name="Oval 114"/>
            <p:cNvSpPr>
              <a:spLocks noChangeAspect="1" noChangeArrowheads="1"/>
            </p:cNvSpPr>
            <p:nvPr/>
          </p:nvSpPr>
          <p:spPr bwMode="auto">
            <a:xfrm>
              <a:off x="980909" y="359465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2" name="Oval 144"/>
            <p:cNvSpPr>
              <a:spLocks noChangeAspect="1" noChangeArrowheads="1"/>
            </p:cNvSpPr>
            <p:nvPr/>
          </p:nvSpPr>
          <p:spPr bwMode="auto">
            <a:xfrm>
              <a:off x="982656" y="4333320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3" name="Oval 174"/>
            <p:cNvSpPr>
              <a:spLocks noChangeAspect="1" noChangeArrowheads="1"/>
            </p:cNvSpPr>
            <p:nvPr/>
          </p:nvSpPr>
          <p:spPr bwMode="auto">
            <a:xfrm>
              <a:off x="985275" y="5071984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4" name="Oval 204"/>
            <p:cNvSpPr>
              <a:spLocks noChangeAspect="1" noChangeArrowheads="1"/>
            </p:cNvSpPr>
            <p:nvPr/>
          </p:nvSpPr>
          <p:spPr bwMode="auto">
            <a:xfrm>
              <a:off x="973051" y="1747997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5" name="Oval 234"/>
            <p:cNvSpPr>
              <a:spLocks noChangeAspect="1" noChangeArrowheads="1"/>
            </p:cNvSpPr>
            <p:nvPr/>
          </p:nvSpPr>
          <p:spPr bwMode="auto">
            <a:xfrm>
              <a:off x="976544" y="2485787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6" name="Oval 264"/>
            <p:cNvSpPr>
              <a:spLocks noChangeAspect="1" noChangeArrowheads="1"/>
            </p:cNvSpPr>
            <p:nvPr/>
          </p:nvSpPr>
          <p:spPr bwMode="auto">
            <a:xfrm>
              <a:off x="979163" y="3225324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7" name="Oval 294"/>
            <p:cNvSpPr>
              <a:spLocks noChangeAspect="1" noChangeArrowheads="1"/>
            </p:cNvSpPr>
            <p:nvPr/>
          </p:nvSpPr>
          <p:spPr bwMode="auto">
            <a:xfrm>
              <a:off x="988767" y="3963115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8" name="Oval 324"/>
            <p:cNvSpPr>
              <a:spLocks noChangeAspect="1" noChangeArrowheads="1"/>
            </p:cNvSpPr>
            <p:nvPr/>
          </p:nvSpPr>
          <p:spPr bwMode="auto">
            <a:xfrm>
              <a:off x="984402" y="470265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9" name="TextBox 229"/>
            <p:cNvSpPr txBox="1">
              <a:spLocks noChangeArrowheads="1"/>
            </p:cNvSpPr>
            <p:nvPr/>
          </p:nvSpPr>
          <p:spPr bwMode="auto">
            <a:xfrm>
              <a:off x="994879" y="5030074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210" name="TextBox 230"/>
            <p:cNvSpPr txBox="1">
              <a:spLocks noChangeArrowheads="1"/>
            </p:cNvSpPr>
            <p:nvPr/>
          </p:nvSpPr>
          <p:spPr bwMode="auto">
            <a:xfrm>
              <a:off x="994879" y="562991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211" name="TextBox 231"/>
            <p:cNvSpPr txBox="1">
              <a:spLocks noChangeArrowheads="1"/>
            </p:cNvSpPr>
            <p:nvPr/>
          </p:nvSpPr>
          <p:spPr bwMode="auto">
            <a:xfrm>
              <a:off x="994879" y="391683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212" name="TextBox 232"/>
            <p:cNvSpPr txBox="1">
              <a:spLocks noChangeArrowheads="1"/>
            </p:cNvSpPr>
            <p:nvPr/>
          </p:nvSpPr>
          <p:spPr bwMode="auto">
            <a:xfrm>
              <a:off x="994879" y="354576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213" name="TextBox 233"/>
            <p:cNvSpPr txBox="1">
              <a:spLocks noChangeArrowheads="1"/>
            </p:cNvSpPr>
            <p:nvPr/>
          </p:nvSpPr>
          <p:spPr bwMode="auto">
            <a:xfrm>
              <a:off x="994879" y="428791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214" name="TextBox 234"/>
            <p:cNvSpPr txBox="1">
              <a:spLocks noChangeArrowheads="1"/>
            </p:cNvSpPr>
            <p:nvPr/>
          </p:nvSpPr>
          <p:spPr bwMode="auto">
            <a:xfrm>
              <a:off x="994879" y="4658996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215" name="TextBox 235"/>
            <p:cNvSpPr txBox="1">
              <a:spLocks noChangeArrowheads="1"/>
            </p:cNvSpPr>
            <p:nvPr/>
          </p:nvSpPr>
          <p:spPr bwMode="auto">
            <a:xfrm>
              <a:off x="994879" y="280360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216" name="TextBox 236"/>
            <p:cNvSpPr txBox="1">
              <a:spLocks noChangeArrowheads="1"/>
            </p:cNvSpPr>
            <p:nvPr/>
          </p:nvSpPr>
          <p:spPr bwMode="auto">
            <a:xfrm>
              <a:off x="994879" y="317468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217" name="TextBox 237"/>
            <p:cNvSpPr txBox="1">
              <a:spLocks noChangeArrowheads="1"/>
            </p:cNvSpPr>
            <p:nvPr/>
          </p:nvSpPr>
          <p:spPr bwMode="auto">
            <a:xfrm>
              <a:off x="994879" y="155241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218" name="TextBox 238"/>
            <p:cNvSpPr txBox="1">
              <a:spLocks noChangeArrowheads="1"/>
            </p:cNvSpPr>
            <p:nvPr/>
          </p:nvSpPr>
          <p:spPr bwMode="auto">
            <a:xfrm>
              <a:off x="994879" y="243252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219" name="TextBox 240"/>
            <p:cNvSpPr txBox="1">
              <a:spLocks noChangeArrowheads="1"/>
            </p:cNvSpPr>
            <p:nvPr/>
          </p:nvSpPr>
          <p:spPr bwMode="auto">
            <a:xfrm>
              <a:off x="4416656" y="5622926"/>
              <a:ext cx="27122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X</a:t>
              </a:r>
            </a:p>
          </p:txBody>
        </p:sp>
        <p:grpSp>
          <p:nvGrpSpPr>
            <p:cNvPr id="220" name="Group 271"/>
            <p:cNvGrpSpPr/>
            <p:nvPr/>
          </p:nvGrpSpPr>
          <p:grpSpPr>
            <a:xfrm>
              <a:off x="973247" y="1685795"/>
              <a:ext cx="296876" cy="571133"/>
              <a:chOff x="1639603" y="919043"/>
              <a:chExt cx="539775" cy="1038423"/>
            </a:xfrm>
          </p:grpSpPr>
          <p:sp>
            <p:nvSpPr>
              <p:cNvPr id="245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39775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 90</a:t>
                </a:r>
                <a:endParaRPr lang="en-US" sz="700" b="1" dirty="0"/>
              </a:p>
            </p:txBody>
          </p:sp>
          <p:sp>
            <p:nvSpPr>
              <p:cNvPr id="246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39775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 90</a:t>
                </a:r>
                <a:endParaRPr lang="en-US" sz="700" b="1" dirty="0"/>
              </a:p>
            </p:txBody>
          </p:sp>
        </p:grpSp>
        <p:grpSp>
          <p:nvGrpSpPr>
            <p:cNvPr id="221" name="Group 274"/>
            <p:cNvGrpSpPr/>
            <p:nvPr/>
          </p:nvGrpSpPr>
          <p:grpSpPr>
            <a:xfrm>
              <a:off x="4403923" y="1685795"/>
              <a:ext cx="319318" cy="571133"/>
              <a:chOff x="1639605" y="919043"/>
              <a:chExt cx="580580" cy="1038423"/>
            </a:xfrm>
          </p:grpSpPr>
          <p:sp>
            <p:nvSpPr>
              <p:cNvPr id="243" name="TextBox 157"/>
              <p:cNvSpPr txBox="1">
                <a:spLocks noChangeArrowheads="1"/>
              </p:cNvSpPr>
              <p:nvPr/>
            </p:nvSpPr>
            <p:spPr bwMode="auto">
              <a:xfrm>
                <a:off x="1639605" y="1593730"/>
                <a:ext cx="580580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150</a:t>
                </a:r>
                <a:endParaRPr lang="en-US" sz="700" b="1" dirty="0"/>
              </a:p>
            </p:txBody>
          </p:sp>
          <p:sp>
            <p:nvSpPr>
              <p:cNvPr id="244" name="TextBox 160"/>
              <p:cNvSpPr txBox="1">
                <a:spLocks noChangeArrowheads="1"/>
              </p:cNvSpPr>
              <p:nvPr/>
            </p:nvSpPr>
            <p:spPr bwMode="auto">
              <a:xfrm>
                <a:off x="1639605" y="919043"/>
                <a:ext cx="580579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130</a:t>
                </a:r>
                <a:endParaRPr lang="en-US" sz="700" b="1" dirty="0"/>
              </a:p>
            </p:txBody>
          </p:sp>
        </p:grpSp>
        <p:grpSp>
          <p:nvGrpSpPr>
            <p:cNvPr id="222" name="Group 277"/>
            <p:cNvGrpSpPr/>
            <p:nvPr/>
          </p:nvGrpSpPr>
          <p:grpSpPr>
            <a:xfrm>
              <a:off x="4894020" y="1685795"/>
              <a:ext cx="319318" cy="571133"/>
              <a:chOff x="1639605" y="919043"/>
              <a:chExt cx="580580" cy="1038423"/>
            </a:xfrm>
          </p:grpSpPr>
          <p:sp>
            <p:nvSpPr>
              <p:cNvPr id="241" name="TextBox 157"/>
              <p:cNvSpPr txBox="1">
                <a:spLocks noChangeArrowheads="1"/>
              </p:cNvSpPr>
              <p:nvPr/>
            </p:nvSpPr>
            <p:spPr bwMode="auto">
              <a:xfrm>
                <a:off x="1639605" y="1593730"/>
                <a:ext cx="580580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130</a:t>
                </a:r>
                <a:endParaRPr lang="en-US" sz="700" b="1" dirty="0"/>
              </a:p>
            </p:txBody>
          </p:sp>
          <p:sp>
            <p:nvSpPr>
              <p:cNvPr id="242" name="TextBox 160"/>
              <p:cNvSpPr txBox="1">
                <a:spLocks noChangeArrowheads="1"/>
              </p:cNvSpPr>
              <p:nvPr/>
            </p:nvSpPr>
            <p:spPr bwMode="auto">
              <a:xfrm>
                <a:off x="1639605" y="919043"/>
                <a:ext cx="580579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130</a:t>
                </a:r>
                <a:endParaRPr lang="en-US" sz="700" b="1" dirty="0"/>
              </a:p>
            </p:txBody>
          </p:sp>
        </p:grpSp>
        <p:grpSp>
          <p:nvGrpSpPr>
            <p:cNvPr id="223" name="Group 280"/>
            <p:cNvGrpSpPr/>
            <p:nvPr/>
          </p:nvGrpSpPr>
          <p:grpSpPr>
            <a:xfrm>
              <a:off x="3423729" y="1685795"/>
              <a:ext cx="319318" cy="571133"/>
              <a:chOff x="1639605" y="919043"/>
              <a:chExt cx="580580" cy="1038423"/>
            </a:xfrm>
          </p:grpSpPr>
          <p:sp>
            <p:nvSpPr>
              <p:cNvPr id="239" name="TextBox 157"/>
              <p:cNvSpPr txBox="1">
                <a:spLocks noChangeArrowheads="1"/>
              </p:cNvSpPr>
              <p:nvPr/>
            </p:nvSpPr>
            <p:spPr bwMode="auto">
              <a:xfrm>
                <a:off x="1639605" y="1593730"/>
                <a:ext cx="580580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130</a:t>
                </a:r>
                <a:endParaRPr lang="en-US" sz="700" b="1" dirty="0"/>
              </a:p>
            </p:txBody>
          </p:sp>
          <p:sp>
            <p:nvSpPr>
              <p:cNvPr id="240" name="TextBox 160"/>
              <p:cNvSpPr txBox="1">
                <a:spLocks noChangeArrowheads="1"/>
              </p:cNvSpPr>
              <p:nvPr/>
            </p:nvSpPr>
            <p:spPr bwMode="auto">
              <a:xfrm>
                <a:off x="1639605" y="919043"/>
                <a:ext cx="580579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120</a:t>
                </a:r>
                <a:endParaRPr lang="en-US" sz="700" b="1" dirty="0"/>
              </a:p>
            </p:txBody>
          </p:sp>
        </p:grpSp>
        <p:grpSp>
          <p:nvGrpSpPr>
            <p:cNvPr id="224" name="Group 283"/>
            <p:cNvGrpSpPr/>
            <p:nvPr/>
          </p:nvGrpSpPr>
          <p:grpSpPr>
            <a:xfrm>
              <a:off x="2933632" y="1685795"/>
              <a:ext cx="319318" cy="571133"/>
              <a:chOff x="1639605" y="919043"/>
              <a:chExt cx="580580" cy="1038423"/>
            </a:xfrm>
          </p:grpSpPr>
          <p:sp>
            <p:nvSpPr>
              <p:cNvPr id="237" name="TextBox 157"/>
              <p:cNvSpPr txBox="1">
                <a:spLocks noChangeArrowheads="1"/>
              </p:cNvSpPr>
              <p:nvPr/>
            </p:nvSpPr>
            <p:spPr bwMode="auto">
              <a:xfrm>
                <a:off x="1639605" y="1593730"/>
                <a:ext cx="580580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120</a:t>
                </a:r>
                <a:endParaRPr lang="en-US" sz="700" b="1" dirty="0"/>
              </a:p>
            </p:txBody>
          </p:sp>
          <p:sp>
            <p:nvSpPr>
              <p:cNvPr id="238" name="TextBox 160"/>
              <p:cNvSpPr txBox="1">
                <a:spLocks noChangeArrowheads="1"/>
              </p:cNvSpPr>
              <p:nvPr/>
            </p:nvSpPr>
            <p:spPr bwMode="auto">
              <a:xfrm>
                <a:off x="1639605" y="919043"/>
                <a:ext cx="580579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120</a:t>
                </a:r>
                <a:endParaRPr lang="en-US" sz="700" b="1" dirty="0"/>
              </a:p>
            </p:txBody>
          </p:sp>
        </p:grpSp>
        <p:grpSp>
          <p:nvGrpSpPr>
            <p:cNvPr id="225" name="Group 286"/>
            <p:cNvGrpSpPr/>
            <p:nvPr/>
          </p:nvGrpSpPr>
          <p:grpSpPr>
            <a:xfrm>
              <a:off x="2443536" y="1685795"/>
              <a:ext cx="319318" cy="571133"/>
              <a:chOff x="1639605" y="919043"/>
              <a:chExt cx="580580" cy="1038423"/>
            </a:xfrm>
          </p:grpSpPr>
          <p:sp>
            <p:nvSpPr>
              <p:cNvPr id="235" name="TextBox 157"/>
              <p:cNvSpPr txBox="1">
                <a:spLocks noChangeArrowheads="1"/>
              </p:cNvSpPr>
              <p:nvPr/>
            </p:nvSpPr>
            <p:spPr bwMode="auto">
              <a:xfrm>
                <a:off x="1639605" y="1593730"/>
                <a:ext cx="580580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110</a:t>
                </a:r>
                <a:endParaRPr lang="en-US" sz="700" b="1" dirty="0"/>
              </a:p>
            </p:txBody>
          </p:sp>
          <p:sp>
            <p:nvSpPr>
              <p:cNvPr id="236" name="TextBox 160"/>
              <p:cNvSpPr txBox="1">
                <a:spLocks noChangeArrowheads="1"/>
              </p:cNvSpPr>
              <p:nvPr/>
            </p:nvSpPr>
            <p:spPr bwMode="auto">
              <a:xfrm>
                <a:off x="1639605" y="919043"/>
                <a:ext cx="580579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110</a:t>
                </a:r>
                <a:endParaRPr lang="en-US" sz="700" b="1" dirty="0"/>
              </a:p>
            </p:txBody>
          </p:sp>
        </p:grpSp>
        <p:grpSp>
          <p:nvGrpSpPr>
            <p:cNvPr id="226" name="Group 289"/>
            <p:cNvGrpSpPr/>
            <p:nvPr/>
          </p:nvGrpSpPr>
          <p:grpSpPr>
            <a:xfrm>
              <a:off x="1953441" y="1685795"/>
              <a:ext cx="319318" cy="571133"/>
              <a:chOff x="1639603" y="919043"/>
              <a:chExt cx="580577" cy="1038423"/>
            </a:xfrm>
          </p:grpSpPr>
          <p:sp>
            <p:nvSpPr>
              <p:cNvPr id="233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100</a:t>
                </a:r>
                <a:endParaRPr lang="en-US" sz="700" b="1" dirty="0"/>
              </a:p>
            </p:txBody>
          </p:sp>
          <p:sp>
            <p:nvSpPr>
              <p:cNvPr id="234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/>
                  <a:t>100</a:t>
                </a:r>
              </a:p>
            </p:txBody>
          </p:sp>
        </p:grpSp>
        <p:grpSp>
          <p:nvGrpSpPr>
            <p:cNvPr id="227" name="Group 292"/>
            <p:cNvGrpSpPr/>
            <p:nvPr/>
          </p:nvGrpSpPr>
          <p:grpSpPr>
            <a:xfrm>
              <a:off x="1463344" y="1685795"/>
              <a:ext cx="319318" cy="571133"/>
              <a:chOff x="1639603" y="919043"/>
              <a:chExt cx="580577" cy="1038423"/>
            </a:xfrm>
          </p:grpSpPr>
          <p:sp>
            <p:nvSpPr>
              <p:cNvPr id="231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110</a:t>
                </a:r>
                <a:endParaRPr lang="en-US" sz="700" b="1" dirty="0"/>
              </a:p>
            </p:txBody>
          </p:sp>
          <p:sp>
            <p:nvSpPr>
              <p:cNvPr id="232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/>
                  <a:t>100</a:t>
                </a:r>
              </a:p>
            </p:txBody>
          </p:sp>
        </p:grpSp>
        <p:grpSp>
          <p:nvGrpSpPr>
            <p:cNvPr id="228" name="Group 295"/>
            <p:cNvGrpSpPr/>
            <p:nvPr/>
          </p:nvGrpSpPr>
          <p:grpSpPr>
            <a:xfrm>
              <a:off x="3913828" y="1685795"/>
              <a:ext cx="319318" cy="571133"/>
              <a:chOff x="1639603" y="919043"/>
              <a:chExt cx="580577" cy="1038425"/>
            </a:xfrm>
          </p:grpSpPr>
          <p:sp>
            <p:nvSpPr>
              <p:cNvPr id="229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1"/>
                <a:ext cx="580577" cy="363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/>
                  <a:t>140</a:t>
                </a:r>
              </a:p>
            </p:txBody>
          </p:sp>
          <p:sp>
            <p:nvSpPr>
              <p:cNvPr id="230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120</a:t>
                </a:r>
                <a:endParaRPr lang="en-US" sz="700" b="1" dirty="0"/>
              </a:p>
            </p:txBody>
          </p:sp>
        </p:grpSp>
      </p:grpSp>
      <p:grpSp>
        <p:nvGrpSpPr>
          <p:cNvPr id="248" name="Group 247"/>
          <p:cNvGrpSpPr>
            <a:grpSpLocks noChangeAspect="1"/>
          </p:cNvGrpSpPr>
          <p:nvPr/>
        </p:nvGrpSpPr>
        <p:grpSpPr>
          <a:xfrm>
            <a:off x="6137709" y="2902644"/>
            <a:ext cx="1736645" cy="2587942"/>
            <a:chOff x="10529888" y="3168650"/>
            <a:chExt cx="3157538" cy="4705350"/>
          </a:xfrm>
        </p:grpSpPr>
        <p:sp>
          <p:nvSpPr>
            <p:cNvPr id="249" name="Line 389"/>
            <p:cNvSpPr>
              <a:spLocks noChangeShapeType="1"/>
            </p:cNvSpPr>
            <p:nvPr/>
          </p:nvSpPr>
          <p:spPr bwMode="auto">
            <a:xfrm rot="-1109730">
              <a:off x="11788775" y="3552825"/>
              <a:ext cx="9525" cy="1022350"/>
            </a:xfrm>
            <a:prstGeom prst="line">
              <a:avLst/>
            </a:prstGeom>
            <a:noFill/>
            <a:ln w="1016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250" name="Text Box 390"/>
            <p:cNvSpPr txBox="1">
              <a:spLocks noChangeArrowheads="1"/>
            </p:cNvSpPr>
            <p:nvPr/>
          </p:nvSpPr>
          <p:spPr bwMode="auto">
            <a:xfrm>
              <a:off x="11141075" y="3168650"/>
              <a:ext cx="1493881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600" b="1" dirty="0">
                  <a:latin typeface="Arial Black" pitchFamily="34" charset="0"/>
                </a:rPr>
                <a:t>North</a:t>
              </a:r>
            </a:p>
          </p:txBody>
        </p:sp>
        <p:grpSp>
          <p:nvGrpSpPr>
            <p:cNvPr id="251" name="Group 405"/>
            <p:cNvGrpSpPr>
              <a:grpSpLocks/>
            </p:cNvGrpSpPr>
            <p:nvPr/>
          </p:nvGrpSpPr>
          <p:grpSpPr bwMode="auto">
            <a:xfrm>
              <a:off x="10529888" y="7235825"/>
              <a:ext cx="3157538" cy="638175"/>
              <a:chOff x="6633" y="5173"/>
              <a:chExt cx="1989" cy="402"/>
            </a:xfrm>
          </p:grpSpPr>
          <p:grpSp>
            <p:nvGrpSpPr>
              <p:cNvPr id="252" name="Group 406"/>
              <p:cNvGrpSpPr>
                <a:grpSpLocks/>
              </p:cNvGrpSpPr>
              <p:nvPr/>
            </p:nvGrpSpPr>
            <p:grpSpPr bwMode="auto">
              <a:xfrm>
                <a:off x="6765" y="5173"/>
                <a:ext cx="1686" cy="106"/>
                <a:chOff x="6212" y="2303"/>
                <a:chExt cx="1438" cy="233"/>
              </a:xfrm>
            </p:grpSpPr>
            <p:sp>
              <p:nvSpPr>
                <p:cNvPr id="254" name="Rectangle 407"/>
                <p:cNvSpPr>
                  <a:spLocks noChangeArrowheads="1"/>
                </p:cNvSpPr>
                <p:nvPr/>
              </p:nvSpPr>
              <p:spPr bwMode="auto">
                <a:xfrm>
                  <a:off x="6212" y="2303"/>
                  <a:ext cx="288" cy="233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  <p:sp>
              <p:nvSpPr>
                <p:cNvPr id="255" name="Rectangle 408"/>
                <p:cNvSpPr>
                  <a:spLocks noChangeArrowheads="1"/>
                </p:cNvSpPr>
                <p:nvPr/>
              </p:nvSpPr>
              <p:spPr bwMode="auto">
                <a:xfrm>
                  <a:off x="6787" y="2303"/>
                  <a:ext cx="288" cy="233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  <p:sp>
              <p:nvSpPr>
                <p:cNvPr id="256" name="Rectangle 409"/>
                <p:cNvSpPr>
                  <a:spLocks noChangeArrowheads="1"/>
                </p:cNvSpPr>
                <p:nvPr/>
              </p:nvSpPr>
              <p:spPr bwMode="auto">
                <a:xfrm>
                  <a:off x="7362" y="2303"/>
                  <a:ext cx="288" cy="233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  <p:sp>
              <p:nvSpPr>
                <p:cNvPr id="257" name="Rectangle 410"/>
                <p:cNvSpPr>
                  <a:spLocks noChangeArrowheads="1"/>
                </p:cNvSpPr>
                <p:nvPr/>
              </p:nvSpPr>
              <p:spPr bwMode="auto">
                <a:xfrm>
                  <a:off x="6500" y="2303"/>
                  <a:ext cx="288" cy="233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  <p:sp>
              <p:nvSpPr>
                <p:cNvPr id="258" name="Rectangle 411"/>
                <p:cNvSpPr>
                  <a:spLocks noChangeArrowheads="1"/>
                </p:cNvSpPr>
                <p:nvPr/>
              </p:nvSpPr>
              <p:spPr bwMode="auto">
                <a:xfrm>
                  <a:off x="7075" y="2303"/>
                  <a:ext cx="288" cy="233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</p:grpSp>
          <p:sp>
            <p:nvSpPr>
              <p:cNvPr id="253" name="Text Box 20"/>
              <p:cNvSpPr txBox="1">
                <a:spLocks noChangeArrowheads="1"/>
              </p:cNvSpPr>
              <p:nvPr/>
            </p:nvSpPr>
            <p:spPr bwMode="auto">
              <a:xfrm>
                <a:off x="6633" y="5275"/>
                <a:ext cx="1989" cy="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100" b="1" dirty="0">
                    <a:latin typeface="Verdana" pitchFamily="34" charset="0"/>
                    <a:cs typeface="Arial" pitchFamily="34" charset="0"/>
                  </a:rPr>
                  <a:t> 0          </a:t>
                </a:r>
                <a:r>
                  <a:rPr lang="en-US" sz="1100" b="1" dirty="0" smtClean="0">
                    <a:latin typeface="Verdana" pitchFamily="34" charset="0"/>
                    <a:cs typeface="Arial" pitchFamily="34" charset="0"/>
                  </a:rPr>
                  <a:t> </a:t>
                </a:r>
                <a:r>
                  <a:rPr lang="en-US" sz="1100" b="1" dirty="0">
                    <a:latin typeface="Verdana" pitchFamily="34" charset="0"/>
                    <a:cs typeface="Arial" pitchFamily="34" charset="0"/>
                  </a:rPr>
                  <a:t>km </a:t>
                </a:r>
                <a:r>
                  <a:rPr lang="en-US" sz="1100" b="1" dirty="0" smtClean="0">
                    <a:latin typeface="Verdana" pitchFamily="34" charset="0"/>
                    <a:cs typeface="Arial" pitchFamily="34" charset="0"/>
                  </a:rPr>
                  <a:t>          </a:t>
                </a:r>
                <a:r>
                  <a:rPr lang="en-US" sz="1100" b="1" dirty="0">
                    <a:latin typeface="Verdana" pitchFamily="34" charset="0"/>
                    <a:cs typeface="Arial" pitchFamily="34" charset="0"/>
                  </a:rPr>
                  <a:t>5</a:t>
                </a: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Contoured Thickness - Time</a:t>
            </a:r>
            <a:endParaRPr lang="en-US" dirty="0"/>
          </a:p>
        </p:txBody>
      </p:sp>
      <p:grpSp>
        <p:nvGrpSpPr>
          <p:cNvPr id="337" name="Group 336"/>
          <p:cNvGrpSpPr/>
          <p:nvPr/>
        </p:nvGrpSpPr>
        <p:grpSpPr>
          <a:xfrm>
            <a:off x="427110" y="1323170"/>
            <a:ext cx="5122955" cy="4782824"/>
            <a:chOff x="332514" y="1386234"/>
            <a:chExt cx="5122955" cy="4782824"/>
          </a:xfrm>
        </p:grpSpPr>
        <p:sp>
          <p:nvSpPr>
            <p:cNvPr id="101" name="Rectangle 371"/>
            <p:cNvSpPr>
              <a:spLocks noChangeArrowheads="1"/>
            </p:cNvSpPr>
            <p:nvPr/>
          </p:nvSpPr>
          <p:spPr bwMode="auto">
            <a:xfrm>
              <a:off x="880355" y="1386234"/>
              <a:ext cx="4569064" cy="42102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grpSp>
          <p:nvGrpSpPr>
            <p:cNvPr id="4" name="Group 388"/>
            <p:cNvGrpSpPr/>
            <p:nvPr/>
          </p:nvGrpSpPr>
          <p:grpSpPr>
            <a:xfrm>
              <a:off x="868874" y="5573886"/>
              <a:ext cx="4181506" cy="595172"/>
              <a:chOff x="1436191" y="8037386"/>
              <a:chExt cx="7602737" cy="1082130"/>
            </a:xfrm>
          </p:grpSpPr>
          <p:sp>
            <p:nvSpPr>
              <p:cNvPr id="317" name="Text Box 16"/>
              <p:cNvSpPr txBox="1">
                <a:spLocks noChangeArrowheads="1"/>
              </p:cNvSpPr>
              <p:nvPr/>
            </p:nvSpPr>
            <p:spPr bwMode="auto">
              <a:xfrm rot="16200000">
                <a:off x="1990601" y="8337848"/>
                <a:ext cx="1070224" cy="475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100" b="1" dirty="0">
                    <a:latin typeface="Verdana" pitchFamily="34" charset="0"/>
                  </a:rPr>
                  <a:t>1500</a:t>
                </a:r>
              </a:p>
            </p:txBody>
          </p:sp>
          <p:sp>
            <p:nvSpPr>
              <p:cNvPr id="318" name="Text Box 17"/>
              <p:cNvSpPr txBox="1">
                <a:spLocks noChangeArrowheads="1"/>
              </p:cNvSpPr>
              <p:nvPr/>
            </p:nvSpPr>
            <p:spPr bwMode="auto">
              <a:xfrm rot="16200000">
                <a:off x="2887539" y="8336260"/>
                <a:ext cx="1070224" cy="475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100" b="1" dirty="0">
                    <a:latin typeface="Verdana" pitchFamily="34" charset="0"/>
                  </a:rPr>
                  <a:t>1600</a:t>
                </a:r>
              </a:p>
            </p:txBody>
          </p:sp>
          <p:sp>
            <p:nvSpPr>
              <p:cNvPr id="319" name="Text Box 18"/>
              <p:cNvSpPr txBox="1">
                <a:spLocks noChangeArrowheads="1"/>
              </p:cNvSpPr>
              <p:nvPr/>
            </p:nvSpPr>
            <p:spPr bwMode="auto">
              <a:xfrm rot="16200000">
                <a:off x="3784477" y="8336260"/>
                <a:ext cx="1070224" cy="475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100" b="1" dirty="0">
                    <a:latin typeface="Verdana" pitchFamily="34" charset="0"/>
                  </a:rPr>
                  <a:t>1700</a:t>
                </a:r>
              </a:p>
            </p:txBody>
          </p:sp>
          <p:sp>
            <p:nvSpPr>
              <p:cNvPr id="320" name="Text Box 19"/>
              <p:cNvSpPr txBox="1">
                <a:spLocks noChangeArrowheads="1"/>
              </p:cNvSpPr>
              <p:nvPr/>
            </p:nvSpPr>
            <p:spPr bwMode="auto">
              <a:xfrm rot="16200000">
                <a:off x="4681413" y="8334671"/>
                <a:ext cx="1070224" cy="475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100" b="1" dirty="0">
                    <a:latin typeface="Verdana" pitchFamily="34" charset="0"/>
                  </a:rPr>
                  <a:t>1800</a:t>
                </a:r>
              </a:p>
            </p:txBody>
          </p:sp>
          <p:sp>
            <p:nvSpPr>
              <p:cNvPr id="321" name="Text Box 20"/>
              <p:cNvSpPr txBox="1">
                <a:spLocks noChangeArrowheads="1"/>
              </p:cNvSpPr>
              <p:nvPr/>
            </p:nvSpPr>
            <p:spPr bwMode="auto">
              <a:xfrm rot="16200000">
                <a:off x="5579938" y="8334671"/>
                <a:ext cx="1070224" cy="475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100" b="1" dirty="0">
                    <a:latin typeface="Verdana" pitchFamily="34" charset="0"/>
                  </a:rPr>
                  <a:t>1900</a:t>
                </a:r>
              </a:p>
            </p:txBody>
          </p:sp>
          <p:sp>
            <p:nvSpPr>
              <p:cNvPr id="322" name="Text Box 21"/>
              <p:cNvSpPr txBox="1">
                <a:spLocks noChangeArrowheads="1"/>
              </p:cNvSpPr>
              <p:nvPr/>
            </p:nvSpPr>
            <p:spPr bwMode="auto">
              <a:xfrm rot="16200000">
                <a:off x="6472113" y="8334671"/>
                <a:ext cx="1070224" cy="475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100" b="1" dirty="0">
                    <a:latin typeface="Verdana" pitchFamily="34" charset="0"/>
                  </a:rPr>
                  <a:t>2000</a:t>
                </a:r>
              </a:p>
            </p:txBody>
          </p:sp>
          <p:sp>
            <p:nvSpPr>
              <p:cNvPr id="323" name="Text Box 22"/>
              <p:cNvSpPr txBox="1">
                <a:spLocks noChangeArrowheads="1"/>
              </p:cNvSpPr>
              <p:nvPr/>
            </p:nvSpPr>
            <p:spPr bwMode="auto">
              <a:xfrm rot="16200000">
                <a:off x="7367464" y="8334671"/>
                <a:ext cx="1070224" cy="475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100" b="1" dirty="0">
                    <a:latin typeface="Verdana" pitchFamily="34" charset="0"/>
                  </a:rPr>
                  <a:t>2100</a:t>
                </a:r>
              </a:p>
            </p:txBody>
          </p:sp>
          <p:sp>
            <p:nvSpPr>
              <p:cNvPr id="324" name="Text Box 23"/>
              <p:cNvSpPr txBox="1">
                <a:spLocks noChangeArrowheads="1"/>
              </p:cNvSpPr>
              <p:nvPr/>
            </p:nvSpPr>
            <p:spPr bwMode="auto">
              <a:xfrm rot="16200000">
                <a:off x="8265989" y="8334671"/>
                <a:ext cx="1070224" cy="475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100" b="1" dirty="0">
                    <a:latin typeface="Verdana" pitchFamily="34" charset="0"/>
                  </a:rPr>
                  <a:t>2200</a:t>
                </a:r>
              </a:p>
            </p:txBody>
          </p:sp>
          <p:sp>
            <p:nvSpPr>
              <p:cNvPr id="325" name="Text Box 23"/>
              <p:cNvSpPr txBox="1">
                <a:spLocks noChangeArrowheads="1"/>
              </p:cNvSpPr>
              <p:nvPr/>
            </p:nvSpPr>
            <p:spPr bwMode="auto">
              <a:xfrm rot="16200000">
                <a:off x="1138907" y="8346577"/>
                <a:ext cx="1070223" cy="4756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100" b="1" dirty="0">
                    <a:latin typeface="Verdana" pitchFamily="34" charset="0"/>
                  </a:rPr>
                  <a:t>1400</a:t>
                </a:r>
              </a:p>
            </p:txBody>
          </p:sp>
        </p:grpSp>
        <p:sp>
          <p:nvSpPr>
            <p:cNvPr id="5" name="Line 186"/>
            <p:cNvSpPr>
              <a:spLocks noChangeShapeType="1"/>
            </p:cNvSpPr>
            <p:nvPr/>
          </p:nvSpPr>
          <p:spPr bwMode="auto">
            <a:xfrm rot="16200000" flipV="1">
              <a:off x="-627532" y="3513167"/>
              <a:ext cx="4099323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6" name="Line 364"/>
            <p:cNvSpPr>
              <a:spLocks noChangeShapeType="1"/>
            </p:cNvSpPr>
            <p:nvPr/>
          </p:nvSpPr>
          <p:spPr bwMode="auto">
            <a:xfrm rot="16200000" flipV="1">
              <a:off x="-138145" y="3493521"/>
              <a:ext cx="4100196" cy="165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7" name="Line 365"/>
            <p:cNvSpPr>
              <a:spLocks noChangeShapeType="1"/>
            </p:cNvSpPr>
            <p:nvPr/>
          </p:nvSpPr>
          <p:spPr bwMode="auto">
            <a:xfrm rot="16200000" flipV="1">
              <a:off x="352115" y="3517532"/>
              <a:ext cx="4100196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8" name="Line 366"/>
            <p:cNvSpPr>
              <a:spLocks noChangeShapeType="1"/>
            </p:cNvSpPr>
            <p:nvPr/>
          </p:nvSpPr>
          <p:spPr bwMode="auto">
            <a:xfrm rot="16200000" flipV="1">
              <a:off x="842374" y="3498760"/>
              <a:ext cx="4100196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9" name="Line 367"/>
            <p:cNvSpPr>
              <a:spLocks noChangeShapeType="1"/>
            </p:cNvSpPr>
            <p:nvPr/>
          </p:nvSpPr>
          <p:spPr bwMode="auto">
            <a:xfrm rot="16200000" flipV="1">
              <a:off x="1333071" y="3522335"/>
              <a:ext cx="4100196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10" name="Line 368"/>
            <p:cNvSpPr>
              <a:spLocks noChangeShapeType="1"/>
            </p:cNvSpPr>
            <p:nvPr/>
          </p:nvSpPr>
          <p:spPr bwMode="auto">
            <a:xfrm rot="16200000" flipV="1">
              <a:off x="1823331" y="3504435"/>
              <a:ext cx="4100196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11" name="Line 369"/>
            <p:cNvSpPr>
              <a:spLocks noChangeShapeType="1"/>
            </p:cNvSpPr>
            <p:nvPr/>
          </p:nvSpPr>
          <p:spPr bwMode="auto">
            <a:xfrm rot="16200000" flipV="1">
              <a:off x="2805160" y="3508364"/>
              <a:ext cx="4099323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12" name="Line 370"/>
            <p:cNvSpPr>
              <a:spLocks noChangeShapeType="1"/>
            </p:cNvSpPr>
            <p:nvPr/>
          </p:nvSpPr>
          <p:spPr bwMode="auto">
            <a:xfrm rot="16200000" flipV="1">
              <a:off x="2314026" y="3526264"/>
              <a:ext cx="4099323" cy="165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13" name="Oval 47"/>
            <p:cNvSpPr>
              <a:spLocks noChangeAspect="1" noChangeArrowheads="1"/>
            </p:cNvSpPr>
            <p:nvPr/>
          </p:nvSpPr>
          <p:spPr bwMode="auto">
            <a:xfrm>
              <a:off x="4337058" y="1972974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4" name="Oval 48"/>
            <p:cNvSpPr>
              <a:spLocks noChangeAspect="1" noChangeArrowheads="1"/>
            </p:cNvSpPr>
            <p:nvPr/>
          </p:nvSpPr>
          <p:spPr bwMode="auto">
            <a:xfrm>
              <a:off x="3845488" y="1981705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5" name="Oval 49"/>
            <p:cNvSpPr>
              <a:spLocks noChangeAspect="1" noChangeArrowheads="1"/>
            </p:cNvSpPr>
            <p:nvPr/>
          </p:nvSpPr>
          <p:spPr bwMode="auto">
            <a:xfrm>
              <a:off x="3353919" y="1990437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6" name="Oval 50"/>
            <p:cNvSpPr>
              <a:spLocks noChangeAspect="1" noChangeArrowheads="1"/>
            </p:cNvSpPr>
            <p:nvPr/>
          </p:nvSpPr>
          <p:spPr bwMode="auto">
            <a:xfrm>
              <a:off x="2862349" y="1993929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7" name="Oval 51"/>
            <p:cNvSpPr>
              <a:spLocks noChangeAspect="1" noChangeArrowheads="1"/>
            </p:cNvSpPr>
            <p:nvPr/>
          </p:nvSpPr>
          <p:spPr bwMode="auto">
            <a:xfrm>
              <a:off x="2370780" y="1998294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8" name="Oval 52"/>
            <p:cNvSpPr>
              <a:spLocks noChangeAspect="1" noChangeArrowheads="1"/>
            </p:cNvSpPr>
            <p:nvPr/>
          </p:nvSpPr>
          <p:spPr bwMode="auto">
            <a:xfrm>
              <a:off x="1880084" y="2002660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9" name="Oval 53"/>
            <p:cNvSpPr>
              <a:spLocks noChangeAspect="1" noChangeArrowheads="1"/>
            </p:cNvSpPr>
            <p:nvPr/>
          </p:nvSpPr>
          <p:spPr bwMode="auto">
            <a:xfrm>
              <a:off x="1388514" y="1986071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0" name="Oval 54"/>
            <p:cNvSpPr>
              <a:spLocks noChangeAspect="1" noChangeArrowheads="1"/>
            </p:cNvSpPr>
            <p:nvPr/>
          </p:nvSpPr>
          <p:spPr bwMode="auto">
            <a:xfrm>
              <a:off x="4828627" y="1978213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1" name="Line 76"/>
            <p:cNvSpPr>
              <a:spLocks noChangeShapeType="1"/>
            </p:cNvSpPr>
            <p:nvPr/>
          </p:nvSpPr>
          <p:spPr bwMode="auto">
            <a:xfrm flipV="1">
              <a:off x="904803" y="2745690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22" name="Oval 77"/>
            <p:cNvSpPr>
              <a:spLocks noChangeAspect="1" noChangeArrowheads="1"/>
            </p:cNvSpPr>
            <p:nvPr/>
          </p:nvSpPr>
          <p:spPr bwMode="auto">
            <a:xfrm>
              <a:off x="4339677" y="2710765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3" name="Oval 78"/>
            <p:cNvSpPr>
              <a:spLocks noChangeAspect="1" noChangeArrowheads="1"/>
            </p:cNvSpPr>
            <p:nvPr/>
          </p:nvSpPr>
          <p:spPr bwMode="auto">
            <a:xfrm>
              <a:off x="3848108" y="2719496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4" name="Oval 79"/>
            <p:cNvSpPr>
              <a:spLocks noChangeAspect="1" noChangeArrowheads="1"/>
            </p:cNvSpPr>
            <p:nvPr/>
          </p:nvSpPr>
          <p:spPr bwMode="auto">
            <a:xfrm>
              <a:off x="3357411" y="2728227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5" name="Oval 80"/>
            <p:cNvSpPr>
              <a:spLocks noChangeAspect="1" noChangeArrowheads="1"/>
            </p:cNvSpPr>
            <p:nvPr/>
          </p:nvSpPr>
          <p:spPr bwMode="auto">
            <a:xfrm>
              <a:off x="2864969" y="2731720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6" name="Oval 81"/>
            <p:cNvSpPr>
              <a:spLocks noChangeAspect="1" noChangeArrowheads="1"/>
            </p:cNvSpPr>
            <p:nvPr/>
          </p:nvSpPr>
          <p:spPr bwMode="auto">
            <a:xfrm>
              <a:off x="2374273" y="273608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7" name="Oval 82"/>
            <p:cNvSpPr>
              <a:spLocks noChangeAspect="1" noChangeArrowheads="1"/>
            </p:cNvSpPr>
            <p:nvPr/>
          </p:nvSpPr>
          <p:spPr bwMode="auto">
            <a:xfrm>
              <a:off x="1882703" y="2740451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8" name="Oval 83"/>
            <p:cNvSpPr>
              <a:spLocks noChangeAspect="1" noChangeArrowheads="1"/>
            </p:cNvSpPr>
            <p:nvPr/>
          </p:nvSpPr>
          <p:spPr bwMode="auto">
            <a:xfrm>
              <a:off x="1392007" y="2723862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9" name="Oval 84"/>
            <p:cNvSpPr>
              <a:spLocks noChangeAspect="1" noChangeArrowheads="1"/>
            </p:cNvSpPr>
            <p:nvPr/>
          </p:nvSpPr>
          <p:spPr bwMode="auto">
            <a:xfrm>
              <a:off x="4831247" y="2716003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0" name="Line 106"/>
            <p:cNvSpPr>
              <a:spLocks noChangeShapeType="1"/>
            </p:cNvSpPr>
            <p:nvPr/>
          </p:nvSpPr>
          <p:spPr bwMode="auto">
            <a:xfrm flipV="1">
              <a:off x="907422" y="3485227"/>
              <a:ext cx="4464288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31" name="Oval 107"/>
            <p:cNvSpPr>
              <a:spLocks noChangeAspect="1" noChangeArrowheads="1"/>
            </p:cNvSpPr>
            <p:nvPr/>
          </p:nvSpPr>
          <p:spPr bwMode="auto">
            <a:xfrm>
              <a:off x="4343169" y="3450302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2" name="Oval 108"/>
            <p:cNvSpPr>
              <a:spLocks noChangeAspect="1" noChangeArrowheads="1"/>
            </p:cNvSpPr>
            <p:nvPr/>
          </p:nvSpPr>
          <p:spPr bwMode="auto">
            <a:xfrm>
              <a:off x="3851600" y="3459033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3" name="Oval 109"/>
            <p:cNvSpPr>
              <a:spLocks noChangeAspect="1" noChangeArrowheads="1"/>
            </p:cNvSpPr>
            <p:nvPr/>
          </p:nvSpPr>
          <p:spPr bwMode="auto">
            <a:xfrm>
              <a:off x="3360031" y="3467764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4" name="Oval 110"/>
            <p:cNvSpPr>
              <a:spLocks noChangeAspect="1" noChangeArrowheads="1"/>
            </p:cNvSpPr>
            <p:nvPr/>
          </p:nvSpPr>
          <p:spPr bwMode="auto">
            <a:xfrm>
              <a:off x="2868461" y="3471257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5" name="Oval 111"/>
            <p:cNvSpPr>
              <a:spLocks noChangeAspect="1" noChangeArrowheads="1"/>
            </p:cNvSpPr>
            <p:nvPr/>
          </p:nvSpPr>
          <p:spPr bwMode="auto">
            <a:xfrm>
              <a:off x="2376892" y="3475622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6" name="Oval 112"/>
            <p:cNvSpPr>
              <a:spLocks noChangeAspect="1" noChangeArrowheads="1"/>
            </p:cNvSpPr>
            <p:nvPr/>
          </p:nvSpPr>
          <p:spPr bwMode="auto">
            <a:xfrm>
              <a:off x="1886195" y="3479988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7" name="Oval 113"/>
            <p:cNvSpPr>
              <a:spLocks noChangeAspect="1" noChangeArrowheads="1"/>
            </p:cNvSpPr>
            <p:nvPr/>
          </p:nvSpPr>
          <p:spPr bwMode="auto">
            <a:xfrm>
              <a:off x="1394626" y="346339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8" name="Oval 114"/>
            <p:cNvSpPr>
              <a:spLocks noChangeAspect="1" noChangeArrowheads="1"/>
            </p:cNvSpPr>
            <p:nvPr/>
          </p:nvSpPr>
          <p:spPr bwMode="auto">
            <a:xfrm>
              <a:off x="4834739" y="3455541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9" name="Line 136"/>
            <p:cNvSpPr>
              <a:spLocks noChangeShapeType="1"/>
            </p:cNvSpPr>
            <p:nvPr/>
          </p:nvSpPr>
          <p:spPr bwMode="auto">
            <a:xfrm flipV="1">
              <a:off x="909169" y="4223891"/>
              <a:ext cx="4464288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40" name="Oval 137"/>
            <p:cNvSpPr>
              <a:spLocks noChangeAspect="1" noChangeArrowheads="1"/>
            </p:cNvSpPr>
            <p:nvPr/>
          </p:nvSpPr>
          <p:spPr bwMode="auto">
            <a:xfrm>
              <a:off x="4344916" y="4188966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1" name="Oval 138"/>
            <p:cNvSpPr>
              <a:spLocks noChangeAspect="1" noChangeArrowheads="1"/>
            </p:cNvSpPr>
            <p:nvPr/>
          </p:nvSpPr>
          <p:spPr bwMode="auto">
            <a:xfrm>
              <a:off x="3853347" y="4198570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2" name="Oval 139"/>
            <p:cNvSpPr>
              <a:spLocks noChangeAspect="1" noChangeArrowheads="1"/>
            </p:cNvSpPr>
            <p:nvPr/>
          </p:nvSpPr>
          <p:spPr bwMode="auto">
            <a:xfrm>
              <a:off x="3361777" y="4206428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3" name="Oval 140"/>
            <p:cNvSpPr>
              <a:spLocks noChangeAspect="1" noChangeArrowheads="1"/>
            </p:cNvSpPr>
            <p:nvPr/>
          </p:nvSpPr>
          <p:spPr bwMode="auto">
            <a:xfrm>
              <a:off x="2870208" y="4210794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4" name="Oval 141"/>
            <p:cNvSpPr>
              <a:spLocks noChangeAspect="1" noChangeArrowheads="1"/>
            </p:cNvSpPr>
            <p:nvPr/>
          </p:nvSpPr>
          <p:spPr bwMode="auto">
            <a:xfrm>
              <a:off x="2378638" y="4214286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5" name="Oval 142"/>
            <p:cNvSpPr>
              <a:spLocks noChangeAspect="1" noChangeArrowheads="1"/>
            </p:cNvSpPr>
            <p:nvPr/>
          </p:nvSpPr>
          <p:spPr bwMode="auto">
            <a:xfrm>
              <a:off x="1887942" y="4218652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6" name="Oval 143"/>
            <p:cNvSpPr>
              <a:spLocks noChangeAspect="1" noChangeArrowheads="1"/>
            </p:cNvSpPr>
            <p:nvPr/>
          </p:nvSpPr>
          <p:spPr bwMode="auto">
            <a:xfrm>
              <a:off x="1396372" y="4202063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7" name="Oval 144"/>
            <p:cNvSpPr>
              <a:spLocks noChangeAspect="1" noChangeArrowheads="1"/>
            </p:cNvSpPr>
            <p:nvPr/>
          </p:nvSpPr>
          <p:spPr bwMode="auto">
            <a:xfrm>
              <a:off x="4836485" y="4194205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48" name="Line 166"/>
            <p:cNvSpPr>
              <a:spLocks noChangeShapeType="1"/>
            </p:cNvSpPr>
            <p:nvPr/>
          </p:nvSpPr>
          <p:spPr bwMode="auto">
            <a:xfrm flipV="1">
              <a:off x="912661" y="4962555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49" name="Oval 167"/>
            <p:cNvSpPr>
              <a:spLocks noChangeAspect="1" noChangeArrowheads="1"/>
            </p:cNvSpPr>
            <p:nvPr/>
          </p:nvSpPr>
          <p:spPr bwMode="auto">
            <a:xfrm>
              <a:off x="4347535" y="4927630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0" name="Oval 168"/>
            <p:cNvSpPr>
              <a:spLocks noChangeAspect="1" noChangeArrowheads="1"/>
            </p:cNvSpPr>
            <p:nvPr/>
          </p:nvSpPr>
          <p:spPr bwMode="auto">
            <a:xfrm>
              <a:off x="3855966" y="4936361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1" name="Oval 169"/>
            <p:cNvSpPr>
              <a:spLocks noChangeAspect="1" noChangeArrowheads="1"/>
            </p:cNvSpPr>
            <p:nvPr/>
          </p:nvSpPr>
          <p:spPr bwMode="auto">
            <a:xfrm>
              <a:off x="3365269" y="4945092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2" name="Oval 170"/>
            <p:cNvSpPr>
              <a:spLocks noChangeAspect="1" noChangeArrowheads="1"/>
            </p:cNvSpPr>
            <p:nvPr/>
          </p:nvSpPr>
          <p:spPr bwMode="auto">
            <a:xfrm>
              <a:off x="2872827" y="4948585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3" name="Oval 171"/>
            <p:cNvSpPr>
              <a:spLocks noChangeAspect="1" noChangeArrowheads="1"/>
            </p:cNvSpPr>
            <p:nvPr/>
          </p:nvSpPr>
          <p:spPr bwMode="auto">
            <a:xfrm>
              <a:off x="2382130" y="4952950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4" name="Oval 172"/>
            <p:cNvSpPr>
              <a:spLocks noChangeAspect="1" noChangeArrowheads="1"/>
            </p:cNvSpPr>
            <p:nvPr/>
          </p:nvSpPr>
          <p:spPr bwMode="auto">
            <a:xfrm>
              <a:off x="1890561" y="495731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5" name="Oval 173"/>
            <p:cNvSpPr>
              <a:spLocks noChangeAspect="1" noChangeArrowheads="1"/>
            </p:cNvSpPr>
            <p:nvPr/>
          </p:nvSpPr>
          <p:spPr bwMode="auto">
            <a:xfrm>
              <a:off x="1399865" y="494072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6" name="Oval 174"/>
            <p:cNvSpPr>
              <a:spLocks noChangeAspect="1" noChangeArrowheads="1"/>
            </p:cNvSpPr>
            <p:nvPr/>
          </p:nvSpPr>
          <p:spPr bwMode="auto">
            <a:xfrm>
              <a:off x="4839104" y="4932869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7" name="Oval 197"/>
            <p:cNvSpPr>
              <a:spLocks noChangeAspect="1" noChangeArrowheads="1"/>
            </p:cNvSpPr>
            <p:nvPr/>
          </p:nvSpPr>
          <p:spPr bwMode="auto">
            <a:xfrm>
              <a:off x="4335312" y="160364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8" name="Oval 198"/>
            <p:cNvSpPr>
              <a:spLocks noChangeAspect="1" noChangeArrowheads="1"/>
            </p:cNvSpPr>
            <p:nvPr/>
          </p:nvSpPr>
          <p:spPr bwMode="auto">
            <a:xfrm>
              <a:off x="3843742" y="1612373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59" name="Oval 199"/>
            <p:cNvSpPr>
              <a:spLocks noChangeAspect="1" noChangeArrowheads="1"/>
            </p:cNvSpPr>
            <p:nvPr/>
          </p:nvSpPr>
          <p:spPr bwMode="auto">
            <a:xfrm>
              <a:off x="3353046" y="1621104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0" name="Oval 200"/>
            <p:cNvSpPr>
              <a:spLocks noChangeAspect="1" noChangeArrowheads="1"/>
            </p:cNvSpPr>
            <p:nvPr/>
          </p:nvSpPr>
          <p:spPr bwMode="auto">
            <a:xfrm>
              <a:off x="2860603" y="1624597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1" name="Oval 201"/>
            <p:cNvSpPr>
              <a:spLocks noChangeAspect="1" noChangeArrowheads="1"/>
            </p:cNvSpPr>
            <p:nvPr/>
          </p:nvSpPr>
          <p:spPr bwMode="auto">
            <a:xfrm>
              <a:off x="2369907" y="1628963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2" name="Oval 202"/>
            <p:cNvSpPr>
              <a:spLocks noChangeAspect="1" noChangeArrowheads="1"/>
            </p:cNvSpPr>
            <p:nvPr/>
          </p:nvSpPr>
          <p:spPr bwMode="auto">
            <a:xfrm>
              <a:off x="1878338" y="1633328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3" name="Oval 203"/>
            <p:cNvSpPr>
              <a:spLocks noChangeAspect="1" noChangeArrowheads="1"/>
            </p:cNvSpPr>
            <p:nvPr/>
          </p:nvSpPr>
          <p:spPr bwMode="auto">
            <a:xfrm>
              <a:off x="1387641" y="161673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4" name="Oval 204"/>
            <p:cNvSpPr>
              <a:spLocks noChangeAspect="1" noChangeArrowheads="1"/>
            </p:cNvSpPr>
            <p:nvPr/>
          </p:nvSpPr>
          <p:spPr bwMode="auto">
            <a:xfrm>
              <a:off x="4826881" y="1608881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5" name="Line 226"/>
            <p:cNvSpPr>
              <a:spLocks noChangeShapeType="1"/>
            </p:cNvSpPr>
            <p:nvPr/>
          </p:nvSpPr>
          <p:spPr bwMode="auto">
            <a:xfrm flipV="1">
              <a:off x="903057" y="2376358"/>
              <a:ext cx="4464289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66" name="Oval 227"/>
            <p:cNvSpPr>
              <a:spLocks noChangeAspect="1" noChangeArrowheads="1"/>
            </p:cNvSpPr>
            <p:nvPr/>
          </p:nvSpPr>
          <p:spPr bwMode="auto">
            <a:xfrm>
              <a:off x="4338804" y="2341433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7" name="Oval 228"/>
            <p:cNvSpPr>
              <a:spLocks noChangeAspect="1" noChangeArrowheads="1"/>
            </p:cNvSpPr>
            <p:nvPr/>
          </p:nvSpPr>
          <p:spPr bwMode="auto">
            <a:xfrm>
              <a:off x="3847234" y="2351037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8" name="Oval 229"/>
            <p:cNvSpPr>
              <a:spLocks noChangeAspect="1" noChangeArrowheads="1"/>
            </p:cNvSpPr>
            <p:nvPr/>
          </p:nvSpPr>
          <p:spPr bwMode="auto">
            <a:xfrm>
              <a:off x="3355665" y="2358895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69" name="Oval 230"/>
            <p:cNvSpPr>
              <a:spLocks noChangeAspect="1" noChangeArrowheads="1"/>
            </p:cNvSpPr>
            <p:nvPr/>
          </p:nvSpPr>
          <p:spPr bwMode="auto">
            <a:xfrm>
              <a:off x="2864096" y="2363261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0" name="Oval 231"/>
            <p:cNvSpPr>
              <a:spLocks noChangeAspect="1" noChangeArrowheads="1"/>
            </p:cNvSpPr>
            <p:nvPr/>
          </p:nvSpPr>
          <p:spPr bwMode="auto">
            <a:xfrm>
              <a:off x="2372526" y="2366753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1" name="Oval 232"/>
            <p:cNvSpPr>
              <a:spLocks noChangeAspect="1" noChangeArrowheads="1"/>
            </p:cNvSpPr>
            <p:nvPr/>
          </p:nvSpPr>
          <p:spPr bwMode="auto">
            <a:xfrm>
              <a:off x="1881830" y="2371119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2" name="Oval 233"/>
            <p:cNvSpPr>
              <a:spLocks noChangeAspect="1" noChangeArrowheads="1"/>
            </p:cNvSpPr>
            <p:nvPr/>
          </p:nvSpPr>
          <p:spPr bwMode="auto">
            <a:xfrm>
              <a:off x="1390260" y="2354530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3" name="Oval 234"/>
            <p:cNvSpPr>
              <a:spLocks noChangeAspect="1" noChangeArrowheads="1"/>
            </p:cNvSpPr>
            <p:nvPr/>
          </p:nvSpPr>
          <p:spPr bwMode="auto">
            <a:xfrm>
              <a:off x="4830373" y="2346672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4" name="Line 256"/>
            <p:cNvSpPr>
              <a:spLocks noChangeShapeType="1"/>
            </p:cNvSpPr>
            <p:nvPr/>
          </p:nvSpPr>
          <p:spPr bwMode="auto">
            <a:xfrm flipV="1">
              <a:off x="906549" y="3115895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75" name="Oval 257"/>
            <p:cNvSpPr>
              <a:spLocks noChangeAspect="1" noChangeArrowheads="1"/>
            </p:cNvSpPr>
            <p:nvPr/>
          </p:nvSpPr>
          <p:spPr bwMode="auto">
            <a:xfrm>
              <a:off x="4341423" y="3080970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6" name="Oval 258"/>
            <p:cNvSpPr>
              <a:spLocks noChangeAspect="1" noChangeArrowheads="1"/>
            </p:cNvSpPr>
            <p:nvPr/>
          </p:nvSpPr>
          <p:spPr bwMode="auto">
            <a:xfrm>
              <a:off x="3849854" y="3089701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7" name="Oval 259"/>
            <p:cNvSpPr>
              <a:spLocks noChangeAspect="1" noChangeArrowheads="1"/>
            </p:cNvSpPr>
            <p:nvPr/>
          </p:nvSpPr>
          <p:spPr bwMode="auto">
            <a:xfrm>
              <a:off x="3359158" y="309843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8" name="Oval 260"/>
            <p:cNvSpPr>
              <a:spLocks noChangeAspect="1" noChangeArrowheads="1"/>
            </p:cNvSpPr>
            <p:nvPr/>
          </p:nvSpPr>
          <p:spPr bwMode="auto">
            <a:xfrm>
              <a:off x="2866715" y="3101925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79" name="Oval 261"/>
            <p:cNvSpPr>
              <a:spLocks noChangeAspect="1" noChangeArrowheads="1"/>
            </p:cNvSpPr>
            <p:nvPr/>
          </p:nvSpPr>
          <p:spPr bwMode="auto">
            <a:xfrm>
              <a:off x="2376019" y="3106291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0" name="Oval 262"/>
            <p:cNvSpPr>
              <a:spLocks noChangeAspect="1" noChangeArrowheads="1"/>
            </p:cNvSpPr>
            <p:nvPr/>
          </p:nvSpPr>
          <p:spPr bwMode="auto">
            <a:xfrm>
              <a:off x="1884449" y="3110656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1" name="Oval 263"/>
            <p:cNvSpPr>
              <a:spLocks noChangeAspect="1" noChangeArrowheads="1"/>
            </p:cNvSpPr>
            <p:nvPr/>
          </p:nvSpPr>
          <p:spPr bwMode="auto">
            <a:xfrm>
              <a:off x="1393753" y="3094067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2" name="Oval 264"/>
            <p:cNvSpPr>
              <a:spLocks noChangeAspect="1" noChangeArrowheads="1"/>
            </p:cNvSpPr>
            <p:nvPr/>
          </p:nvSpPr>
          <p:spPr bwMode="auto">
            <a:xfrm>
              <a:off x="4832993" y="3086208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3" name="Line 286"/>
            <p:cNvSpPr>
              <a:spLocks noChangeShapeType="1"/>
            </p:cNvSpPr>
            <p:nvPr/>
          </p:nvSpPr>
          <p:spPr bwMode="auto">
            <a:xfrm flipV="1">
              <a:off x="915280" y="3853686"/>
              <a:ext cx="4464289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84" name="Oval 287"/>
            <p:cNvSpPr>
              <a:spLocks noChangeAspect="1" noChangeArrowheads="1"/>
            </p:cNvSpPr>
            <p:nvPr/>
          </p:nvSpPr>
          <p:spPr bwMode="auto">
            <a:xfrm>
              <a:off x="4351028" y="3818761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5" name="Oval 288"/>
            <p:cNvSpPr>
              <a:spLocks noChangeAspect="1" noChangeArrowheads="1"/>
            </p:cNvSpPr>
            <p:nvPr/>
          </p:nvSpPr>
          <p:spPr bwMode="auto">
            <a:xfrm>
              <a:off x="3859458" y="3828365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6" name="Oval 289"/>
            <p:cNvSpPr>
              <a:spLocks noChangeAspect="1" noChangeArrowheads="1"/>
            </p:cNvSpPr>
            <p:nvPr/>
          </p:nvSpPr>
          <p:spPr bwMode="auto">
            <a:xfrm>
              <a:off x="3367889" y="3836223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7" name="Oval 290"/>
            <p:cNvSpPr>
              <a:spLocks noChangeAspect="1" noChangeArrowheads="1"/>
            </p:cNvSpPr>
            <p:nvPr/>
          </p:nvSpPr>
          <p:spPr bwMode="auto">
            <a:xfrm>
              <a:off x="2876319" y="3840589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8" name="Oval 291"/>
            <p:cNvSpPr>
              <a:spLocks noChangeAspect="1" noChangeArrowheads="1"/>
            </p:cNvSpPr>
            <p:nvPr/>
          </p:nvSpPr>
          <p:spPr bwMode="auto">
            <a:xfrm>
              <a:off x="2384750" y="3844081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89" name="Oval 292"/>
            <p:cNvSpPr>
              <a:spLocks noChangeAspect="1" noChangeArrowheads="1"/>
            </p:cNvSpPr>
            <p:nvPr/>
          </p:nvSpPr>
          <p:spPr bwMode="auto">
            <a:xfrm>
              <a:off x="1894054" y="3848447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0" name="Oval 293"/>
            <p:cNvSpPr>
              <a:spLocks noChangeAspect="1" noChangeArrowheads="1"/>
            </p:cNvSpPr>
            <p:nvPr/>
          </p:nvSpPr>
          <p:spPr bwMode="auto">
            <a:xfrm>
              <a:off x="1402484" y="3831857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1" name="Oval 294"/>
            <p:cNvSpPr>
              <a:spLocks noChangeAspect="1" noChangeArrowheads="1"/>
            </p:cNvSpPr>
            <p:nvPr/>
          </p:nvSpPr>
          <p:spPr bwMode="auto">
            <a:xfrm>
              <a:off x="4842597" y="3824000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2" name="Line 316"/>
            <p:cNvSpPr>
              <a:spLocks noChangeShapeType="1"/>
            </p:cNvSpPr>
            <p:nvPr/>
          </p:nvSpPr>
          <p:spPr bwMode="auto">
            <a:xfrm flipV="1">
              <a:off x="911788" y="4593223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93" name="Oval 317"/>
            <p:cNvSpPr>
              <a:spLocks noChangeAspect="1" noChangeArrowheads="1"/>
            </p:cNvSpPr>
            <p:nvPr/>
          </p:nvSpPr>
          <p:spPr bwMode="auto">
            <a:xfrm>
              <a:off x="4346662" y="4558298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4" name="Oval 318"/>
            <p:cNvSpPr>
              <a:spLocks noChangeAspect="1" noChangeArrowheads="1"/>
            </p:cNvSpPr>
            <p:nvPr/>
          </p:nvSpPr>
          <p:spPr bwMode="auto">
            <a:xfrm>
              <a:off x="3855093" y="4567029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5" name="Oval 319"/>
            <p:cNvSpPr>
              <a:spLocks noChangeAspect="1" noChangeArrowheads="1"/>
            </p:cNvSpPr>
            <p:nvPr/>
          </p:nvSpPr>
          <p:spPr bwMode="auto">
            <a:xfrm>
              <a:off x="3364396" y="4575760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6" name="Oval 320"/>
            <p:cNvSpPr>
              <a:spLocks noChangeAspect="1" noChangeArrowheads="1"/>
            </p:cNvSpPr>
            <p:nvPr/>
          </p:nvSpPr>
          <p:spPr bwMode="auto">
            <a:xfrm>
              <a:off x="2871954" y="4579253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7" name="Oval 321"/>
            <p:cNvSpPr>
              <a:spLocks noChangeAspect="1" noChangeArrowheads="1"/>
            </p:cNvSpPr>
            <p:nvPr/>
          </p:nvSpPr>
          <p:spPr bwMode="auto">
            <a:xfrm>
              <a:off x="2381258" y="458361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8" name="Oval 322"/>
            <p:cNvSpPr>
              <a:spLocks noChangeAspect="1" noChangeArrowheads="1"/>
            </p:cNvSpPr>
            <p:nvPr/>
          </p:nvSpPr>
          <p:spPr bwMode="auto">
            <a:xfrm>
              <a:off x="1889688" y="4587984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99" name="Oval 323"/>
            <p:cNvSpPr>
              <a:spLocks noChangeAspect="1" noChangeArrowheads="1"/>
            </p:cNvSpPr>
            <p:nvPr/>
          </p:nvSpPr>
          <p:spPr bwMode="auto">
            <a:xfrm>
              <a:off x="1398992" y="4571395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0" name="Oval 324"/>
            <p:cNvSpPr>
              <a:spLocks noChangeAspect="1" noChangeArrowheads="1"/>
            </p:cNvSpPr>
            <p:nvPr/>
          </p:nvSpPr>
          <p:spPr bwMode="auto">
            <a:xfrm>
              <a:off x="4838232" y="456353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02" name="TextBox 128"/>
            <p:cNvSpPr txBox="1">
              <a:spLocks noChangeArrowheads="1"/>
            </p:cNvSpPr>
            <p:nvPr/>
          </p:nvSpPr>
          <p:spPr bwMode="auto">
            <a:xfrm>
              <a:off x="1396372" y="489095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170</a:t>
              </a:r>
            </a:p>
          </p:txBody>
        </p:sp>
        <p:sp>
          <p:nvSpPr>
            <p:cNvPr id="103" name="TextBox 129"/>
            <p:cNvSpPr txBox="1">
              <a:spLocks noChangeArrowheads="1"/>
            </p:cNvSpPr>
            <p:nvPr/>
          </p:nvSpPr>
          <p:spPr bwMode="auto">
            <a:xfrm>
              <a:off x="1396372" y="549079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04" name="TextBox 130"/>
            <p:cNvSpPr txBox="1">
              <a:spLocks noChangeArrowheads="1"/>
            </p:cNvSpPr>
            <p:nvPr/>
          </p:nvSpPr>
          <p:spPr bwMode="auto">
            <a:xfrm>
              <a:off x="1396372" y="377772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180</a:t>
              </a:r>
            </a:p>
          </p:txBody>
        </p:sp>
        <p:sp>
          <p:nvSpPr>
            <p:cNvPr id="105" name="TextBox 131"/>
            <p:cNvSpPr txBox="1">
              <a:spLocks noChangeArrowheads="1"/>
            </p:cNvSpPr>
            <p:nvPr/>
          </p:nvSpPr>
          <p:spPr bwMode="auto">
            <a:xfrm>
              <a:off x="1396372" y="340664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170</a:t>
              </a:r>
            </a:p>
          </p:txBody>
        </p:sp>
        <p:sp>
          <p:nvSpPr>
            <p:cNvPr id="106" name="TextBox 132"/>
            <p:cNvSpPr txBox="1">
              <a:spLocks noChangeArrowheads="1"/>
            </p:cNvSpPr>
            <p:nvPr/>
          </p:nvSpPr>
          <p:spPr bwMode="auto">
            <a:xfrm>
              <a:off x="1396372" y="414880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07" name="TextBox 133"/>
            <p:cNvSpPr txBox="1">
              <a:spLocks noChangeArrowheads="1"/>
            </p:cNvSpPr>
            <p:nvPr/>
          </p:nvSpPr>
          <p:spPr bwMode="auto">
            <a:xfrm>
              <a:off x="1396372" y="4519880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08" name="TextBox 134"/>
            <p:cNvSpPr txBox="1">
              <a:spLocks noChangeArrowheads="1"/>
            </p:cNvSpPr>
            <p:nvPr/>
          </p:nvSpPr>
          <p:spPr bwMode="auto">
            <a:xfrm>
              <a:off x="1396372" y="266448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09" name="TextBox 135"/>
            <p:cNvSpPr txBox="1">
              <a:spLocks noChangeArrowheads="1"/>
            </p:cNvSpPr>
            <p:nvPr/>
          </p:nvSpPr>
          <p:spPr bwMode="auto">
            <a:xfrm>
              <a:off x="1396372" y="303556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10" name="TextBox 136"/>
            <p:cNvSpPr txBox="1">
              <a:spLocks noChangeArrowheads="1"/>
            </p:cNvSpPr>
            <p:nvPr/>
          </p:nvSpPr>
          <p:spPr bwMode="auto">
            <a:xfrm>
              <a:off x="1396372" y="1412428"/>
              <a:ext cx="27443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90</a:t>
              </a:r>
            </a:p>
          </p:txBody>
        </p:sp>
        <p:sp>
          <p:nvSpPr>
            <p:cNvPr id="111" name="TextBox 137"/>
            <p:cNvSpPr txBox="1">
              <a:spLocks noChangeArrowheads="1"/>
            </p:cNvSpPr>
            <p:nvPr/>
          </p:nvSpPr>
          <p:spPr bwMode="auto">
            <a:xfrm>
              <a:off x="1396372" y="229341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12" name="TextBox 140"/>
            <p:cNvSpPr txBox="1">
              <a:spLocks noChangeArrowheads="1"/>
            </p:cNvSpPr>
            <p:nvPr/>
          </p:nvSpPr>
          <p:spPr bwMode="auto">
            <a:xfrm>
              <a:off x="3368762" y="489095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13" name="TextBox 141"/>
            <p:cNvSpPr txBox="1">
              <a:spLocks noChangeArrowheads="1"/>
            </p:cNvSpPr>
            <p:nvPr/>
          </p:nvSpPr>
          <p:spPr bwMode="auto">
            <a:xfrm>
              <a:off x="3368762" y="549079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14" name="TextBox 142"/>
            <p:cNvSpPr txBox="1">
              <a:spLocks noChangeArrowheads="1"/>
            </p:cNvSpPr>
            <p:nvPr/>
          </p:nvSpPr>
          <p:spPr bwMode="auto">
            <a:xfrm>
              <a:off x="3368762" y="377772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15" name="TextBox 143"/>
            <p:cNvSpPr txBox="1">
              <a:spLocks noChangeArrowheads="1"/>
            </p:cNvSpPr>
            <p:nvPr/>
          </p:nvSpPr>
          <p:spPr bwMode="auto">
            <a:xfrm>
              <a:off x="3368762" y="340664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16" name="TextBox 144"/>
            <p:cNvSpPr txBox="1">
              <a:spLocks noChangeArrowheads="1"/>
            </p:cNvSpPr>
            <p:nvPr/>
          </p:nvSpPr>
          <p:spPr bwMode="auto">
            <a:xfrm>
              <a:off x="3368762" y="414880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17" name="TextBox 145"/>
            <p:cNvSpPr txBox="1">
              <a:spLocks noChangeArrowheads="1"/>
            </p:cNvSpPr>
            <p:nvPr/>
          </p:nvSpPr>
          <p:spPr bwMode="auto">
            <a:xfrm>
              <a:off x="3368762" y="4519880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18" name="TextBox 146"/>
            <p:cNvSpPr txBox="1">
              <a:spLocks noChangeArrowheads="1"/>
            </p:cNvSpPr>
            <p:nvPr/>
          </p:nvSpPr>
          <p:spPr bwMode="auto">
            <a:xfrm>
              <a:off x="3368762" y="266448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19" name="TextBox 147"/>
            <p:cNvSpPr txBox="1">
              <a:spLocks noChangeArrowheads="1"/>
            </p:cNvSpPr>
            <p:nvPr/>
          </p:nvSpPr>
          <p:spPr bwMode="auto">
            <a:xfrm>
              <a:off x="3368762" y="303556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20" name="TextBox 148"/>
            <p:cNvSpPr txBox="1">
              <a:spLocks noChangeArrowheads="1"/>
            </p:cNvSpPr>
            <p:nvPr/>
          </p:nvSpPr>
          <p:spPr bwMode="auto">
            <a:xfrm>
              <a:off x="3368762" y="141242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21" name="TextBox 149"/>
            <p:cNvSpPr txBox="1">
              <a:spLocks noChangeArrowheads="1"/>
            </p:cNvSpPr>
            <p:nvPr/>
          </p:nvSpPr>
          <p:spPr bwMode="auto">
            <a:xfrm>
              <a:off x="3368762" y="229341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22" name="TextBox 151"/>
            <p:cNvSpPr txBox="1">
              <a:spLocks noChangeArrowheads="1"/>
            </p:cNvSpPr>
            <p:nvPr/>
          </p:nvSpPr>
          <p:spPr bwMode="auto">
            <a:xfrm>
              <a:off x="1888815" y="489095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23" name="TextBox 152"/>
            <p:cNvSpPr txBox="1">
              <a:spLocks noChangeArrowheads="1"/>
            </p:cNvSpPr>
            <p:nvPr/>
          </p:nvSpPr>
          <p:spPr bwMode="auto">
            <a:xfrm>
              <a:off x="1888815" y="549079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24" name="TextBox 153"/>
            <p:cNvSpPr txBox="1">
              <a:spLocks noChangeArrowheads="1"/>
            </p:cNvSpPr>
            <p:nvPr/>
          </p:nvSpPr>
          <p:spPr bwMode="auto">
            <a:xfrm>
              <a:off x="1888815" y="377772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25" name="TextBox 154"/>
            <p:cNvSpPr txBox="1">
              <a:spLocks noChangeArrowheads="1"/>
            </p:cNvSpPr>
            <p:nvPr/>
          </p:nvSpPr>
          <p:spPr bwMode="auto">
            <a:xfrm>
              <a:off x="1888815" y="340664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26" name="TextBox 155"/>
            <p:cNvSpPr txBox="1">
              <a:spLocks noChangeArrowheads="1"/>
            </p:cNvSpPr>
            <p:nvPr/>
          </p:nvSpPr>
          <p:spPr bwMode="auto">
            <a:xfrm>
              <a:off x="1888815" y="414880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27" name="TextBox 156"/>
            <p:cNvSpPr txBox="1">
              <a:spLocks noChangeArrowheads="1"/>
            </p:cNvSpPr>
            <p:nvPr/>
          </p:nvSpPr>
          <p:spPr bwMode="auto">
            <a:xfrm>
              <a:off x="1888815" y="4519880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28" name="TextBox 157"/>
            <p:cNvSpPr txBox="1">
              <a:spLocks noChangeArrowheads="1"/>
            </p:cNvSpPr>
            <p:nvPr/>
          </p:nvSpPr>
          <p:spPr bwMode="auto">
            <a:xfrm>
              <a:off x="1888815" y="266448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29" name="TextBox 158"/>
            <p:cNvSpPr txBox="1">
              <a:spLocks noChangeArrowheads="1"/>
            </p:cNvSpPr>
            <p:nvPr/>
          </p:nvSpPr>
          <p:spPr bwMode="auto">
            <a:xfrm>
              <a:off x="1888815" y="303556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30" name="TextBox 159"/>
            <p:cNvSpPr txBox="1">
              <a:spLocks noChangeArrowheads="1"/>
            </p:cNvSpPr>
            <p:nvPr/>
          </p:nvSpPr>
          <p:spPr bwMode="auto">
            <a:xfrm>
              <a:off x="1888815" y="141242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31" name="TextBox 160"/>
            <p:cNvSpPr txBox="1">
              <a:spLocks noChangeArrowheads="1"/>
            </p:cNvSpPr>
            <p:nvPr/>
          </p:nvSpPr>
          <p:spPr bwMode="auto">
            <a:xfrm>
              <a:off x="1888815" y="229341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32" name="TextBox 162"/>
            <p:cNvSpPr txBox="1">
              <a:spLocks noChangeArrowheads="1"/>
            </p:cNvSpPr>
            <p:nvPr/>
          </p:nvSpPr>
          <p:spPr bwMode="auto">
            <a:xfrm>
              <a:off x="2382130" y="489095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33" name="TextBox 163"/>
            <p:cNvSpPr txBox="1">
              <a:spLocks noChangeArrowheads="1"/>
            </p:cNvSpPr>
            <p:nvPr/>
          </p:nvSpPr>
          <p:spPr bwMode="auto">
            <a:xfrm>
              <a:off x="2382130" y="549079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34" name="TextBox 164"/>
            <p:cNvSpPr txBox="1">
              <a:spLocks noChangeArrowheads="1"/>
            </p:cNvSpPr>
            <p:nvPr/>
          </p:nvSpPr>
          <p:spPr bwMode="auto">
            <a:xfrm>
              <a:off x="2382130" y="377772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35" name="TextBox 165"/>
            <p:cNvSpPr txBox="1">
              <a:spLocks noChangeArrowheads="1"/>
            </p:cNvSpPr>
            <p:nvPr/>
          </p:nvSpPr>
          <p:spPr bwMode="auto">
            <a:xfrm>
              <a:off x="2382130" y="340664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36" name="TextBox 166"/>
            <p:cNvSpPr txBox="1">
              <a:spLocks noChangeArrowheads="1"/>
            </p:cNvSpPr>
            <p:nvPr/>
          </p:nvSpPr>
          <p:spPr bwMode="auto">
            <a:xfrm>
              <a:off x="2382130" y="414880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37" name="TextBox 167"/>
            <p:cNvSpPr txBox="1">
              <a:spLocks noChangeArrowheads="1"/>
            </p:cNvSpPr>
            <p:nvPr/>
          </p:nvSpPr>
          <p:spPr bwMode="auto">
            <a:xfrm>
              <a:off x="2382130" y="4519880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38" name="TextBox 168"/>
            <p:cNvSpPr txBox="1">
              <a:spLocks noChangeArrowheads="1"/>
            </p:cNvSpPr>
            <p:nvPr/>
          </p:nvSpPr>
          <p:spPr bwMode="auto">
            <a:xfrm>
              <a:off x="2382130" y="266448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39" name="TextBox 169"/>
            <p:cNvSpPr txBox="1">
              <a:spLocks noChangeArrowheads="1"/>
            </p:cNvSpPr>
            <p:nvPr/>
          </p:nvSpPr>
          <p:spPr bwMode="auto">
            <a:xfrm>
              <a:off x="2382130" y="303556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40" name="TextBox 170"/>
            <p:cNvSpPr txBox="1">
              <a:spLocks noChangeArrowheads="1"/>
            </p:cNvSpPr>
            <p:nvPr/>
          </p:nvSpPr>
          <p:spPr bwMode="auto">
            <a:xfrm>
              <a:off x="2382130" y="141242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41" name="TextBox 171"/>
            <p:cNvSpPr txBox="1">
              <a:spLocks noChangeArrowheads="1"/>
            </p:cNvSpPr>
            <p:nvPr/>
          </p:nvSpPr>
          <p:spPr bwMode="auto">
            <a:xfrm>
              <a:off x="2382130" y="229341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42" name="TextBox 173"/>
            <p:cNvSpPr txBox="1">
              <a:spLocks noChangeArrowheads="1"/>
            </p:cNvSpPr>
            <p:nvPr/>
          </p:nvSpPr>
          <p:spPr bwMode="auto">
            <a:xfrm>
              <a:off x="2875446" y="489095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43" name="TextBox 174"/>
            <p:cNvSpPr txBox="1">
              <a:spLocks noChangeArrowheads="1"/>
            </p:cNvSpPr>
            <p:nvPr/>
          </p:nvSpPr>
          <p:spPr bwMode="auto">
            <a:xfrm>
              <a:off x="2875446" y="549079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44" name="TextBox 175"/>
            <p:cNvSpPr txBox="1">
              <a:spLocks noChangeArrowheads="1"/>
            </p:cNvSpPr>
            <p:nvPr/>
          </p:nvSpPr>
          <p:spPr bwMode="auto">
            <a:xfrm>
              <a:off x="2875446" y="377772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45" name="TextBox 176"/>
            <p:cNvSpPr txBox="1">
              <a:spLocks noChangeArrowheads="1"/>
            </p:cNvSpPr>
            <p:nvPr/>
          </p:nvSpPr>
          <p:spPr bwMode="auto">
            <a:xfrm>
              <a:off x="2875446" y="340664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46" name="TextBox 177"/>
            <p:cNvSpPr txBox="1">
              <a:spLocks noChangeArrowheads="1"/>
            </p:cNvSpPr>
            <p:nvPr/>
          </p:nvSpPr>
          <p:spPr bwMode="auto">
            <a:xfrm>
              <a:off x="2875446" y="414880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47" name="TextBox 178"/>
            <p:cNvSpPr txBox="1">
              <a:spLocks noChangeArrowheads="1"/>
            </p:cNvSpPr>
            <p:nvPr/>
          </p:nvSpPr>
          <p:spPr bwMode="auto">
            <a:xfrm>
              <a:off x="2875446" y="4519880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48" name="TextBox 179"/>
            <p:cNvSpPr txBox="1">
              <a:spLocks noChangeArrowheads="1"/>
            </p:cNvSpPr>
            <p:nvPr/>
          </p:nvSpPr>
          <p:spPr bwMode="auto">
            <a:xfrm>
              <a:off x="2875446" y="266448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49" name="TextBox 180"/>
            <p:cNvSpPr txBox="1">
              <a:spLocks noChangeArrowheads="1"/>
            </p:cNvSpPr>
            <p:nvPr/>
          </p:nvSpPr>
          <p:spPr bwMode="auto">
            <a:xfrm>
              <a:off x="2875446" y="303556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50" name="TextBox 181"/>
            <p:cNvSpPr txBox="1">
              <a:spLocks noChangeArrowheads="1"/>
            </p:cNvSpPr>
            <p:nvPr/>
          </p:nvSpPr>
          <p:spPr bwMode="auto">
            <a:xfrm>
              <a:off x="2875446" y="141242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51" name="TextBox 182"/>
            <p:cNvSpPr txBox="1">
              <a:spLocks noChangeArrowheads="1"/>
            </p:cNvSpPr>
            <p:nvPr/>
          </p:nvSpPr>
          <p:spPr bwMode="auto">
            <a:xfrm>
              <a:off x="2875446" y="229341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52" name="TextBox 184"/>
            <p:cNvSpPr txBox="1">
              <a:spLocks noChangeArrowheads="1"/>
            </p:cNvSpPr>
            <p:nvPr/>
          </p:nvSpPr>
          <p:spPr bwMode="auto">
            <a:xfrm>
              <a:off x="4354520" y="4890958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90</a:t>
              </a:r>
            </a:p>
          </p:txBody>
        </p:sp>
        <p:sp>
          <p:nvSpPr>
            <p:cNvPr id="153" name="TextBox 185"/>
            <p:cNvSpPr txBox="1">
              <a:spLocks noChangeArrowheads="1"/>
            </p:cNvSpPr>
            <p:nvPr/>
          </p:nvSpPr>
          <p:spPr bwMode="auto">
            <a:xfrm>
              <a:off x="4354520" y="5222745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90</a:t>
              </a:r>
            </a:p>
          </p:txBody>
        </p:sp>
        <p:sp>
          <p:nvSpPr>
            <p:cNvPr id="154" name="TextBox 186"/>
            <p:cNvSpPr txBox="1">
              <a:spLocks noChangeArrowheads="1"/>
            </p:cNvSpPr>
            <p:nvPr/>
          </p:nvSpPr>
          <p:spPr bwMode="auto">
            <a:xfrm>
              <a:off x="4354520" y="377772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55" name="TextBox 187"/>
            <p:cNvSpPr txBox="1">
              <a:spLocks noChangeArrowheads="1"/>
            </p:cNvSpPr>
            <p:nvPr/>
          </p:nvSpPr>
          <p:spPr bwMode="auto">
            <a:xfrm>
              <a:off x="4354520" y="340664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56" name="TextBox 188"/>
            <p:cNvSpPr txBox="1">
              <a:spLocks noChangeArrowheads="1"/>
            </p:cNvSpPr>
            <p:nvPr/>
          </p:nvSpPr>
          <p:spPr bwMode="auto">
            <a:xfrm>
              <a:off x="4354520" y="4148802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80</a:t>
              </a:r>
            </a:p>
          </p:txBody>
        </p:sp>
        <p:sp>
          <p:nvSpPr>
            <p:cNvPr id="157" name="TextBox 189"/>
            <p:cNvSpPr txBox="1">
              <a:spLocks noChangeArrowheads="1"/>
            </p:cNvSpPr>
            <p:nvPr/>
          </p:nvSpPr>
          <p:spPr bwMode="auto">
            <a:xfrm>
              <a:off x="4354520" y="4519880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60</a:t>
              </a:r>
            </a:p>
          </p:txBody>
        </p:sp>
        <p:sp>
          <p:nvSpPr>
            <p:cNvPr id="158" name="TextBox 190"/>
            <p:cNvSpPr txBox="1">
              <a:spLocks noChangeArrowheads="1"/>
            </p:cNvSpPr>
            <p:nvPr/>
          </p:nvSpPr>
          <p:spPr bwMode="auto">
            <a:xfrm>
              <a:off x="4354520" y="266448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59" name="TextBox 191"/>
            <p:cNvSpPr txBox="1">
              <a:spLocks noChangeArrowheads="1"/>
            </p:cNvSpPr>
            <p:nvPr/>
          </p:nvSpPr>
          <p:spPr bwMode="auto">
            <a:xfrm>
              <a:off x="4354520" y="303556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60" name="TextBox 192"/>
            <p:cNvSpPr txBox="1">
              <a:spLocks noChangeArrowheads="1"/>
            </p:cNvSpPr>
            <p:nvPr/>
          </p:nvSpPr>
          <p:spPr bwMode="auto">
            <a:xfrm>
              <a:off x="4354520" y="141242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61" name="TextBox 193"/>
            <p:cNvSpPr txBox="1">
              <a:spLocks noChangeArrowheads="1"/>
            </p:cNvSpPr>
            <p:nvPr/>
          </p:nvSpPr>
          <p:spPr bwMode="auto">
            <a:xfrm>
              <a:off x="4354520" y="229341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62" name="TextBox 195"/>
            <p:cNvSpPr txBox="1">
              <a:spLocks noChangeArrowheads="1"/>
            </p:cNvSpPr>
            <p:nvPr/>
          </p:nvSpPr>
          <p:spPr bwMode="auto">
            <a:xfrm>
              <a:off x="3862078" y="4890958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80</a:t>
              </a:r>
            </a:p>
          </p:txBody>
        </p:sp>
        <p:sp>
          <p:nvSpPr>
            <p:cNvPr id="163" name="TextBox 196"/>
            <p:cNvSpPr txBox="1">
              <a:spLocks noChangeArrowheads="1"/>
            </p:cNvSpPr>
            <p:nvPr/>
          </p:nvSpPr>
          <p:spPr bwMode="auto">
            <a:xfrm>
              <a:off x="3862078" y="549079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64" name="TextBox 197"/>
            <p:cNvSpPr txBox="1">
              <a:spLocks noChangeArrowheads="1"/>
            </p:cNvSpPr>
            <p:nvPr/>
          </p:nvSpPr>
          <p:spPr bwMode="auto">
            <a:xfrm>
              <a:off x="3862078" y="377772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65" name="TextBox 198"/>
            <p:cNvSpPr txBox="1">
              <a:spLocks noChangeArrowheads="1"/>
            </p:cNvSpPr>
            <p:nvPr/>
          </p:nvSpPr>
          <p:spPr bwMode="auto">
            <a:xfrm>
              <a:off x="3862078" y="340664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66" name="TextBox 199"/>
            <p:cNvSpPr txBox="1">
              <a:spLocks noChangeArrowheads="1"/>
            </p:cNvSpPr>
            <p:nvPr/>
          </p:nvSpPr>
          <p:spPr bwMode="auto">
            <a:xfrm>
              <a:off x="3862078" y="414880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67" name="TextBox 200"/>
            <p:cNvSpPr txBox="1">
              <a:spLocks noChangeArrowheads="1"/>
            </p:cNvSpPr>
            <p:nvPr/>
          </p:nvSpPr>
          <p:spPr bwMode="auto">
            <a:xfrm>
              <a:off x="3862078" y="4519880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80</a:t>
              </a:r>
            </a:p>
          </p:txBody>
        </p:sp>
        <p:sp>
          <p:nvSpPr>
            <p:cNvPr id="168" name="TextBox 201"/>
            <p:cNvSpPr txBox="1">
              <a:spLocks noChangeArrowheads="1"/>
            </p:cNvSpPr>
            <p:nvPr/>
          </p:nvSpPr>
          <p:spPr bwMode="auto">
            <a:xfrm>
              <a:off x="3862078" y="266448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69" name="TextBox 202"/>
            <p:cNvSpPr txBox="1">
              <a:spLocks noChangeArrowheads="1"/>
            </p:cNvSpPr>
            <p:nvPr/>
          </p:nvSpPr>
          <p:spPr bwMode="auto">
            <a:xfrm>
              <a:off x="3862078" y="303556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70" name="TextBox 203"/>
            <p:cNvSpPr txBox="1">
              <a:spLocks noChangeArrowheads="1"/>
            </p:cNvSpPr>
            <p:nvPr/>
          </p:nvSpPr>
          <p:spPr bwMode="auto">
            <a:xfrm>
              <a:off x="3862078" y="141242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71" name="TextBox 204"/>
            <p:cNvSpPr txBox="1">
              <a:spLocks noChangeArrowheads="1"/>
            </p:cNvSpPr>
            <p:nvPr/>
          </p:nvSpPr>
          <p:spPr bwMode="auto">
            <a:xfrm>
              <a:off x="3862078" y="229341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72" name="TextBox 206"/>
            <p:cNvSpPr txBox="1">
              <a:spLocks noChangeArrowheads="1"/>
            </p:cNvSpPr>
            <p:nvPr/>
          </p:nvSpPr>
          <p:spPr bwMode="auto">
            <a:xfrm>
              <a:off x="4847836" y="4890958"/>
              <a:ext cx="27122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X</a:t>
              </a:r>
            </a:p>
          </p:txBody>
        </p:sp>
        <p:sp>
          <p:nvSpPr>
            <p:cNvPr id="173" name="TextBox 207"/>
            <p:cNvSpPr txBox="1">
              <a:spLocks noChangeArrowheads="1"/>
            </p:cNvSpPr>
            <p:nvPr/>
          </p:nvSpPr>
          <p:spPr bwMode="auto">
            <a:xfrm>
              <a:off x="4847836" y="5490795"/>
              <a:ext cx="27122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X</a:t>
              </a:r>
            </a:p>
          </p:txBody>
        </p:sp>
        <p:sp>
          <p:nvSpPr>
            <p:cNvPr id="174" name="TextBox 208"/>
            <p:cNvSpPr txBox="1">
              <a:spLocks noChangeArrowheads="1"/>
            </p:cNvSpPr>
            <p:nvPr/>
          </p:nvSpPr>
          <p:spPr bwMode="auto">
            <a:xfrm>
              <a:off x="4847836" y="3777723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70</a:t>
              </a:r>
            </a:p>
          </p:txBody>
        </p:sp>
        <p:sp>
          <p:nvSpPr>
            <p:cNvPr id="175" name="TextBox 209"/>
            <p:cNvSpPr txBox="1">
              <a:spLocks noChangeArrowheads="1"/>
            </p:cNvSpPr>
            <p:nvPr/>
          </p:nvSpPr>
          <p:spPr bwMode="auto">
            <a:xfrm>
              <a:off x="4847836" y="3406645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80</a:t>
              </a:r>
            </a:p>
          </p:txBody>
        </p:sp>
        <p:sp>
          <p:nvSpPr>
            <p:cNvPr id="176" name="TextBox 210"/>
            <p:cNvSpPr txBox="1">
              <a:spLocks noChangeArrowheads="1"/>
            </p:cNvSpPr>
            <p:nvPr/>
          </p:nvSpPr>
          <p:spPr bwMode="auto">
            <a:xfrm>
              <a:off x="4847836" y="4148802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70</a:t>
              </a:r>
            </a:p>
          </p:txBody>
        </p:sp>
        <p:sp>
          <p:nvSpPr>
            <p:cNvPr id="177" name="TextBox 211"/>
            <p:cNvSpPr txBox="1">
              <a:spLocks noChangeArrowheads="1"/>
            </p:cNvSpPr>
            <p:nvPr/>
          </p:nvSpPr>
          <p:spPr bwMode="auto">
            <a:xfrm>
              <a:off x="4847836" y="4519880"/>
              <a:ext cx="29687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70</a:t>
              </a:r>
            </a:p>
          </p:txBody>
        </p:sp>
        <p:sp>
          <p:nvSpPr>
            <p:cNvPr id="178" name="TextBox 212"/>
            <p:cNvSpPr txBox="1">
              <a:spLocks noChangeArrowheads="1"/>
            </p:cNvSpPr>
            <p:nvPr/>
          </p:nvSpPr>
          <p:spPr bwMode="auto">
            <a:xfrm>
              <a:off x="4847836" y="266448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79" name="TextBox 213"/>
            <p:cNvSpPr txBox="1">
              <a:spLocks noChangeArrowheads="1"/>
            </p:cNvSpPr>
            <p:nvPr/>
          </p:nvSpPr>
          <p:spPr bwMode="auto">
            <a:xfrm>
              <a:off x="4847836" y="303556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80" name="TextBox 214"/>
            <p:cNvSpPr txBox="1">
              <a:spLocks noChangeArrowheads="1"/>
            </p:cNvSpPr>
            <p:nvPr/>
          </p:nvSpPr>
          <p:spPr bwMode="auto">
            <a:xfrm>
              <a:off x="4847836" y="1412428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81" name="TextBox 215"/>
            <p:cNvSpPr txBox="1">
              <a:spLocks noChangeArrowheads="1"/>
            </p:cNvSpPr>
            <p:nvPr/>
          </p:nvSpPr>
          <p:spPr bwMode="auto">
            <a:xfrm>
              <a:off x="4847836" y="229341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120</a:t>
              </a:r>
            </a:p>
          </p:txBody>
        </p:sp>
        <p:sp>
          <p:nvSpPr>
            <p:cNvPr id="182" name="Line 369"/>
            <p:cNvSpPr>
              <a:spLocks noChangeShapeType="1"/>
            </p:cNvSpPr>
            <p:nvPr/>
          </p:nvSpPr>
          <p:spPr bwMode="auto">
            <a:xfrm rot="16200000" flipV="1">
              <a:off x="-1115172" y="3514477"/>
              <a:ext cx="4099323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299" name="Text Box 392"/>
            <p:cNvSpPr txBox="1">
              <a:spLocks noChangeArrowheads="1"/>
            </p:cNvSpPr>
            <p:nvPr/>
          </p:nvSpPr>
          <p:spPr bwMode="auto">
            <a:xfrm>
              <a:off x="332514" y="4860327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2200</a:t>
              </a:r>
            </a:p>
          </p:txBody>
        </p:sp>
        <p:sp>
          <p:nvSpPr>
            <p:cNvPr id="300" name="Text Box 393"/>
            <p:cNvSpPr txBox="1">
              <a:spLocks noChangeArrowheads="1"/>
            </p:cNvSpPr>
            <p:nvPr/>
          </p:nvSpPr>
          <p:spPr bwMode="auto">
            <a:xfrm>
              <a:off x="332514" y="4490122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2500</a:t>
              </a:r>
            </a:p>
          </p:txBody>
        </p:sp>
        <p:sp>
          <p:nvSpPr>
            <p:cNvPr id="301" name="Text Box 394"/>
            <p:cNvSpPr txBox="1">
              <a:spLocks noChangeArrowheads="1"/>
            </p:cNvSpPr>
            <p:nvPr/>
          </p:nvSpPr>
          <p:spPr bwMode="auto">
            <a:xfrm>
              <a:off x="332514" y="3753205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3100</a:t>
              </a:r>
            </a:p>
          </p:txBody>
        </p:sp>
        <p:sp>
          <p:nvSpPr>
            <p:cNvPr id="302" name="Text Box 395"/>
            <p:cNvSpPr txBox="1">
              <a:spLocks noChangeArrowheads="1"/>
            </p:cNvSpPr>
            <p:nvPr/>
          </p:nvSpPr>
          <p:spPr bwMode="auto">
            <a:xfrm>
              <a:off x="332514" y="4121663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2800</a:t>
              </a:r>
            </a:p>
          </p:txBody>
        </p:sp>
        <p:sp>
          <p:nvSpPr>
            <p:cNvPr id="303" name="Text Box 396"/>
            <p:cNvSpPr txBox="1">
              <a:spLocks noChangeArrowheads="1"/>
            </p:cNvSpPr>
            <p:nvPr/>
          </p:nvSpPr>
          <p:spPr bwMode="auto">
            <a:xfrm>
              <a:off x="332514" y="2646082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4000</a:t>
              </a:r>
            </a:p>
          </p:txBody>
        </p:sp>
        <p:sp>
          <p:nvSpPr>
            <p:cNvPr id="304" name="Text Box 397"/>
            <p:cNvSpPr txBox="1">
              <a:spLocks noChangeArrowheads="1"/>
            </p:cNvSpPr>
            <p:nvPr/>
          </p:nvSpPr>
          <p:spPr bwMode="auto">
            <a:xfrm>
              <a:off x="332514" y="3015414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3700</a:t>
              </a:r>
            </a:p>
          </p:txBody>
        </p:sp>
        <p:sp>
          <p:nvSpPr>
            <p:cNvPr id="305" name="Text Box 398"/>
            <p:cNvSpPr txBox="1">
              <a:spLocks noChangeArrowheads="1"/>
            </p:cNvSpPr>
            <p:nvPr/>
          </p:nvSpPr>
          <p:spPr bwMode="auto">
            <a:xfrm>
              <a:off x="332514" y="3383873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3400</a:t>
              </a:r>
            </a:p>
          </p:txBody>
        </p:sp>
        <p:sp>
          <p:nvSpPr>
            <p:cNvPr id="306" name="Text Box 400"/>
            <p:cNvSpPr txBox="1">
              <a:spLocks noChangeArrowheads="1"/>
            </p:cNvSpPr>
            <p:nvPr/>
          </p:nvSpPr>
          <p:spPr bwMode="auto">
            <a:xfrm>
              <a:off x="332514" y="2276750"/>
              <a:ext cx="58862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100" b="1" dirty="0">
                  <a:latin typeface="Verdana" pitchFamily="34" charset="0"/>
                </a:rPr>
                <a:t>4300</a:t>
              </a:r>
            </a:p>
          </p:txBody>
        </p:sp>
        <p:sp>
          <p:nvSpPr>
            <p:cNvPr id="308" name="Oval 84"/>
            <p:cNvSpPr>
              <a:spLocks noChangeAspect="1" noChangeArrowheads="1"/>
            </p:cNvSpPr>
            <p:nvPr/>
          </p:nvSpPr>
          <p:spPr bwMode="auto">
            <a:xfrm>
              <a:off x="728040" y="268886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09" name="Oval 114"/>
            <p:cNvSpPr>
              <a:spLocks noChangeAspect="1" noChangeArrowheads="1"/>
            </p:cNvSpPr>
            <p:nvPr/>
          </p:nvSpPr>
          <p:spPr bwMode="auto">
            <a:xfrm>
              <a:off x="731533" y="3428403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10" name="Oval 144"/>
            <p:cNvSpPr>
              <a:spLocks noChangeAspect="1" noChangeArrowheads="1"/>
            </p:cNvSpPr>
            <p:nvPr/>
          </p:nvSpPr>
          <p:spPr bwMode="auto">
            <a:xfrm>
              <a:off x="733279" y="4167067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11" name="Oval 174"/>
            <p:cNvSpPr>
              <a:spLocks noChangeAspect="1" noChangeArrowheads="1"/>
            </p:cNvSpPr>
            <p:nvPr/>
          </p:nvSpPr>
          <p:spPr bwMode="auto">
            <a:xfrm>
              <a:off x="735898" y="4905731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13" name="Oval 234"/>
            <p:cNvSpPr>
              <a:spLocks noChangeAspect="1" noChangeArrowheads="1"/>
            </p:cNvSpPr>
            <p:nvPr/>
          </p:nvSpPr>
          <p:spPr bwMode="auto">
            <a:xfrm>
              <a:off x="727167" y="2319534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14" name="Oval 264"/>
            <p:cNvSpPr>
              <a:spLocks noChangeAspect="1" noChangeArrowheads="1"/>
            </p:cNvSpPr>
            <p:nvPr/>
          </p:nvSpPr>
          <p:spPr bwMode="auto">
            <a:xfrm>
              <a:off x="729786" y="3059071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15" name="Oval 294"/>
            <p:cNvSpPr>
              <a:spLocks noChangeAspect="1" noChangeArrowheads="1"/>
            </p:cNvSpPr>
            <p:nvPr/>
          </p:nvSpPr>
          <p:spPr bwMode="auto">
            <a:xfrm>
              <a:off x="739390" y="3796862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316" name="Oval 324"/>
            <p:cNvSpPr>
              <a:spLocks noChangeAspect="1" noChangeArrowheads="1"/>
            </p:cNvSpPr>
            <p:nvPr/>
          </p:nvSpPr>
          <p:spPr bwMode="auto">
            <a:xfrm>
              <a:off x="735025" y="453639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84" name="TextBox 229"/>
            <p:cNvSpPr txBox="1">
              <a:spLocks noChangeArrowheads="1"/>
            </p:cNvSpPr>
            <p:nvPr/>
          </p:nvSpPr>
          <p:spPr bwMode="auto">
            <a:xfrm>
              <a:off x="928377" y="4897070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85" name="TextBox 230"/>
            <p:cNvSpPr txBox="1">
              <a:spLocks noChangeArrowheads="1"/>
            </p:cNvSpPr>
            <p:nvPr/>
          </p:nvSpPr>
          <p:spPr bwMode="auto">
            <a:xfrm>
              <a:off x="928377" y="549690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86" name="TextBox 231"/>
            <p:cNvSpPr txBox="1">
              <a:spLocks noChangeArrowheads="1"/>
            </p:cNvSpPr>
            <p:nvPr/>
          </p:nvSpPr>
          <p:spPr bwMode="auto">
            <a:xfrm>
              <a:off x="928377" y="3783835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87" name="TextBox 232"/>
            <p:cNvSpPr txBox="1">
              <a:spLocks noChangeArrowheads="1"/>
            </p:cNvSpPr>
            <p:nvPr/>
          </p:nvSpPr>
          <p:spPr bwMode="auto">
            <a:xfrm>
              <a:off x="928377" y="3412757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150</a:t>
              </a:r>
            </a:p>
          </p:txBody>
        </p:sp>
        <p:sp>
          <p:nvSpPr>
            <p:cNvPr id="188" name="TextBox 233"/>
            <p:cNvSpPr txBox="1">
              <a:spLocks noChangeArrowheads="1"/>
            </p:cNvSpPr>
            <p:nvPr/>
          </p:nvSpPr>
          <p:spPr bwMode="auto">
            <a:xfrm>
              <a:off x="928377" y="415491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89" name="TextBox 234"/>
            <p:cNvSpPr txBox="1">
              <a:spLocks noChangeArrowheads="1"/>
            </p:cNvSpPr>
            <p:nvPr/>
          </p:nvSpPr>
          <p:spPr bwMode="auto">
            <a:xfrm>
              <a:off x="928377" y="4525992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160</a:t>
              </a:r>
            </a:p>
          </p:txBody>
        </p:sp>
        <p:sp>
          <p:nvSpPr>
            <p:cNvPr id="190" name="TextBox 235"/>
            <p:cNvSpPr txBox="1">
              <a:spLocks noChangeArrowheads="1"/>
            </p:cNvSpPr>
            <p:nvPr/>
          </p:nvSpPr>
          <p:spPr bwMode="auto">
            <a:xfrm>
              <a:off x="928377" y="2670601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130</a:t>
              </a:r>
            </a:p>
          </p:txBody>
        </p:sp>
        <p:sp>
          <p:nvSpPr>
            <p:cNvPr id="191" name="TextBox 236"/>
            <p:cNvSpPr txBox="1">
              <a:spLocks noChangeArrowheads="1"/>
            </p:cNvSpPr>
            <p:nvPr/>
          </p:nvSpPr>
          <p:spPr bwMode="auto">
            <a:xfrm>
              <a:off x="928377" y="3041679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140</a:t>
              </a:r>
            </a:p>
          </p:txBody>
        </p:sp>
        <p:sp>
          <p:nvSpPr>
            <p:cNvPr id="192" name="TextBox 237"/>
            <p:cNvSpPr txBox="1">
              <a:spLocks noChangeArrowheads="1"/>
            </p:cNvSpPr>
            <p:nvPr/>
          </p:nvSpPr>
          <p:spPr bwMode="auto">
            <a:xfrm>
              <a:off x="928377" y="141941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93" name="TextBox 238"/>
            <p:cNvSpPr txBox="1">
              <a:spLocks noChangeArrowheads="1"/>
            </p:cNvSpPr>
            <p:nvPr/>
          </p:nvSpPr>
          <p:spPr bwMode="auto">
            <a:xfrm>
              <a:off x="928377" y="2299523"/>
              <a:ext cx="31931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110</a:t>
              </a:r>
            </a:p>
          </p:txBody>
        </p:sp>
        <p:sp>
          <p:nvSpPr>
            <p:cNvPr id="194" name="TextBox 240"/>
            <p:cNvSpPr txBox="1">
              <a:spLocks noChangeArrowheads="1"/>
            </p:cNvSpPr>
            <p:nvPr/>
          </p:nvSpPr>
          <p:spPr bwMode="auto">
            <a:xfrm>
              <a:off x="4350154" y="5489922"/>
              <a:ext cx="27122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 X</a:t>
              </a:r>
            </a:p>
          </p:txBody>
        </p:sp>
        <p:grpSp>
          <p:nvGrpSpPr>
            <p:cNvPr id="195" name="Group 273"/>
            <p:cNvGrpSpPr/>
            <p:nvPr/>
          </p:nvGrpSpPr>
          <p:grpSpPr>
            <a:xfrm>
              <a:off x="906744" y="1552791"/>
              <a:ext cx="296876" cy="571133"/>
              <a:chOff x="1639603" y="919043"/>
              <a:chExt cx="539775" cy="1038423"/>
            </a:xfrm>
          </p:grpSpPr>
          <p:sp>
            <p:nvSpPr>
              <p:cNvPr id="297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39774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 90</a:t>
                </a:r>
                <a:endParaRPr lang="en-US" sz="700" b="1" dirty="0"/>
              </a:p>
            </p:txBody>
          </p:sp>
          <p:sp>
            <p:nvSpPr>
              <p:cNvPr id="298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39775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 90</a:t>
                </a:r>
                <a:endParaRPr lang="en-US" sz="700" b="1" dirty="0"/>
              </a:p>
            </p:txBody>
          </p:sp>
        </p:grpSp>
        <p:grpSp>
          <p:nvGrpSpPr>
            <p:cNvPr id="196" name="Group 274"/>
            <p:cNvGrpSpPr/>
            <p:nvPr/>
          </p:nvGrpSpPr>
          <p:grpSpPr>
            <a:xfrm>
              <a:off x="4337422" y="1552791"/>
              <a:ext cx="319318" cy="571133"/>
              <a:chOff x="1639603" y="919043"/>
              <a:chExt cx="580578" cy="1038423"/>
            </a:xfrm>
          </p:grpSpPr>
          <p:sp>
            <p:nvSpPr>
              <p:cNvPr id="295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80578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150</a:t>
                </a:r>
                <a:endParaRPr lang="en-US" sz="700" b="1" dirty="0"/>
              </a:p>
            </p:txBody>
          </p:sp>
          <p:sp>
            <p:nvSpPr>
              <p:cNvPr id="296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130</a:t>
                </a:r>
                <a:endParaRPr lang="en-US" sz="700" b="1" dirty="0"/>
              </a:p>
            </p:txBody>
          </p:sp>
        </p:grpSp>
        <p:grpSp>
          <p:nvGrpSpPr>
            <p:cNvPr id="197" name="Group 277"/>
            <p:cNvGrpSpPr/>
            <p:nvPr/>
          </p:nvGrpSpPr>
          <p:grpSpPr>
            <a:xfrm>
              <a:off x="4827519" y="1552791"/>
              <a:ext cx="319318" cy="571133"/>
              <a:chOff x="1639603" y="919043"/>
              <a:chExt cx="580578" cy="1038423"/>
            </a:xfrm>
          </p:grpSpPr>
          <p:sp>
            <p:nvSpPr>
              <p:cNvPr id="293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80578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130</a:t>
                </a:r>
                <a:endParaRPr lang="en-US" sz="700" b="1" dirty="0"/>
              </a:p>
            </p:txBody>
          </p:sp>
          <p:sp>
            <p:nvSpPr>
              <p:cNvPr id="294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130</a:t>
                </a:r>
                <a:endParaRPr lang="en-US" sz="700" b="1" dirty="0"/>
              </a:p>
            </p:txBody>
          </p:sp>
        </p:grpSp>
        <p:grpSp>
          <p:nvGrpSpPr>
            <p:cNvPr id="198" name="Group 280"/>
            <p:cNvGrpSpPr/>
            <p:nvPr/>
          </p:nvGrpSpPr>
          <p:grpSpPr>
            <a:xfrm>
              <a:off x="3357228" y="1552791"/>
              <a:ext cx="319318" cy="571133"/>
              <a:chOff x="1639603" y="919043"/>
              <a:chExt cx="580578" cy="1038423"/>
            </a:xfrm>
          </p:grpSpPr>
          <p:sp>
            <p:nvSpPr>
              <p:cNvPr id="291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80578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130</a:t>
                </a:r>
                <a:endParaRPr lang="en-US" sz="700" b="1" dirty="0"/>
              </a:p>
            </p:txBody>
          </p:sp>
          <p:sp>
            <p:nvSpPr>
              <p:cNvPr id="292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120</a:t>
                </a:r>
                <a:endParaRPr lang="en-US" sz="700" b="1" dirty="0"/>
              </a:p>
            </p:txBody>
          </p:sp>
        </p:grpSp>
        <p:grpSp>
          <p:nvGrpSpPr>
            <p:cNvPr id="199" name="Group 283"/>
            <p:cNvGrpSpPr/>
            <p:nvPr/>
          </p:nvGrpSpPr>
          <p:grpSpPr>
            <a:xfrm>
              <a:off x="2867130" y="1552791"/>
              <a:ext cx="319318" cy="571133"/>
              <a:chOff x="1639601" y="919043"/>
              <a:chExt cx="580578" cy="1038423"/>
            </a:xfrm>
          </p:grpSpPr>
          <p:sp>
            <p:nvSpPr>
              <p:cNvPr id="289" name="TextBox 157"/>
              <p:cNvSpPr txBox="1">
                <a:spLocks noChangeArrowheads="1"/>
              </p:cNvSpPr>
              <p:nvPr/>
            </p:nvSpPr>
            <p:spPr bwMode="auto">
              <a:xfrm>
                <a:off x="1639601" y="1593730"/>
                <a:ext cx="580578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120</a:t>
                </a:r>
                <a:endParaRPr lang="en-US" sz="700" b="1" dirty="0"/>
              </a:p>
            </p:txBody>
          </p:sp>
          <p:sp>
            <p:nvSpPr>
              <p:cNvPr id="290" name="TextBox 160"/>
              <p:cNvSpPr txBox="1">
                <a:spLocks noChangeArrowheads="1"/>
              </p:cNvSpPr>
              <p:nvPr/>
            </p:nvSpPr>
            <p:spPr bwMode="auto">
              <a:xfrm>
                <a:off x="1639601" y="919043"/>
                <a:ext cx="580578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120</a:t>
                </a:r>
                <a:endParaRPr lang="en-US" sz="700" b="1" dirty="0"/>
              </a:p>
            </p:txBody>
          </p:sp>
        </p:grpSp>
        <p:grpSp>
          <p:nvGrpSpPr>
            <p:cNvPr id="200" name="Group 286"/>
            <p:cNvGrpSpPr/>
            <p:nvPr/>
          </p:nvGrpSpPr>
          <p:grpSpPr>
            <a:xfrm>
              <a:off x="2377035" y="1552791"/>
              <a:ext cx="319318" cy="571133"/>
              <a:chOff x="1639603" y="919043"/>
              <a:chExt cx="580578" cy="1038423"/>
            </a:xfrm>
          </p:grpSpPr>
          <p:sp>
            <p:nvSpPr>
              <p:cNvPr id="287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80578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110</a:t>
                </a:r>
                <a:endParaRPr lang="en-US" sz="700" b="1" dirty="0"/>
              </a:p>
            </p:txBody>
          </p:sp>
          <p:sp>
            <p:nvSpPr>
              <p:cNvPr id="288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110</a:t>
                </a:r>
                <a:endParaRPr lang="en-US" sz="700" b="1" dirty="0"/>
              </a:p>
            </p:txBody>
          </p:sp>
        </p:grpSp>
        <p:grpSp>
          <p:nvGrpSpPr>
            <p:cNvPr id="201" name="Group 289"/>
            <p:cNvGrpSpPr/>
            <p:nvPr/>
          </p:nvGrpSpPr>
          <p:grpSpPr>
            <a:xfrm>
              <a:off x="1886938" y="1552791"/>
              <a:ext cx="319317" cy="571133"/>
              <a:chOff x="1639603" y="919043"/>
              <a:chExt cx="580577" cy="1038423"/>
            </a:xfrm>
          </p:grpSpPr>
          <p:sp>
            <p:nvSpPr>
              <p:cNvPr id="285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100</a:t>
                </a:r>
                <a:endParaRPr lang="en-US" sz="700" b="1" dirty="0"/>
              </a:p>
            </p:txBody>
          </p:sp>
          <p:sp>
            <p:nvSpPr>
              <p:cNvPr id="286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/>
                  <a:t>100</a:t>
                </a:r>
              </a:p>
            </p:txBody>
          </p:sp>
        </p:grpSp>
        <p:grpSp>
          <p:nvGrpSpPr>
            <p:cNvPr id="202" name="Group 292"/>
            <p:cNvGrpSpPr/>
            <p:nvPr/>
          </p:nvGrpSpPr>
          <p:grpSpPr>
            <a:xfrm>
              <a:off x="1396841" y="1552791"/>
              <a:ext cx="319317" cy="571133"/>
              <a:chOff x="1639603" y="919043"/>
              <a:chExt cx="580577" cy="1038423"/>
            </a:xfrm>
          </p:grpSpPr>
          <p:sp>
            <p:nvSpPr>
              <p:cNvPr id="283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110</a:t>
                </a:r>
                <a:endParaRPr lang="en-US" sz="700" b="1" dirty="0"/>
              </a:p>
            </p:txBody>
          </p:sp>
          <p:sp>
            <p:nvSpPr>
              <p:cNvPr id="284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/>
                  <a:t>100</a:t>
                </a:r>
              </a:p>
            </p:txBody>
          </p:sp>
        </p:grpSp>
        <p:grpSp>
          <p:nvGrpSpPr>
            <p:cNvPr id="203" name="Group 295"/>
            <p:cNvGrpSpPr/>
            <p:nvPr/>
          </p:nvGrpSpPr>
          <p:grpSpPr>
            <a:xfrm>
              <a:off x="3847325" y="1552791"/>
              <a:ext cx="319317" cy="571133"/>
              <a:chOff x="1639603" y="919043"/>
              <a:chExt cx="580577" cy="1038423"/>
            </a:xfrm>
          </p:grpSpPr>
          <p:sp>
            <p:nvSpPr>
              <p:cNvPr id="281" name="TextBox 157"/>
              <p:cNvSpPr txBox="1">
                <a:spLocks noChangeArrowheads="1"/>
              </p:cNvSpPr>
              <p:nvPr/>
            </p:nvSpPr>
            <p:spPr bwMode="auto">
              <a:xfrm>
                <a:off x="1639603" y="1593730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/>
                  <a:t>140</a:t>
                </a:r>
              </a:p>
            </p:txBody>
          </p:sp>
          <p:sp>
            <p:nvSpPr>
              <p:cNvPr id="282" name="TextBox 160"/>
              <p:cNvSpPr txBox="1">
                <a:spLocks noChangeArrowheads="1"/>
              </p:cNvSpPr>
              <p:nvPr/>
            </p:nvSpPr>
            <p:spPr bwMode="auto">
              <a:xfrm>
                <a:off x="1639603" y="919043"/>
                <a:ext cx="580577" cy="36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 smtClean="0"/>
                  <a:t>120</a:t>
                </a:r>
                <a:endParaRPr lang="en-US" sz="700" b="1" dirty="0"/>
              </a:p>
            </p:txBody>
          </p:sp>
        </p:grpSp>
        <p:sp>
          <p:nvSpPr>
            <p:cNvPr id="204" name="Freeform 203"/>
            <p:cNvSpPr/>
            <p:nvPr/>
          </p:nvSpPr>
          <p:spPr bwMode="auto">
            <a:xfrm>
              <a:off x="895503" y="1439535"/>
              <a:ext cx="2215382" cy="1089660"/>
            </a:xfrm>
            <a:custGeom>
              <a:avLst/>
              <a:gdLst>
                <a:gd name="connsiteX0" fmla="*/ 0 w 4027967"/>
                <a:gd name="connsiteY0" fmla="*/ 1711842 h 1981200"/>
                <a:gd name="connsiteX1" fmla="*/ 520996 w 4027967"/>
                <a:gd name="connsiteY1" fmla="*/ 1371600 h 1981200"/>
                <a:gd name="connsiteX2" fmla="*/ 946298 w 4027967"/>
                <a:gd name="connsiteY2" fmla="*/ 1041991 h 1981200"/>
                <a:gd name="connsiteX3" fmla="*/ 1190847 w 4027967"/>
                <a:gd name="connsiteY3" fmla="*/ 1010093 h 1981200"/>
                <a:gd name="connsiteX4" fmla="*/ 1467293 w 4027967"/>
                <a:gd name="connsiteY4" fmla="*/ 1116418 h 1981200"/>
                <a:gd name="connsiteX5" fmla="*/ 1499191 w 4027967"/>
                <a:gd name="connsiteY5" fmla="*/ 1350335 h 1981200"/>
                <a:gd name="connsiteX6" fmla="*/ 1477926 w 4027967"/>
                <a:gd name="connsiteY6" fmla="*/ 1584251 h 1981200"/>
                <a:gd name="connsiteX7" fmla="*/ 1584251 w 4027967"/>
                <a:gd name="connsiteY7" fmla="*/ 1903228 h 1981200"/>
                <a:gd name="connsiteX8" fmla="*/ 1839433 w 4027967"/>
                <a:gd name="connsiteY8" fmla="*/ 1977656 h 1981200"/>
                <a:gd name="connsiteX9" fmla="*/ 2211572 w 4027967"/>
                <a:gd name="connsiteY9" fmla="*/ 1881963 h 1981200"/>
                <a:gd name="connsiteX10" fmla="*/ 2530549 w 4027967"/>
                <a:gd name="connsiteY10" fmla="*/ 1722474 h 1981200"/>
                <a:gd name="connsiteX11" fmla="*/ 2775098 w 4027967"/>
                <a:gd name="connsiteY11" fmla="*/ 1701209 h 1981200"/>
                <a:gd name="connsiteX12" fmla="*/ 3147237 w 4027967"/>
                <a:gd name="connsiteY12" fmla="*/ 1743739 h 1981200"/>
                <a:gd name="connsiteX13" fmla="*/ 3402419 w 4027967"/>
                <a:gd name="connsiteY13" fmla="*/ 1818167 h 1981200"/>
                <a:gd name="connsiteX14" fmla="*/ 3774558 w 4027967"/>
                <a:gd name="connsiteY14" fmla="*/ 1754372 h 1981200"/>
                <a:gd name="connsiteX15" fmla="*/ 3965944 w 4027967"/>
                <a:gd name="connsiteY15" fmla="*/ 1584251 h 1981200"/>
                <a:gd name="connsiteX16" fmla="*/ 3944679 w 4027967"/>
                <a:gd name="connsiteY16" fmla="*/ 1392865 h 1981200"/>
                <a:gd name="connsiteX17" fmla="*/ 3466214 w 4027967"/>
                <a:gd name="connsiteY17" fmla="*/ 1275907 h 1981200"/>
                <a:gd name="connsiteX18" fmla="*/ 2945219 w 4027967"/>
                <a:gd name="connsiteY18" fmla="*/ 1190846 h 1981200"/>
                <a:gd name="connsiteX19" fmla="*/ 2838893 w 4027967"/>
                <a:gd name="connsiteY19" fmla="*/ 946298 h 1981200"/>
                <a:gd name="connsiteX20" fmla="*/ 3051544 w 4027967"/>
                <a:gd name="connsiteY20" fmla="*/ 563525 h 1981200"/>
                <a:gd name="connsiteX21" fmla="*/ 3359889 w 4027967"/>
                <a:gd name="connsiteY21" fmla="*/ 329609 h 1981200"/>
                <a:gd name="connsiteX22" fmla="*/ 4008475 w 4027967"/>
                <a:gd name="connsiteY22" fmla="*/ 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27967" h="1981200">
                  <a:moveTo>
                    <a:pt x="0" y="1711842"/>
                  </a:moveTo>
                  <a:cubicBezTo>
                    <a:pt x="181640" y="1597542"/>
                    <a:pt x="363280" y="1483242"/>
                    <a:pt x="520996" y="1371600"/>
                  </a:cubicBezTo>
                  <a:cubicBezTo>
                    <a:pt x="678712" y="1259958"/>
                    <a:pt x="834656" y="1102242"/>
                    <a:pt x="946298" y="1041991"/>
                  </a:cubicBezTo>
                  <a:cubicBezTo>
                    <a:pt x="1057940" y="981740"/>
                    <a:pt x="1104015" y="997689"/>
                    <a:pt x="1190847" y="1010093"/>
                  </a:cubicBezTo>
                  <a:cubicBezTo>
                    <a:pt x="1277680" y="1022498"/>
                    <a:pt x="1415902" y="1059711"/>
                    <a:pt x="1467293" y="1116418"/>
                  </a:cubicBezTo>
                  <a:cubicBezTo>
                    <a:pt x="1518684" y="1173125"/>
                    <a:pt x="1497419" y="1272363"/>
                    <a:pt x="1499191" y="1350335"/>
                  </a:cubicBezTo>
                  <a:cubicBezTo>
                    <a:pt x="1500963" y="1428307"/>
                    <a:pt x="1463749" y="1492102"/>
                    <a:pt x="1477926" y="1584251"/>
                  </a:cubicBezTo>
                  <a:cubicBezTo>
                    <a:pt x="1492103" y="1676400"/>
                    <a:pt x="1524000" y="1837661"/>
                    <a:pt x="1584251" y="1903228"/>
                  </a:cubicBezTo>
                  <a:cubicBezTo>
                    <a:pt x="1644502" y="1968795"/>
                    <a:pt x="1734880" y="1981200"/>
                    <a:pt x="1839433" y="1977656"/>
                  </a:cubicBezTo>
                  <a:cubicBezTo>
                    <a:pt x="1943986" y="1974112"/>
                    <a:pt x="2096386" y="1924493"/>
                    <a:pt x="2211572" y="1881963"/>
                  </a:cubicBezTo>
                  <a:cubicBezTo>
                    <a:pt x="2326758" y="1839433"/>
                    <a:pt x="2436628" y="1752600"/>
                    <a:pt x="2530549" y="1722474"/>
                  </a:cubicBezTo>
                  <a:cubicBezTo>
                    <a:pt x="2624470" y="1692348"/>
                    <a:pt x="2672317" y="1697665"/>
                    <a:pt x="2775098" y="1701209"/>
                  </a:cubicBezTo>
                  <a:cubicBezTo>
                    <a:pt x="2877879" y="1704753"/>
                    <a:pt x="3042684" y="1724246"/>
                    <a:pt x="3147237" y="1743739"/>
                  </a:cubicBezTo>
                  <a:cubicBezTo>
                    <a:pt x="3251790" y="1763232"/>
                    <a:pt x="3297866" y="1816395"/>
                    <a:pt x="3402419" y="1818167"/>
                  </a:cubicBezTo>
                  <a:cubicBezTo>
                    <a:pt x="3506972" y="1819939"/>
                    <a:pt x="3680637" y="1793358"/>
                    <a:pt x="3774558" y="1754372"/>
                  </a:cubicBezTo>
                  <a:cubicBezTo>
                    <a:pt x="3868479" y="1715386"/>
                    <a:pt x="3937591" y="1644502"/>
                    <a:pt x="3965944" y="1584251"/>
                  </a:cubicBezTo>
                  <a:cubicBezTo>
                    <a:pt x="3994298" y="1524000"/>
                    <a:pt x="4027967" y="1444256"/>
                    <a:pt x="3944679" y="1392865"/>
                  </a:cubicBezTo>
                  <a:cubicBezTo>
                    <a:pt x="3861391" y="1341474"/>
                    <a:pt x="3632791" y="1309577"/>
                    <a:pt x="3466214" y="1275907"/>
                  </a:cubicBezTo>
                  <a:cubicBezTo>
                    <a:pt x="3299637" y="1242237"/>
                    <a:pt x="3049772" y="1245781"/>
                    <a:pt x="2945219" y="1190846"/>
                  </a:cubicBezTo>
                  <a:cubicBezTo>
                    <a:pt x="2840666" y="1135911"/>
                    <a:pt x="2821172" y="1050852"/>
                    <a:pt x="2838893" y="946298"/>
                  </a:cubicBezTo>
                  <a:cubicBezTo>
                    <a:pt x="2856614" y="841744"/>
                    <a:pt x="2964711" y="666306"/>
                    <a:pt x="3051544" y="563525"/>
                  </a:cubicBezTo>
                  <a:cubicBezTo>
                    <a:pt x="3138377" y="460744"/>
                    <a:pt x="3200401" y="423530"/>
                    <a:pt x="3359889" y="329609"/>
                  </a:cubicBezTo>
                  <a:cubicBezTo>
                    <a:pt x="3519378" y="235688"/>
                    <a:pt x="3763926" y="117844"/>
                    <a:pt x="4008475" y="0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05" name="Freeform 204"/>
            <p:cNvSpPr/>
            <p:nvPr/>
          </p:nvSpPr>
          <p:spPr bwMode="auto">
            <a:xfrm>
              <a:off x="895503" y="1462927"/>
              <a:ext cx="607208" cy="713445"/>
            </a:xfrm>
            <a:custGeom>
              <a:avLst/>
              <a:gdLst>
                <a:gd name="connsiteX0" fmla="*/ 10633 w 1104014"/>
                <a:gd name="connsiteY0" fmla="*/ 1297172 h 1297172"/>
                <a:gd name="connsiteX1" fmla="*/ 404037 w 1104014"/>
                <a:gd name="connsiteY1" fmla="*/ 1095154 h 1297172"/>
                <a:gd name="connsiteX2" fmla="*/ 552893 w 1104014"/>
                <a:gd name="connsiteY2" fmla="*/ 808074 h 1297172"/>
                <a:gd name="connsiteX3" fmla="*/ 903768 w 1104014"/>
                <a:gd name="connsiteY3" fmla="*/ 489098 h 1297172"/>
                <a:gd name="connsiteX4" fmla="*/ 1084521 w 1104014"/>
                <a:gd name="connsiteY4" fmla="*/ 276447 h 1297172"/>
                <a:gd name="connsiteX5" fmla="*/ 786810 w 1104014"/>
                <a:gd name="connsiteY5" fmla="*/ 170121 h 1297172"/>
                <a:gd name="connsiteX6" fmla="*/ 446568 w 1104014"/>
                <a:gd name="connsiteY6" fmla="*/ 180754 h 1297172"/>
                <a:gd name="connsiteX7" fmla="*/ 223284 w 1104014"/>
                <a:gd name="connsiteY7" fmla="*/ 127591 h 1297172"/>
                <a:gd name="connsiteX8" fmla="*/ 0 w 1104014"/>
                <a:gd name="connsiteY8" fmla="*/ 0 h 129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4014" h="1297172">
                  <a:moveTo>
                    <a:pt x="10633" y="1297172"/>
                  </a:moveTo>
                  <a:cubicBezTo>
                    <a:pt x="162146" y="1236921"/>
                    <a:pt x="313660" y="1176670"/>
                    <a:pt x="404037" y="1095154"/>
                  </a:cubicBezTo>
                  <a:cubicBezTo>
                    <a:pt x="494414" y="1013638"/>
                    <a:pt x="469605" y="909083"/>
                    <a:pt x="552893" y="808074"/>
                  </a:cubicBezTo>
                  <a:cubicBezTo>
                    <a:pt x="636181" y="707065"/>
                    <a:pt x="815163" y="577702"/>
                    <a:pt x="903768" y="489098"/>
                  </a:cubicBezTo>
                  <a:cubicBezTo>
                    <a:pt x="992373" y="400494"/>
                    <a:pt x="1104014" y="329610"/>
                    <a:pt x="1084521" y="276447"/>
                  </a:cubicBezTo>
                  <a:cubicBezTo>
                    <a:pt x="1065028" y="223284"/>
                    <a:pt x="893135" y="186070"/>
                    <a:pt x="786810" y="170121"/>
                  </a:cubicBezTo>
                  <a:cubicBezTo>
                    <a:pt x="680485" y="154172"/>
                    <a:pt x="540489" y="187842"/>
                    <a:pt x="446568" y="180754"/>
                  </a:cubicBezTo>
                  <a:cubicBezTo>
                    <a:pt x="352647" y="173666"/>
                    <a:pt x="297712" y="157717"/>
                    <a:pt x="223284" y="127591"/>
                  </a:cubicBezTo>
                  <a:cubicBezTo>
                    <a:pt x="148856" y="97465"/>
                    <a:pt x="74428" y="48732"/>
                    <a:pt x="0" y="0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06" name="Freeform 205"/>
            <p:cNvSpPr/>
            <p:nvPr/>
          </p:nvSpPr>
          <p:spPr bwMode="auto">
            <a:xfrm>
              <a:off x="930591" y="1404447"/>
              <a:ext cx="3035064" cy="1210517"/>
            </a:xfrm>
            <a:custGeom>
              <a:avLst/>
              <a:gdLst>
                <a:gd name="connsiteX0" fmla="*/ 0 w 5518297"/>
                <a:gd name="connsiteY0" fmla="*/ 2200940 h 2200940"/>
                <a:gd name="connsiteX1" fmla="*/ 350874 w 5518297"/>
                <a:gd name="connsiteY1" fmla="*/ 2105247 h 2200940"/>
                <a:gd name="connsiteX2" fmla="*/ 584790 w 5518297"/>
                <a:gd name="connsiteY2" fmla="*/ 1903228 h 2200940"/>
                <a:gd name="connsiteX3" fmla="*/ 850604 w 5518297"/>
                <a:gd name="connsiteY3" fmla="*/ 1722475 h 2200940"/>
                <a:gd name="connsiteX4" fmla="*/ 1073888 w 5518297"/>
                <a:gd name="connsiteY4" fmla="*/ 1690577 h 2200940"/>
                <a:gd name="connsiteX5" fmla="*/ 1265274 w 5518297"/>
                <a:gd name="connsiteY5" fmla="*/ 1818168 h 2200940"/>
                <a:gd name="connsiteX6" fmla="*/ 1435395 w 5518297"/>
                <a:gd name="connsiteY6" fmla="*/ 2062717 h 2200940"/>
                <a:gd name="connsiteX7" fmla="*/ 1616148 w 5518297"/>
                <a:gd name="connsiteY7" fmla="*/ 2147777 h 2200940"/>
                <a:gd name="connsiteX8" fmla="*/ 1839432 w 5518297"/>
                <a:gd name="connsiteY8" fmla="*/ 2179675 h 2200940"/>
                <a:gd name="connsiteX9" fmla="*/ 2179674 w 5518297"/>
                <a:gd name="connsiteY9" fmla="*/ 2115880 h 2200940"/>
                <a:gd name="connsiteX10" fmla="*/ 2541181 w 5518297"/>
                <a:gd name="connsiteY10" fmla="*/ 2073349 h 2200940"/>
                <a:gd name="connsiteX11" fmla="*/ 2721935 w 5518297"/>
                <a:gd name="connsiteY11" fmla="*/ 2009554 h 2200940"/>
                <a:gd name="connsiteX12" fmla="*/ 2987748 w 5518297"/>
                <a:gd name="connsiteY12" fmla="*/ 2052084 h 2200940"/>
                <a:gd name="connsiteX13" fmla="*/ 3274828 w 5518297"/>
                <a:gd name="connsiteY13" fmla="*/ 2105247 h 2200940"/>
                <a:gd name="connsiteX14" fmla="*/ 3848986 w 5518297"/>
                <a:gd name="connsiteY14" fmla="*/ 1988289 h 2200940"/>
                <a:gd name="connsiteX15" fmla="*/ 4125432 w 5518297"/>
                <a:gd name="connsiteY15" fmla="*/ 1807535 h 2200940"/>
                <a:gd name="connsiteX16" fmla="*/ 4295553 w 5518297"/>
                <a:gd name="connsiteY16" fmla="*/ 1637414 h 2200940"/>
                <a:gd name="connsiteX17" fmla="*/ 4274288 w 5518297"/>
                <a:gd name="connsiteY17" fmla="*/ 1435396 h 2200940"/>
                <a:gd name="connsiteX18" fmla="*/ 3965944 w 5518297"/>
                <a:gd name="connsiteY18" fmla="*/ 1244010 h 2200940"/>
                <a:gd name="connsiteX19" fmla="*/ 3583172 w 5518297"/>
                <a:gd name="connsiteY19" fmla="*/ 1169582 h 2200940"/>
                <a:gd name="connsiteX20" fmla="*/ 3338623 w 5518297"/>
                <a:gd name="connsiteY20" fmla="*/ 956931 h 2200940"/>
                <a:gd name="connsiteX21" fmla="*/ 3317358 w 5518297"/>
                <a:gd name="connsiteY21" fmla="*/ 701749 h 2200940"/>
                <a:gd name="connsiteX22" fmla="*/ 3444948 w 5518297"/>
                <a:gd name="connsiteY22" fmla="*/ 520996 h 2200940"/>
                <a:gd name="connsiteX23" fmla="*/ 3753293 w 5518297"/>
                <a:gd name="connsiteY23" fmla="*/ 425303 h 2200940"/>
                <a:gd name="connsiteX24" fmla="*/ 4125432 w 5518297"/>
                <a:gd name="connsiteY24" fmla="*/ 340242 h 2200940"/>
                <a:gd name="connsiteX25" fmla="*/ 4572000 w 5518297"/>
                <a:gd name="connsiteY25" fmla="*/ 212652 h 2200940"/>
                <a:gd name="connsiteX26" fmla="*/ 5146158 w 5518297"/>
                <a:gd name="connsiteY26" fmla="*/ 63796 h 2200940"/>
                <a:gd name="connsiteX27" fmla="*/ 5518297 w 5518297"/>
                <a:gd name="connsiteY27" fmla="*/ 0 h 2200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518297" h="2200940">
                  <a:moveTo>
                    <a:pt x="0" y="2200940"/>
                  </a:moveTo>
                  <a:cubicBezTo>
                    <a:pt x="126704" y="2177903"/>
                    <a:pt x="253409" y="2154866"/>
                    <a:pt x="350874" y="2105247"/>
                  </a:cubicBezTo>
                  <a:cubicBezTo>
                    <a:pt x="448339" y="2055628"/>
                    <a:pt x="501502" y="1967023"/>
                    <a:pt x="584790" y="1903228"/>
                  </a:cubicBezTo>
                  <a:cubicBezTo>
                    <a:pt x="668078" y="1839433"/>
                    <a:pt x="769088" y="1757917"/>
                    <a:pt x="850604" y="1722475"/>
                  </a:cubicBezTo>
                  <a:cubicBezTo>
                    <a:pt x="932120" y="1687033"/>
                    <a:pt x="1004776" y="1674628"/>
                    <a:pt x="1073888" y="1690577"/>
                  </a:cubicBezTo>
                  <a:cubicBezTo>
                    <a:pt x="1143000" y="1706526"/>
                    <a:pt x="1205023" y="1756145"/>
                    <a:pt x="1265274" y="1818168"/>
                  </a:cubicBezTo>
                  <a:cubicBezTo>
                    <a:pt x="1325525" y="1880191"/>
                    <a:pt x="1376916" y="2007782"/>
                    <a:pt x="1435395" y="2062717"/>
                  </a:cubicBezTo>
                  <a:cubicBezTo>
                    <a:pt x="1493874" y="2117652"/>
                    <a:pt x="1548809" y="2128284"/>
                    <a:pt x="1616148" y="2147777"/>
                  </a:cubicBezTo>
                  <a:cubicBezTo>
                    <a:pt x="1683487" y="2167270"/>
                    <a:pt x="1745511" y="2184991"/>
                    <a:pt x="1839432" y="2179675"/>
                  </a:cubicBezTo>
                  <a:cubicBezTo>
                    <a:pt x="1933353" y="2174359"/>
                    <a:pt x="2062716" y="2133601"/>
                    <a:pt x="2179674" y="2115880"/>
                  </a:cubicBezTo>
                  <a:cubicBezTo>
                    <a:pt x="2296632" y="2098159"/>
                    <a:pt x="2450804" y="2091070"/>
                    <a:pt x="2541181" y="2073349"/>
                  </a:cubicBezTo>
                  <a:cubicBezTo>
                    <a:pt x="2631558" y="2055628"/>
                    <a:pt x="2647507" y="2013098"/>
                    <a:pt x="2721935" y="2009554"/>
                  </a:cubicBezTo>
                  <a:cubicBezTo>
                    <a:pt x="2796363" y="2006010"/>
                    <a:pt x="2895599" y="2036135"/>
                    <a:pt x="2987748" y="2052084"/>
                  </a:cubicBezTo>
                  <a:cubicBezTo>
                    <a:pt x="3079897" y="2068033"/>
                    <a:pt x="3131288" y="2115879"/>
                    <a:pt x="3274828" y="2105247"/>
                  </a:cubicBezTo>
                  <a:cubicBezTo>
                    <a:pt x="3418368" y="2094615"/>
                    <a:pt x="3707219" y="2037908"/>
                    <a:pt x="3848986" y="1988289"/>
                  </a:cubicBezTo>
                  <a:cubicBezTo>
                    <a:pt x="3990753" y="1938670"/>
                    <a:pt x="4051004" y="1866014"/>
                    <a:pt x="4125432" y="1807535"/>
                  </a:cubicBezTo>
                  <a:cubicBezTo>
                    <a:pt x="4199860" y="1749056"/>
                    <a:pt x="4270744" y="1699437"/>
                    <a:pt x="4295553" y="1637414"/>
                  </a:cubicBezTo>
                  <a:cubicBezTo>
                    <a:pt x="4320362" y="1575391"/>
                    <a:pt x="4329223" y="1500963"/>
                    <a:pt x="4274288" y="1435396"/>
                  </a:cubicBezTo>
                  <a:cubicBezTo>
                    <a:pt x="4219353" y="1369829"/>
                    <a:pt x="4081130" y="1288312"/>
                    <a:pt x="3965944" y="1244010"/>
                  </a:cubicBezTo>
                  <a:cubicBezTo>
                    <a:pt x="3850758" y="1199708"/>
                    <a:pt x="3687725" y="1217428"/>
                    <a:pt x="3583172" y="1169582"/>
                  </a:cubicBezTo>
                  <a:cubicBezTo>
                    <a:pt x="3478619" y="1121736"/>
                    <a:pt x="3382925" y="1034903"/>
                    <a:pt x="3338623" y="956931"/>
                  </a:cubicBezTo>
                  <a:cubicBezTo>
                    <a:pt x="3294321" y="878959"/>
                    <a:pt x="3299637" y="774405"/>
                    <a:pt x="3317358" y="701749"/>
                  </a:cubicBezTo>
                  <a:cubicBezTo>
                    <a:pt x="3335079" y="629093"/>
                    <a:pt x="3372292" y="567070"/>
                    <a:pt x="3444948" y="520996"/>
                  </a:cubicBezTo>
                  <a:cubicBezTo>
                    <a:pt x="3517604" y="474922"/>
                    <a:pt x="3639879" y="455429"/>
                    <a:pt x="3753293" y="425303"/>
                  </a:cubicBezTo>
                  <a:cubicBezTo>
                    <a:pt x="3866707" y="395177"/>
                    <a:pt x="3988981" y="375684"/>
                    <a:pt x="4125432" y="340242"/>
                  </a:cubicBezTo>
                  <a:cubicBezTo>
                    <a:pt x="4261883" y="304800"/>
                    <a:pt x="4401879" y="258726"/>
                    <a:pt x="4572000" y="212652"/>
                  </a:cubicBezTo>
                  <a:cubicBezTo>
                    <a:pt x="4742121" y="166578"/>
                    <a:pt x="4988442" y="99238"/>
                    <a:pt x="5146158" y="63796"/>
                  </a:cubicBezTo>
                  <a:cubicBezTo>
                    <a:pt x="5303874" y="28354"/>
                    <a:pt x="5411085" y="14177"/>
                    <a:pt x="5518297" y="0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07" name="Freeform 206"/>
            <p:cNvSpPr/>
            <p:nvPr/>
          </p:nvSpPr>
          <p:spPr bwMode="auto">
            <a:xfrm>
              <a:off x="907199" y="1552594"/>
              <a:ext cx="4158837" cy="2372302"/>
            </a:xfrm>
            <a:custGeom>
              <a:avLst/>
              <a:gdLst>
                <a:gd name="connsiteX0" fmla="*/ 0 w 7561521"/>
                <a:gd name="connsiteY0" fmla="*/ 2229294 h 4313275"/>
                <a:gd name="connsiteX1" fmla="*/ 457200 w 7561521"/>
                <a:gd name="connsiteY1" fmla="*/ 2144233 h 4313275"/>
                <a:gd name="connsiteX2" fmla="*/ 786810 w 7561521"/>
                <a:gd name="connsiteY2" fmla="*/ 2037908 h 4313275"/>
                <a:gd name="connsiteX3" fmla="*/ 1212112 w 7561521"/>
                <a:gd name="connsiteY3" fmla="*/ 1974112 h 4313275"/>
                <a:gd name="connsiteX4" fmla="*/ 1520456 w 7561521"/>
                <a:gd name="connsiteY4" fmla="*/ 2037908 h 4313275"/>
                <a:gd name="connsiteX5" fmla="*/ 1850066 w 7561521"/>
                <a:gd name="connsiteY5" fmla="*/ 2037908 h 4313275"/>
                <a:gd name="connsiteX6" fmla="*/ 2286000 w 7561521"/>
                <a:gd name="connsiteY6" fmla="*/ 1974112 h 4313275"/>
                <a:gd name="connsiteX7" fmla="*/ 2498652 w 7561521"/>
                <a:gd name="connsiteY7" fmla="*/ 1995377 h 4313275"/>
                <a:gd name="connsiteX8" fmla="*/ 2764466 w 7561521"/>
                <a:gd name="connsiteY8" fmla="*/ 2154866 h 4313275"/>
                <a:gd name="connsiteX9" fmla="*/ 2945219 w 7561521"/>
                <a:gd name="connsiteY9" fmla="*/ 2431312 h 4313275"/>
                <a:gd name="connsiteX10" fmla="*/ 3094075 w 7561521"/>
                <a:gd name="connsiteY10" fmla="*/ 2558903 h 4313275"/>
                <a:gd name="connsiteX11" fmla="*/ 3306726 w 7561521"/>
                <a:gd name="connsiteY11" fmla="*/ 2441945 h 4313275"/>
                <a:gd name="connsiteX12" fmla="*/ 3402419 w 7561521"/>
                <a:gd name="connsiteY12" fmla="*/ 2165498 h 4313275"/>
                <a:gd name="connsiteX13" fmla="*/ 3583172 w 7561521"/>
                <a:gd name="connsiteY13" fmla="*/ 1984745 h 4313275"/>
                <a:gd name="connsiteX14" fmla="*/ 3870252 w 7561521"/>
                <a:gd name="connsiteY14" fmla="*/ 1889052 h 4313275"/>
                <a:gd name="connsiteX15" fmla="*/ 4253024 w 7561521"/>
                <a:gd name="connsiteY15" fmla="*/ 1761461 h 4313275"/>
                <a:gd name="connsiteX16" fmla="*/ 4646428 w 7561521"/>
                <a:gd name="connsiteY16" fmla="*/ 1580708 h 4313275"/>
                <a:gd name="connsiteX17" fmla="*/ 4901610 w 7561521"/>
                <a:gd name="connsiteY17" fmla="*/ 1378689 h 4313275"/>
                <a:gd name="connsiteX18" fmla="*/ 4997303 w 7561521"/>
                <a:gd name="connsiteY18" fmla="*/ 1197936 h 4313275"/>
                <a:gd name="connsiteX19" fmla="*/ 4944140 w 7561521"/>
                <a:gd name="connsiteY19" fmla="*/ 985284 h 4313275"/>
                <a:gd name="connsiteX20" fmla="*/ 4635796 w 7561521"/>
                <a:gd name="connsiteY20" fmla="*/ 857694 h 4313275"/>
                <a:gd name="connsiteX21" fmla="*/ 4369982 w 7561521"/>
                <a:gd name="connsiteY21" fmla="*/ 623777 h 4313275"/>
                <a:gd name="connsiteX22" fmla="*/ 4412512 w 7561521"/>
                <a:gd name="connsiteY22" fmla="*/ 411126 h 4313275"/>
                <a:gd name="connsiteX23" fmla="*/ 4795284 w 7561521"/>
                <a:gd name="connsiteY23" fmla="*/ 336698 h 4313275"/>
                <a:gd name="connsiteX24" fmla="*/ 5422605 w 7561521"/>
                <a:gd name="connsiteY24" fmla="*/ 304801 h 4313275"/>
                <a:gd name="connsiteX25" fmla="*/ 5996763 w 7561521"/>
                <a:gd name="connsiteY25" fmla="*/ 230373 h 4313275"/>
                <a:gd name="connsiteX26" fmla="*/ 6432698 w 7561521"/>
                <a:gd name="connsiteY26" fmla="*/ 28354 h 4313275"/>
                <a:gd name="connsiteX27" fmla="*/ 7145079 w 7561521"/>
                <a:gd name="connsiteY27" fmla="*/ 60252 h 4313275"/>
                <a:gd name="connsiteX28" fmla="*/ 7506586 w 7561521"/>
                <a:gd name="connsiteY28" fmla="*/ 272903 h 4313275"/>
                <a:gd name="connsiteX29" fmla="*/ 7474689 w 7561521"/>
                <a:gd name="connsiteY29" fmla="*/ 549349 h 4313275"/>
                <a:gd name="connsiteX30" fmla="*/ 7219507 w 7561521"/>
                <a:gd name="connsiteY30" fmla="*/ 815163 h 4313275"/>
                <a:gd name="connsiteX31" fmla="*/ 6953693 w 7561521"/>
                <a:gd name="connsiteY31" fmla="*/ 1187303 h 4313275"/>
                <a:gd name="connsiteX32" fmla="*/ 6783572 w 7561521"/>
                <a:gd name="connsiteY32" fmla="*/ 1399954 h 4313275"/>
                <a:gd name="connsiteX33" fmla="*/ 6762307 w 7561521"/>
                <a:gd name="connsiteY33" fmla="*/ 1644503 h 4313275"/>
                <a:gd name="connsiteX34" fmla="*/ 6826103 w 7561521"/>
                <a:gd name="connsiteY34" fmla="*/ 2016642 h 4313275"/>
                <a:gd name="connsiteX35" fmla="*/ 6815470 w 7561521"/>
                <a:gd name="connsiteY35" fmla="*/ 2239926 h 4313275"/>
                <a:gd name="connsiteX36" fmla="*/ 6826103 w 7561521"/>
                <a:gd name="connsiteY36" fmla="*/ 2580168 h 4313275"/>
                <a:gd name="connsiteX37" fmla="*/ 6709145 w 7561521"/>
                <a:gd name="connsiteY37" fmla="*/ 2856615 h 4313275"/>
                <a:gd name="connsiteX38" fmla="*/ 6337005 w 7561521"/>
                <a:gd name="connsiteY38" fmla="*/ 2973573 h 4313275"/>
                <a:gd name="connsiteX39" fmla="*/ 6060559 w 7561521"/>
                <a:gd name="connsiteY39" fmla="*/ 2973573 h 4313275"/>
                <a:gd name="connsiteX40" fmla="*/ 5709684 w 7561521"/>
                <a:gd name="connsiteY40" fmla="*/ 3154326 h 4313275"/>
                <a:gd name="connsiteX41" fmla="*/ 5422605 w 7561521"/>
                <a:gd name="connsiteY41" fmla="*/ 3441405 h 4313275"/>
                <a:gd name="connsiteX42" fmla="*/ 5475768 w 7561521"/>
                <a:gd name="connsiteY42" fmla="*/ 3654056 h 4313275"/>
                <a:gd name="connsiteX43" fmla="*/ 5752214 w 7561521"/>
                <a:gd name="connsiteY43" fmla="*/ 3537098 h 4313275"/>
                <a:gd name="connsiteX44" fmla="*/ 6018028 w 7561521"/>
                <a:gd name="connsiteY44" fmla="*/ 3377610 h 4313275"/>
                <a:gd name="connsiteX45" fmla="*/ 6305107 w 7561521"/>
                <a:gd name="connsiteY45" fmla="*/ 3218122 h 4313275"/>
                <a:gd name="connsiteX46" fmla="*/ 6485861 w 7561521"/>
                <a:gd name="connsiteY46" fmla="*/ 3207489 h 4313275"/>
                <a:gd name="connsiteX47" fmla="*/ 6655982 w 7561521"/>
                <a:gd name="connsiteY47" fmla="*/ 3324447 h 4313275"/>
                <a:gd name="connsiteX48" fmla="*/ 6602819 w 7561521"/>
                <a:gd name="connsiteY48" fmla="*/ 3579629 h 4313275"/>
                <a:gd name="connsiteX49" fmla="*/ 6337005 w 7561521"/>
                <a:gd name="connsiteY49" fmla="*/ 3824177 h 4313275"/>
                <a:gd name="connsiteX50" fmla="*/ 5954233 w 7561521"/>
                <a:gd name="connsiteY50" fmla="*/ 4175052 h 4313275"/>
                <a:gd name="connsiteX51" fmla="*/ 5752214 w 7561521"/>
                <a:gd name="connsiteY51" fmla="*/ 4313275 h 431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61521" h="4313275">
                  <a:moveTo>
                    <a:pt x="0" y="2229294"/>
                  </a:moveTo>
                  <a:cubicBezTo>
                    <a:pt x="163032" y="2202712"/>
                    <a:pt x="326065" y="2176131"/>
                    <a:pt x="457200" y="2144233"/>
                  </a:cubicBezTo>
                  <a:cubicBezTo>
                    <a:pt x="588335" y="2112335"/>
                    <a:pt x="660991" y="2066262"/>
                    <a:pt x="786810" y="2037908"/>
                  </a:cubicBezTo>
                  <a:cubicBezTo>
                    <a:pt x="912629" y="2009555"/>
                    <a:pt x="1089838" y="1974112"/>
                    <a:pt x="1212112" y="1974112"/>
                  </a:cubicBezTo>
                  <a:cubicBezTo>
                    <a:pt x="1334386" y="1974112"/>
                    <a:pt x="1414130" y="2027275"/>
                    <a:pt x="1520456" y="2037908"/>
                  </a:cubicBezTo>
                  <a:cubicBezTo>
                    <a:pt x="1626782" y="2048541"/>
                    <a:pt x="1722475" y="2048541"/>
                    <a:pt x="1850066" y="2037908"/>
                  </a:cubicBezTo>
                  <a:cubicBezTo>
                    <a:pt x="1977657" y="2027275"/>
                    <a:pt x="2177902" y="1981200"/>
                    <a:pt x="2286000" y="1974112"/>
                  </a:cubicBezTo>
                  <a:cubicBezTo>
                    <a:pt x="2394098" y="1967024"/>
                    <a:pt x="2418908" y="1965251"/>
                    <a:pt x="2498652" y="1995377"/>
                  </a:cubicBezTo>
                  <a:cubicBezTo>
                    <a:pt x="2578396" y="2025503"/>
                    <a:pt x="2690038" y="2082210"/>
                    <a:pt x="2764466" y="2154866"/>
                  </a:cubicBezTo>
                  <a:cubicBezTo>
                    <a:pt x="2838894" y="2227522"/>
                    <a:pt x="2890284" y="2363973"/>
                    <a:pt x="2945219" y="2431312"/>
                  </a:cubicBezTo>
                  <a:cubicBezTo>
                    <a:pt x="3000154" y="2498651"/>
                    <a:pt x="3033824" y="2557131"/>
                    <a:pt x="3094075" y="2558903"/>
                  </a:cubicBezTo>
                  <a:cubicBezTo>
                    <a:pt x="3154326" y="2560675"/>
                    <a:pt x="3255335" y="2507512"/>
                    <a:pt x="3306726" y="2441945"/>
                  </a:cubicBezTo>
                  <a:cubicBezTo>
                    <a:pt x="3358117" y="2376378"/>
                    <a:pt x="3356345" y="2241698"/>
                    <a:pt x="3402419" y="2165498"/>
                  </a:cubicBezTo>
                  <a:cubicBezTo>
                    <a:pt x="3448493" y="2089298"/>
                    <a:pt x="3505200" y="2030819"/>
                    <a:pt x="3583172" y="1984745"/>
                  </a:cubicBezTo>
                  <a:cubicBezTo>
                    <a:pt x="3661144" y="1938671"/>
                    <a:pt x="3870252" y="1889052"/>
                    <a:pt x="3870252" y="1889052"/>
                  </a:cubicBezTo>
                  <a:cubicBezTo>
                    <a:pt x="3981894" y="1851838"/>
                    <a:pt x="4123661" y="1812852"/>
                    <a:pt x="4253024" y="1761461"/>
                  </a:cubicBezTo>
                  <a:cubicBezTo>
                    <a:pt x="4382387" y="1710070"/>
                    <a:pt x="4538330" y="1644503"/>
                    <a:pt x="4646428" y="1580708"/>
                  </a:cubicBezTo>
                  <a:cubicBezTo>
                    <a:pt x="4754526" y="1516913"/>
                    <a:pt x="4843131" y="1442484"/>
                    <a:pt x="4901610" y="1378689"/>
                  </a:cubicBezTo>
                  <a:cubicBezTo>
                    <a:pt x="4960089" y="1314894"/>
                    <a:pt x="4990215" y="1263503"/>
                    <a:pt x="4997303" y="1197936"/>
                  </a:cubicBezTo>
                  <a:cubicBezTo>
                    <a:pt x="5004391" y="1132369"/>
                    <a:pt x="5004391" y="1041991"/>
                    <a:pt x="4944140" y="985284"/>
                  </a:cubicBezTo>
                  <a:cubicBezTo>
                    <a:pt x="4883889" y="928577"/>
                    <a:pt x="4731489" y="917945"/>
                    <a:pt x="4635796" y="857694"/>
                  </a:cubicBezTo>
                  <a:cubicBezTo>
                    <a:pt x="4540103" y="797443"/>
                    <a:pt x="4407196" y="698205"/>
                    <a:pt x="4369982" y="623777"/>
                  </a:cubicBezTo>
                  <a:cubicBezTo>
                    <a:pt x="4332768" y="549349"/>
                    <a:pt x="4341628" y="458972"/>
                    <a:pt x="4412512" y="411126"/>
                  </a:cubicBezTo>
                  <a:cubicBezTo>
                    <a:pt x="4483396" y="363280"/>
                    <a:pt x="4626935" y="354419"/>
                    <a:pt x="4795284" y="336698"/>
                  </a:cubicBezTo>
                  <a:cubicBezTo>
                    <a:pt x="4963633" y="318977"/>
                    <a:pt x="5222359" y="322522"/>
                    <a:pt x="5422605" y="304801"/>
                  </a:cubicBezTo>
                  <a:cubicBezTo>
                    <a:pt x="5622852" y="287080"/>
                    <a:pt x="5828414" y="276447"/>
                    <a:pt x="5996763" y="230373"/>
                  </a:cubicBezTo>
                  <a:cubicBezTo>
                    <a:pt x="6165112" y="184299"/>
                    <a:pt x="6241312" y="56708"/>
                    <a:pt x="6432698" y="28354"/>
                  </a:cubicBezTo>
                  <a:cubicBezTo>
                    <a:pt x="6624084" y="0"/>
                    <a:pt x="6966098" y="19494"/>
                    <a:pt x="7145079" y="60252"/>
                  </a:cubicBezTo>
                  <a:cubicBezTo>
                    <a:pt x="7324060" y="101010"/>
                    <a:pt x="7451651" y="191387"/>
                    <a:pt x="7506586" y="272903"/>
                  </a:cubicBezTo>
                  <a:cubicBezTo>
                    <a:pt x="7561521" y="354419"/>
                    <a:pt x="7522535" y="458972"/>
                    <a:pt x="7474689" y="549349"/>
                  </a:cubicBezTo>
                  <a:cubicBezTo>
                    <a:pt x="7426843" y="639726"/>
                    <a:pt x="7306340" y="708837"/>
                    <a:pt x="7219507" y="815163"/>
                  </a:cubicBezTo>
                  <a:cubicBezTo>
                    <a:pt x="7132674" y="921489"/>
                    <a:pt x="7026349" y="1089838"/>
                    <a:pt x="6953693" y="1187303"/>
                  </a:cubicBezTo>
                  <a:cubicBezTo>
                    <a:pt x="6881037" y="1284768"/>
                    <a:pt x="6815470" y="1323754"/>
                    <a:pt x="6783572" y="1399954"/>
                  </a:cubicBezTo>
                  <a:cubicBezTo>
                    <a:pt x="6751674" y="1476154"/>
                    <a:pt x="6755219" y="1541722"/>
                    <a:pt x="6762307" y="1644503"/>
                  </a:cubicBezTo>
                  <a:cubicBezTo>
                    <a:pt x="6769395" y="1747284"/>
                    <a:pt x="6817243" y="1917405"/>
                    <a:pt x="6826103" y="2016642"/>
                  </a:cubicBezTo>
                  <a:cubicBezTo>
                    <a:pt x="6834963" y="2115879"/>
                    <a:pt x="6815470" y="2146005"/>
                    <a:pt x="6815470" y="2239926"/>
                  </a:cubicBezTo>
                  <a:cubicBezTo>
                    <a:pt x="6815470" y="2333847"/>
                    <a:pt x="6843824" y="2477387"/>
                    <a:pt x="6826103" y="2580168"/>
                  </a:cubicBezTo>
                  <a:cubicBezTo>
                    <a:pt x="6808382" y="2682949"/>
                    <a:pt x="6790661" y="2791048"/>
                    <a:pt x="6709145" y="2856615"/>
                  </a:cubicBezTo>
                  <a:cubicBezTo>
                    <a:pt x="6627629" y="2922182"/>
                    <a:pt x="6445103" y="2954080"/>
                    <a:pt x="6337005" y="2973573"/>
                  </a:cubicBezTo>
                  <a:cubicBezTo>
                    <a:pt x="6228907" y="2993066"/>
                    <a:pt x="6165113" y="2943447"/>
                    <a:pt x="6060559" y="2973573"/>
                  </a:cubicBezTo>
                  <a:cubicBezTo>
                    <a:pt x="5956005" y="3003699"/>
                    <a:pt x="5816010" y="3076354"/>
                    <a:pt x="5709684" y="3154326"/>
                  </a:cubicBezTo>
                  <a:cubicBezTo>
                    <a:pt x="5603358" y="3232298"/>
                    <a:pt x="5461591" y="3358117"/>
                    <a:pt x="5422605" y="3441405"/>
                  </a:cubicBezTo>
                  <a:cubicBezTo>
                    <a:pt x="5383619" y="3524693"/>
                    <a:pt x="5420833" y="3638107"/>
                    <a:pt x="5475768" y="3654056"/>
                  </a:cubicBezTo>
                  <a:cubicBezTo>
                    <a:pt x="5530703" y="3670005"/>
                    <a:pt x="5661837" y="3583172"/>
                    <a:pt x="5752214" y="3537098"/>
                  </a:cubicBezTo>
                  <a:cubicBezTo>
                    <a:pt x="5842591" y="3491024"/>
                    <a:pt x="5925879" y="3430773"/>
                    <a:pt x="6018028" y="3377610"/>
                  </a:cubicBezTo>
                  <a:cubicBezTo>
                    <a:pt x="6110177" y="3324447"/>
                    <a:pt x="6227135" y="3246475"/>
                    <a:pt x="6305107" y="3218122"/>
                  </a:cubicBezTo>
                  <a:cubicBezTo>
                    <a:pt x="6383079" y="3189769"/>
                    <a:pt x="6427382" y="3189768"/>
                    <a:pt x="6485861" y="3207489"/>
                  </a:cubicBezTo>
                  <a:cubicBezTo>
                    <a:pt x="6544340" y="3225210"/>
                    <a:pt x="6636489" y="3262424"/>
                    <a:pt x="6655982" y="3324447"/>
                  </a:cubicBezTo>
                  <a:cubicBezTo>
                    <a:pt x="6675475" y="3386470"/>
                    <a:pt x="6655982" y="3496341"/>
                    <a:pt x="6602819" y="3579629"/>
                  </a:cubicBezTo>
                  <a:cubicBezTo>
                    <a:pt x="6549656" y="3662917"/>
                    <a:pt x="6337005" y="3824177"/>
                    <a:pt x="6337005" y="3824177"/>
                  </a:cubicBezTo>
                  <a:cubicBezTo>
                    <a:pt x="6228907" y="3923414"/>
                    <a:pt x="6051698" y="4093536"/>
                    <a:pt x="5954233" y="4175052"/>
                  </a:cubicBezTo>
                  <a:cubicBezTo>
                    <a:pt x="5856768" y="4256568"/>
                    <a:pt x="5752214" y="4313275"/>
                    <a:pt x="5752214" y="4313275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08" name="Freeform 207"/>
            <p:cNvSpPr/>
            <p:nvPr/>
          </p:nvSpPr>
          <p:spPr bwMode="auto">
            <a:xfrm>
              <a:off x="4072866" y="1848889"/>
              <a:ext cx="618904" cy="328457"/>
            </a:xfrm>
            <a:custGeom>
              <a:avLst/>
              <a:gdLst>
                <a:gd name="connsiteX0" fmla="*/ 549349 w 1125279"/>
                <a:gd name="connsiteY0" fmla="*/ 42530 h 597195"/>
                <a:gd name="connsiteX1" fmla="*/ 230373 w 1125279"/>
                <a:gd name="connsiteY1" fmla="*/ 148856 h 597195"/>
                <a:gd name="connsiteX2" fmla="*/ 17721 w 1125279"/>
                <a:gd name="connsiteY2" fmla="*/ 308344 h 597195"/>
                <a:gd name="connsiteX3" fmla="*/ 124047 w 1125279"/>
                <a:gd name="connsiteY3" fmla="*/ 552893 h 597195"/>
                <a:gd name="connsiteX4" fmla="*/ 432391 w 1125279"/>
                <a:gd name="connsiteY4" fmla="*/ 574158 h 597195"/>
                <a:gd name="connsiteX5" fmla="*/ 772633 w 1125279"/>
                <a:gd name="connsiteY5" fmla="*/ 489098 h 597195"/>
                <a:gd name="connsiteX6" fmla="*/ 995917 w 1125279"/>
                <a:gd name="connsiteY6" fmla="*/ 372139 h 597195"/>
                <a:gd name="connsiteX7" fmla="*/ 1102242 w 1125279"/>
                <a:gd name="connsiteY7" fmla="*/ 180753 h 597195"/>
                <a:gd name="connsiteX8" fmla="*/ 1080977 w 1125279"/>
                <a:gd name="connsiteY8" fmla="*/ 63795 h 597195"/>
                <a:gd name="connsiteX9" fmla="*/ 836428 w 1125279"/>
                <a:gd name="connsiteY9" fmla="*/ 0 h 597195"/>
                <a:gd name="connsiteX10" fmla="*/ 836428 w 1125279"/>
                <a:gd name="connsiteY10" fmla="*/ 0 h 59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5279" h="597195">
                  <a:moveTo>
                    <a:pt x="549349" y="42530"/>
                  </a:moveTo>
                  <a:cubicBezTo>
                    <a:pt x="434163" y="73542"/>
                    <a:pt x="318978" y="104554"/>
                    <a:pt x="230373" y="148856"/>
                  </a:cubicBezTo>
                  <a:cubicBezTo>
                    <a:pt x="141768" y="193158"/>
                    <a:pt x="35442" y="241005"/>
                    <a:pt x="17721" y="308344"/>
                  </a:cubicBezTo>
                  <a:cubicBezTo>
                    <a:pt x="0" y="375684"/>
                    <a:pt x="54935" y="508591"/>
                    <a:pt x="124047" y="552893"/>
                  </a:cubicBezTo>
                  <a:cubicBezTo>
                    <a:pt x="193159" y="597195"/>
                    <a:pt x="324293" y="584791"/>
                    <a:pt x="432391" y="574158"/>
                  </a:cubicBezTo>
                  <a:cubicBezTo>
                    <a:pt x="540489" y="563526"/>
                    <a:pt x="678712" y="522768"/>
                    <a:pt x="772633" y="489098"/>
                  </a:cubicBezTo>
                  <a:cubicBezTo>
                    <a:pt x="866554" y="455428"/>
                    <a:pt x="940982" y="423530"/>
                    <a:pt x="995917" y="372139"/>
                  </a:cubicBezTo>
                  <a:cubicBezTo>
                    <a:pt x="1050852" y="320748"/>
                    <a:pt x="1088065" y="232144"/>
                    <a:pt x="1102242" y="180753"/>
                  </a:cubicBezTo>
                  <a:cubicBezTo>
                    <a:pt x="1116419" y="129362"/>
                    <a:pt x="1125279" y="93920"/>
                    <a:pt x="1080977" y="63795"/>
                  </a:cubicBezTo>
                  <a:cubicBezTo>
                    <a:pt x="1036675" y="33670"/>
                    <a:pt x="836428" y="0"/>
                    <a:pt x="836428" y="0"/>
                  </a:cubicBezTo>
                  <a:lnTo>
                    <a:pt x="836428" y="0"/>
                  </a:ln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09" name="Freeform 208"/>
            <p:cNvSpPr/>
            <p:nvPr/>
          </p:nvSpPr>
          <p:spPr bwMode="auto">
            <a:xfrm>
              <a:off x="907199" y="1738753"/>
              <a:ext cx="3884960" cy="1767043"/>
            </a:xfrm>
            <a:custGeom>
              <a:avLst/>
              <a:gdLst>
                <a:gd name="connsiteX0" fmla="*/ 0 w 7063563"/>
                <a:gd name="connsiteY0" fmla="*/ 2507512 h 3212805"/>
                <a:gd name="connsiteX1" fmla="*/ 478466 w 7063563"/>
                <a:gd name="connsiteY1" fmla="*/ 2369289 h 3212805"/>
                <a:gd name="connsiteX2" fmla="*/ 1084521 w 7063563"/>
                <a:gd name="connsiteY2" fmla="*/ 2252331 h 3212805"/>
                <a:gd name="connsiteX3" fmla="*/ 1339703 w 7063563"/>
                <a:gd name="connsiteY3" fmla="*/ 2124740 h 3212805"/>
                <a:gd name="connsiteX4" fmla="*/ 1541721 w 7063563"/>
                <a:gd name="connsiteY4" fmla="*/ 1954619 h 3212805"/>
                <a:gd name="connsiteX5" fmla="*/ 1892596 w 7063563"/>
                <a:gd name="connsiteY5" fmla="*/ 1880191 h 3212805"/>
                <a:gd name="connsiteX6" fmla="*/ 2317898 w 7063563"/>
                <a:gd name="connsiteY6" fmla="*/ 1869559 h 3212805"/>
                <a:gd name="connsiteX7" fmla="*/ 2509284 w 7063563"/>
                <a:gd name="connsiteY7" fmla="*/ 2007782 h 3212805"/>
                <a:gd name="connsiteX8" fmla="*/ 2530549 w 7063563"/>
                <a:gd name="connsiteY8" fmla="*/ 2199168 h 3212805"/>
                <a:gd name="connsiteX9" fmla="*/ 2477386 w 7063563"/>
                <a:gd name="connsiteY9" fmla="*/ 2539410 h 3212805"/>
                <a:gd name="connsiteX10" fmla="*/ 2583712 w 7063563"/>
                <a:gd name="connsiteY10" fmla="*/ 2720163 h 3212805"/>
                <a:gd name="connsiteX11" fmla="*/ 2817628 w 7063563"/>
                <a:gd name="connsiteY11" fmla="*/ 2613838 h 3212805"/>
                <a:gd name="connsiteX12" fmla="*/ 3030279 w 7063563"/>
                <a:gd name="connsiteY12" fmla="*/ 2550042 h 3212805"/>
                <a:gd name="connsiteX13" fmla="*/ 3317359 w 7063563"/>
                <a:gd name="connsiteY13" fmla="*/ 2667000 h 3212805"/>
                <a:gd name="connsiteX14" fmla="*/ 3413052 w 7063563"/>
                <a:gd name="connsiteY14" fmla="*/ 2911549 h 3212805"/>
                <a:gd name="connsiteX15" fmla="*/ 3540642 w 7063563"/>
                <a:gd name="connsiteY15" fmla="*/ 3156098 h 3212805"/>
                <a:gd name="connsiteX16" fmla="*/ 3732028 w 7063563"/>
                <a:gd name="connsiteY16" fmla="*/ 3187996 h 3212805"/>
                <a:gd name="connsiteX17" fmla="*/ 3838354 w 7063563"/>
                <a:gd name="connsiteY17" fmla="*/ 3007242 h 3212805"/>
                <a:gd name="connsiteX18" fmla="*/ 3795824 w 7063563"/>
                <a:gd name="connsiteY18" fmla="*/ 2667000 h 3212805"/>
                <a:gd name="connsiteX19" fmla="*/ 3646968 w 7063563"/>
                <a:gd name="connsiteY19" fmla="*/ 2433084 h 3212805"/>
                <a:gd name="connsiteX20" fmla="*/ 3625703 w 7063563"/>
                <a:gd name="connsiteY20" fmla="*/ 2220433 h 3212805"/>
                <a:gd name="connsiteX21" fmla="*/ 3636335 w 7063563"/>
                <a:gd name="connsiteY21" fmla="*/ 1954619 h 3212805"/>
                <a:gd name="connsiteX22" fmla="*/ 3827721 w 7063563"/>
                <a:gd name="connsiteY22" fmla="*/ 1816396 h 3212805"/>
                <a:gd name="connsiteX23" fmla="*/ 4231759 w 7063563"/>
                <a:gd name="connsiteY23" fmla="*/ 1752600 h 3212805"/>
                <a:gd name="connsiteX24" fmla="*/ 4912242 w 7063563"/>
                <a:gd name="connsiteY24" fmla="*/ 1593112 h 3212805"/>
                <a:gd name="connsiteX25" fmla="*/ 5231219 w 7063563"/>
                <a:gd name="connsiteY25" fmla="*/ 1369828 h 3212805"/>
                <a:gd name="connsiteX26" fmla="*/ 5454503 w 7063563"/>
                <a:gd name="connsiteY26" fmla="*/ 1178442 h 3212805"/>
                <a:gd name="connsiteX27" fmla="*/ 5603359 w 7063563"/>
                <a:gd name="connsiteY27" fmla="*/ 944526 h 3212805"/>
                <a:gd name="connsiteX28" fmla="*/ 5528931 w 7063563"/>
                <a:gd name="connsiteY28" fmla="*/ 742507 h 3212805"/>
                <a:gd name="connsiteX29" fmla="*/ 5337545 w 7063563"/>
                <a:gd name="connsiteY29" fmla="*/ 583019 h 3212805"/>
                <a:gd name="connsiteX30" fmla="*/ 5284382 w 7063563"/>
                <a:gd name="connsiteY30" fmla="*/ 338470 h 3212805"/>
                <a:gd name="connsiteX31" fmla="*/ 5656521 w 7063563"/>
                <a:gd name="connsiteY31" fmla="*/ 178982 h 3212805"/>
                <a:gd name="connsiteX32" fmla="*/ 6230679 w 7063563"/>
                <a:gd name="connsiteY32" fmla="*/ 19493 h 3212805"/>
                <a:gd name="connsiteX33" fmla="*/ 6698512 w 7063563"/>
                <a:gd name="connsiteY33" fmla="*/ 62024 h 3212805"/>
                <a:gd name="connsiteX34" fmla="*/ 6974959 w 7063563"/>
                <a:gd name="connsiteY34" fmla="*/ 200247 h 3212805"/>
                <a:gd name="connsiteX35" fmla="*/ 7049386 w 7063563"/>
                <a:gd name="connsiteY35" fmla="*/ 434163 h 3212805"/>
                <a:gd name="connsiteX36" fmla="*/ 6889898 w 7063563"/>
                <a:gd name="connsiteY36" fmla="*/ 678712 h 3212805"/>
                <a:gd name="connsiteX37" fmla="*/ 6655982 w 7063563"/>
                <a:gd name="connsiteY37" fmla="*/ 891363 h 3212805"/>
                <a:gd name="connsiteX38" fmla="*/ 6485861 w 7063563"/>
                <a:gd name="connsiteY38" fmla="*/ 1072117 h 3212805"/>
                <a:gd name="connsiteX39" fmla="*/ 6549656 w 7063563"/>
                <a:gd name="connsiteY39" fmla="*/ 1252870 h 3212805"/>
                <a:gd name="connsiteX40" fmla="*/ 6687879 w 7063563"/>
                <a:gd name="connsiteY40" fmla="*/ 1476154 h 3212805"/>
                <a:gd name="connsiteX41" fmla="*/ 6602819 w 7063563"/>
                <a:gd name="connsiteY41" fmla="*/ 1901456 h 3212805"/>
                <a:gd name="connsiteX42" fmla="*/ 6539024 w 7063563"/>
                <a:gd name="connsiteY42" fmla="*/ 2135372 h 3212805"/>
                <a:gd name="connsiteX43" fmla="*/ 6432698 w 7063563"/>
                <a:gd name="connsiteY43" fmla="*/ 2337391 h 3212805"/>
                <a:gd name="connsiteX44" fmla="*/ 6241312 w 7063563"/>
                <a:gd name="connsiteY44" fmla="*/ 2443717 h 3212805"/>
                <a:gd name="connsiteX45" fmla="*/ 5911703 w 7063563"/>
                <a:gd name="connsiteY45" fmla="*/ 2518145 h 3212805"/>
                <a:gd name="connsiteX46" fmla="*/ 5656521 w 7063563"/>
                <a:gd name="connsiteY46" fmla="*/ 2720163 h 3212805"/>
                <a:gd name="connsiteX47" fmla="*/ 5443870 w 7063563"/>
                <a:gd name="connsiteY47" fmla="*/ 2964712 h 3212805"/>
                <a:gd name="connsiteX48" fmla="*/ 5263117 w 7063563"/>
                <a:gd name="connsiteY48" fmla="*/ 3166731 h 321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063563" h="3212805">
                  <a:moveTo>
                    <a:pt x="0" y="2507512"/>
                  </a:moveTo>
                  <a:cubicBezTo>
                    <a:pt x="148856" y="2459665"/>
                    <a:pt x="297713" y="2411819"/>
                    <a:pt x="478466" y="2369289"/>
                  </a:cubicBezTo>
                  <a:cubicBezTo>
                    <a:pt x="659219" y="2326759"/>
                    <a:pt x="940982" y="2293089"/>
                    <a:pt x="1084521" y="2252331"/>
                  </a:cubicBezTo>
                  <a:cubicBezTo>
                    <a:pt x="1228060" y="2211573"/>
                    <a:pt x="1263503" y="2174359"/>
                    <a:pt x="1339703" y="2124740"/>
                  </a:cubicBezTo>
                  <a:cubicBezTo>
                    <a:pt x="1415903" y="2075121"/>
                    <a:pt x="1449572" y="1995377"/>
                    <a:pt x="1541721" y="1954619"/>
                  </a:cubicBezTo>
                  <a:cubicBezTo>
                    <a:pt x="1633870" y="1913861"/>
                    <a:pt x="1763233" y="1894368"/>
                    <a:pt x="1892596" y="1880191"/>
                  </a:cubicBezTo>
                  <a:cubicBezTo>
                    <a:pt x="2021959" y="1866014"/>
                    <a:pt x="2215117" y="1848294"/>
                    <a:pt x="2317898" y="1869559"/>
                  </a:cubicBezTo>
                  <a:cubicBezTo>
                    <a:pt x="2420679" y="1890824"/>
                    <a:pt x="2473842" y="1952847"/>
                    <a:pt x="2509284" y="2007782"/>
                  </a:cubicBezTo>
                  <a:cubicBezTo>
                    <a:pt x="2544726" y="2062717"/>
                    <a:pt x="2535865" y="2110563"/>
                    <a:pt x="2530549" y="2199168"/>
                  </a:cubicBezTo>
                  <a:cubicBezTo>
                    <a:pt x="2525233" y="2287773"/>
                    <a:pt x="2468525" y="2452577"/>
                    <a:pt x="2477386" y="2539410"/>
                  </a:cubicBezTo>
                  <a:cubicBezTo>
                    <a:pt x="2486247" y="2626243"/>
                    <a:pt x="2527005" y="2707758"/>
                    <a:pt x="2583712" y="2720163"/>
                  </a:cubicBezTo>
                  <a:cubicBezTo>
                    <a:pt x="2640419" y="2732568"/>
                    <a:pt x="2743200" y="2642192"/>
                    <a:pt x="2817628" y="2613838"/>
                  </a:cubicBezTo>
                  <a:cubicBezTo>
                    <a:pt x="2892056" y="2585484"/>
                    <a:pt x="2946991" y="2541182"/>
                    <a:pt x="3030279" y="2550042"/>
                  </a:cubicBezTo>
                  <a:cubicBezTo>
                    <a:pt x="3113568" y="2558902"/>
                    <a:pt x="3253564" y="2606749"/>
                    <a:pt x="3317359" y="2667000"/>
                  </a:cubicBezTo>
                  <a:cubicBezTo>
                    <a:pt x="3381154" y="2727251"/>
                    <a:pt x="3375838" y="2830033"/>
                    <a:pt x="3413052" y="2911549"/>
                  </a:cubicBezTo>
                  <a:cubicBezTo>
                    <a:pt x="3450266" y="2993065"/>
                    <a:pt x="3487479" y="3110024"/>
                    <a:pt x="3540642" y="3156098"/>
                  </a:cubicBezTo>
                  <a:cubicBezTo>
                    <a:pt x="3593805" y="3202172"/>
                    <a:pt x="3682409" y="3212805"/>
                    <a:pt x="3732028" y="3187996"/>
                  </a:cubicBezTo>
                  <a:cubicBezTo>
                    <a:pt x="3781647" y="3163187"/>
                    <a:pt x="3827721" y="3094075"/>
                    <a:pt x="3838354" y="3007242"/>
                  </a:cubicBezTo>
                  <a:cubicBezTo>
                    <a:pt x="3848987" y="2920409"/>
                    <a:pt x="3827722" y="2762693"/>
                    <a:pt x="3795824" y="2667000"/>
                  </a:cubicBezTo>
                  <a:cubicBezTo>
                    <a:pt x="3763926" y="2571307"/>
                    <a:pt x="3675322" y="2507512"/>
                    <a:pt x="3646968" y="2433084"/>
                  </a:cubicBezTo>
                  <a:cubicBezTo>
                    <a:pt x="3618614" y="2358656"/>
                    <a:pt x="3627475" y="2300177"/>
                    <a:pt x="3625703" y="2220433"/>
                  </a:cubicBezTo>
                  <a:cubicBezTo>
                    <a:pt x="3623931" y="2140689"/>
                    <a:pt x="3602665" y="2021959"/>
                    <a:pt x="3636335" y="1954619"/>
                  </a:cubicBezTo>
                  <a:cubicBezTo>
                    <a:pt x="3670005" y="1887280"/>
                    <a:pt x="3728484" y="1850066"/>
                    <a:pt x="3827721" y="1816396"/>
                  </a:cubicBezTo>
                  <a:cubicBezTo>
                    <a:pt x="3926958" y="1782726"/>
                    <a:pt x="4051006" y="1789814"/>
                    <a:pt x="4231759" y="1752600"/>
                  </a:cubicBezTo>
                  <a:cubicBezTo>
                    <a:pt x="4412512" y="1715386"/>
                    <a:pt x="4745665" y="1656907"/>
                    <a:pt x="4912242" y="1593112"/>
                  </a:cubicBezTo>
                  <a:cubicBezTo>
                    <a:pt x="5078819" y="1529317"/>
                    <a:pt x="5140842" y="1438940"/>
                    <a:pt x="5231219" y="1369828"/>
                  </a:cubicBezTo>
                  <a:cubicBezTo>
                    <a:pt x="5321596" y="1300716"/>
                    <a:pt x="5392480" y="1249326"/>
                    <a:pt x="5454503" y="1178442"/>
                  </a:cubicBezTo>
                  <a:cubicBezTo>
                    <a:pt x="5516526" y="1107558"/>
                    <a:pt x="5590954" y="1017182"/>
                    <a:pt x="5603359" y="944526"/>
                  </a:cubicBezTo>
                  <a:cubicBezTo>
                    <a:pt x="5615764" y="871870"/>
                    <a:pt x="5573233" y="802758"/>
                    <a:pt x="5528931" y="742507"/>
                  </a:cubicBezTo>
                  <a:cubicBezTo>
                    <a:pt x="5484629" y="682256"/>
                    <a:pt x="5378303" y="650359"/>
                    <a:pt x="5337545" y="583019"/>
                  </a:cubicBezTo>
                  <a:cubicBezTo>
                    <a:pt x="5296787" y="515680"/>
                    <a:pt x="5231219" y="405809"/>
                    <a:pt x="5284382" y="338470"/>
                  </a:cubicBezTo>
                  <a:cubicBezTo>
                    <a:pt x="5337545" y="271131"/>
                    <a:pt x="5498805" y="232145"/>
                    <a:pt x="5656521" y="178982"/>
                  </a:cubicBezTo>
                  <a:cubicBezTo>
                    <a:pt x="5814237" y="125819"/>
                    <a:pt x="6057014" y="38986"/>
                    <a:pt x="6230679" y="19493"/>
                  </a:cubicBezTo>
                  <a:cubicBezTo>
                    <a:pt x="6404344" y="0"/>
                    <a:pt x="6574465" y="31898"/>
                    <a:pt x="6698512" y="62024"/>
                  </a:cubicBezTo>
                  <a:cubicBezTo>
                    <a:pt x="6822559" y="92150"/>
                    <a:pt x="6916480" y="138224"/>
                    <a:pt x="6974959" y="200247"/>
                  </a:cubicBezTo>
                  <a:cubicBezTo>
                    <a:pt x="7033438" y="262270"/>
                    <a:pt x="7063563" y="354419"/>
                    <a:pt x="7049386" y="434163"/>
                  </a:cubicBezTo>
                  <a:cubicBezTo>
                    <a:pt x="7035209" y="513907"/>
                    <a:pt x="6955465" y="602512"/>
                    <a:pt x="6889898" y="678712"/>
                  </a:cubicBezTo>
                  <a:cubicBezTo>
                    <a:pt x="6824331" y="754912"/>
                    <a:pt x="6723322" y="825795"/>
                    <a:pt x="6655982" y="891363"/>
                  </a:cubicBezTo>
                  <a:cubicBezTo>
                    <a:pt x="6588642" y="956931"/>
                    <a:pt x="6503582" y="1011866"/>
                    <a:pt x="6485861" y="1072117"/>
                  </a:cubicBezTo>
                  <a:cubicBezTo>
                    <a:pt x="6468140" y="1132368"/>
                    <a:pt x="6515986" y="1185531"/>
                    <a:pt x="6549656" y="1252870"/>
                  </a:cubicBezTo>
                  <a:cubicBezTo>
                    <a:pt x="6583326" y="1320210"/>
                    <a:pt x="6679019" y="1368056"/>
                    <a:pt x="6687879" y="1476154"/>
                  </a:cubicBezTo>
                  <a:cubicBezTo>
                    <a:pt x="6696739" y="1584252"/>
                    <a:pt x="6627628" y="1791586"/>
                    <a:pt x="6602819" y="1901456"/>
                  </a:cubicBezTo>
                  <a:cubicBezTo>
                    <a:pt x="6578010" y="2011326"/>
                    <a:pt x="6567377" y="2062716"/>
                    <a:pt x="6539024" y="2135372"/>
                  </a:cubicBezTo>
                  <a:cubicBezTo>
                    <a:pt x="6510671" y="2208028"/>
                    <a:pt x="6482317" y="2286000"/>
                    <a:pt x="6432698" y="2337391"/>
                  </a:cubicBezTo>
                  <a:cubicBezTo>
                    <a:pt x="6383079" y="2388782"/>
                    <a:pt x="6328144" y="2413591"/>
                    <a:pt x="6241312" y="2443717"/>
                  </a:cubicBezTo>
                  <a:cubicBezTo>
                    <a:pt x="6154480" y="2473843"/>
                    <a:pt x="6009168" y="2472071"/>
                    <a:pt x="5911703" y="2518145"/>
                  </a:cubicBezTo>
                  <a:cubicBezTo>
                    <a:pt x="5814238" y="2564219"/>
                    <a:pt x="5734493" y="2645735"/>
                    <a:pt x="5656521" y="2720163"/>
                  </a:cubicBezTo>
                  <a:cubicBezTo>
                    <a:pt x="5578549" y="2794591"/>
                    <a:pt x="5509437" y="2890284"/>
                    <a:pt x="5443870" y="2964712"/>
                  </a:cubicBezTo>
                  <a:cubicBezTo>
                    <a:pt x="5378303" y="3039140"/>
                    <a:pt x="5295015" y="3129517"/>
                    <a:pt x="5263117" y="3166731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0" name="Freeform 209"/>
            <p:cNvSpPr/>
            <p:nvPr/>
          </p:nvSpPr>
          <p:spPr bwMode="auto">
            <a:xfrm>
              <a:off x="3322385" y="1527253"/>
              <a:ext cx="1946379" cy="2608167"/>
            </a:xfrm>
            <a:custGeom>
              <a:avLst/>
              <a:gdLst>
                <a:gd name="connsiteX0" fmla="*/ 3285460 w 3538870"/>
                <a:gd name="connsiteY0" fmla="*/ 0 h 4742121"/>
                <a:gd name="connsiteX1" fmla="*/ 3498112 w 3538870"/>
                <a:gd name="connsiteY1" fmla="*/ 159489 h 4742121"/>
                <a:gd name="connsiteX2" fmla="*/ 3530009 w 3538870"/>
                <a:gd name="connsiteY2" fmla="*/ 478465 h 4742121"/>
                <a:gd name="connsiteX3" fmla="*/ 3455581 w 3538870"/>
                <a:gd name="connsiteY3" fmla="*/ 680484 h 4742121"/>
                <a:gd name="connsiteX4" fmla="*/ 3125972 w 3538870"/>
                <a:gd name="connsiteY4" fmla="*/ 988828 h 4742121"/>
                <a:gd name="connsiteX5" fmla="*/ 2892056 w 3538870"/>
                <a:gd name="connsiteY5" fmla="*/ 1360968 h 4742121"/>
                <a:gd name="connsiteX6" fmla="*/ 2700670 w 3538870"/>
                <a:gd name="connsiteY6" fmla="*/ 1690577 h 4742121"/>
                <a:gd name="connsiteX7" fmla="*/ 2594344 w 3538870"/>
                <a:gd name="connsiteY7" fmla="*/ 2137144 h 4742121"/>
                <a:gd name="connsiteX8" fmla="*/ 2573079 w 3538870"/>
                <a:gd name="connsiteY8" fmla="*/ 2498651 h 4742121"/>
                <a:gd name="connsiteX9" fmla="*/ 2562446 w 3538870"/>
                <a:gd name="connsiteY9" fmla="*/ 2796363 h 4742121"/>
                <a:gd name="connsiteX10" fmla="*/ 2349795 w 3538870"/>
                <a:gd name="connsiteY10" fmla="*/ 3040912 h 4742121"/>
                <a:gd name="connsiteX11" fmla="*/ 1871330 w 3538870"/>
                <a:gd name="connsiteY11" fmla="*/ 3115340 h 4742121"/>
                <a:gd name="connsiteX12" fmla="*/ 2115879 w 3538870"/>
                <a:gd name="connsiteY12" fmla="*/ 3189768 h 4742121"/>
                <a:gd name="connsiteX13" fmla="*/ 2307265 w 3538870"/>
                <a:gd name="connsiteY13" fmla="*/ 3253563 h 4742121"/>
                <a:gd name="connsiteX14" fmla="*/ 2371060 w 3538870"/>
                <a:gd name="connsiteY14" fmla="*/ 3423684 h 4742121"/>
                <a:gd name="connsiteX15" fmla="*/ 2286000 w 3538870"/>
                <a:gd name="connsiteY15" fmla="*/ 3700130 h 4742121"/>
                <a:gd name="connsiteX16" fmla="*/ 2052084 w 3538870"/>
                <a:gd name="connsiteY16" fmla="*/ 3965944 h 4742121"/>
                <a:gd name="connsiteX17" fmla="*/ 1711842 w 3538870"/>
                <a:gd name="connsiteY17" fmla="*/ 4253023 h 4742121"/>
                <a:gd name="connsiteX18" fmla="*/ 1297172 w 3538870"/>
                <a:gd name="connsiteY18" fmla="*/ 4518837 h 4742121"/>
                <a:gd name="connsiteX19" fmla="*/ 882502 w 3538870"/>
                <a:gd name="connsiteY19" fmla="*/ 4625163 h 4742121"/>
                <a:gd name="connsiteX20" fmla="*/ 0 w 3538870"/>
                <a:gd name="connsiteY20" fmla="*/ 4742121 h 474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38870" h="4742121">
                  <a:moveTo>
                    <a:pt x="3285460" y="0"/>
                  </a:moveTo>
                  <a:cubicBezTo>
                    <a:pt x="3371407" y="39872"/>
                    <a:pt x="3457354" y="79745"/>
                    <a:pt x="3498112" y="159489"/>
                  </a:cubicBezTo>
                  <a:cubicBezTo>
                    <a:pt x="3538870" y="239233"/>
                    <a:pt x="3537098" y="391633"/>
                    <a:pt x="3530009" y="478465"/>
                  </a:cubicBezTo>
                  <a:cubicBezTo>
                    <a:pt x="3522921" y="565298"/>
                    <a:pt x="3522921" y="595424"/>
                    <a:pt x="3455581" y="680484"/>
                  </a:cubicBezTo>
                  <a:cubicBezTo>
                    <a:pt x="3388242" y="765545"/>
                    <a:pt x="3219893" y="875414"/>
                    <a:pt x="3125972" y="988828"/>
                  </a:cubicBezTo>
                  <a:cubicBezTo>
                    <a:pt x="3032051" y="1102242"/>
                    <a:pt x="2962940" y="1244010"/>
                    <a:pt x="2892056" y="1360968"/>
                  </a:cubicBezTo>
                  <a:cubicBezTo>
                    <a:pt x="2821172" y="1477926"/>
                    <a:pt x="2750289" y="1561214"/>
                    <a:pt x="2700670" y="1690577"/>
                  </a:cubicBezTo>
                  <a:cubicBezTo>
                    <a:pt x="2651051" y="1819940"/>
                    <a:pt x="2615609" y="2002465"/>
                    <a:pt x="2594344" y="2137144"/>
                  </a:cubicBezTo>
                  <a:cubicBezTo>
                    <a:pt x="2573079" y="2271823"/>
                    <a:pt x="2578395" y="2388781"/>
                    <a:pt x="2573079" y="2498651"/>
                  </a:cubicBezTo>
                  <a:cubicBezTo>
                    <a:pt x="2567763" y="2608521"/>
                    <a:pt x="2599660" y="2705986"/>
                    <a:pt x="2562446" y="2796363"/>
                  </a:cubicBezTo>
                  <a:cubicBezTo>
                    <a:pt x="2525232" y="2886740"/>
                    <a:pt x="2464981" y="2987749"/>
                    <a:pt x="2349795" y="3040912"/>
                  </a:cubicBezTo>
                  <a:cubicBezTo>
                    <a:pt x="2234609" y="3094075"/>
                    <a:pt x="1910316" y="3090531"/>
                    <a:pt x="1871330" y="3115340"/>
                  </a:cubicBezTo>
                  <a:cubicBezTo>
                    <a:pt x="1832344" y="3140149"/>
                    <a:pt x="2043223" y="3166731"/>
                    <a:pt x="2115879" y="3189768"/>
                  </a:cubicBezTo>
                  <a:cubicBezTo>
                    <a:pt x="2188535" y="3212805"/>
                    <a:pt x="2264735" y="3214577"/>
                    <a:pt x="2307265" y="3253563"/>
                  </a:cubicBezTo>
                  <a:cubicBezTo>
                    <a:pt x="2349795" y="3292549"/>
                    <a:pt x="2374604" y="3349256"/>
                    <a:pt x="2371060" y="3423684"/>
                  </a:cubicBezTo>
                  <a:cubicBezTo>
                    <a:pt x="2367516" y="3498112"/>
                    <a:pt x="2339163" y="3609753"/>
                    <a:pt x="2286000" y="3700130"/>
                  </a:cubicBezTo>
                  <a:cubicBezTo>
                    <a:pt x="2232837" y="3790507"/>
                    <a:pt x="2147777" y="3873795"/>
                    <a:pt x="2052084" y="3965944"/>
                  </a:cubicBezTo>
                  <a:cubicBezTo>
                    <a:pt x="1956391" y="4058093"/>
                    <a:pt x="1837661" y="4160874"/>
                    <a:pt x="1711842" y="4253023"/>
                  </a:cubicBezTo>
                  <a:cubicBezTo>
                    <a:pt x="1586023" y="4345172"/>
                    <a:pt x="1435395" y="4456814"/>
                    <a:pt x="1297172" y="4518837"/>
                  </a:cubicBezTo>
                  <a:cubicBezTo>
                    <a:pt x="1158949" y="4580860"/>
                    <a:pt x="1098697" y="4587949"/>
                    <a:pt x="882502" y="4625163"/>
                  </a:cubicBezTo>
                  <a:cubicBezTo>
                    <a:pt x="666307" y="4662377"/>
                    <a:pt x="0" y="4742121"/>
                    <a:pt x="0" y="4742121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1" name="Freeform 210"/>
            <p:cNvSpPr/>
            <p:nvPr/>
          </p:nvSpPr>
          <p:spPr bwMode="auto">
            <a:xfrm>
              <a:off x="2208358" y="3270905"/>
              <a:ext cx="460035" cy="417150"/>
            </a:xfrm>
            <a:custGeom>
              <a:avLst/>
              <a:gdLst>
                <a:gd name="connsiteX0" fmla="*/ 409353 w 836427"/>
                <a:gd name="connsiteY0" fmla="*/ 72655 h 758455"/>
                <a:gd name="connsiteX1" fmla="*/ 664534 w 836427"/>
                <a:gd name="connsiteY1" fmla="*/ 8860 h 758455"/>
                <a:gd name="connsiteX2" fmla="*/ 813390 w 836427"/>
                <a:gd name="connsiteY2" fmla="*/ 125818 h 758455"/>
                <a:gd name="connsiteX3" fmla="*/ 802758 w 836427"/>
                <a:gd name="connsiteY3" fmla="*/ 359735 h 758455"/>
                <a:gd name="connsiteX4" fmla="*/ 664534 w 836427"/>
                <a:gd name="connsiteY4" fmla="*/ 604283 h 758455"/>
                <a:gd name="connsiteX5" fmla="*/ 398721 w 836427"/>
                <a:gd name="connsiteY5" fmla="*/ 668079 h 758455"/>
                <a:gd name="connsiteX6" fmla="*/ 186069 w 836427"/>
                <a:gd name="connsiteY6" fmla="*/ 753139 h 758455"/>
                <a:gd name="connsiteX7" fmla="*/ 37214 w 836427"/>
                <a:gd name="connsiteY7" fmla="*/ 699976 h 758455"/>
                <a:gd name="connsiteX8" fmla="*/ 26581 w 836427"/>
                <a:gd name="connsiteY8" fmla="*/ 476693 h 758455"/>
                <a:gd name="connsiteX9" fmla="*/ 196702 w 836427"/>
                <a:gd name="connsiteY9" fmla="*/ 253409 h 75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427" h="758455">
                  <a:moveTo>
                    <a:pt x="409353" y="72655"/>
                  </a:moveTo>
                  <a:cubicBezTo>
                    <a:pt x="503274" y="36327"/>
                    <a:pt x="597195" y="0"/>
                    <a:pt x="664534" y="8860"/>
                  </a:cubicBezTo>
                  <a:cubicBezTo>
                    <a:pt x="731873" y="17720"/>
                    <a:pt x="790353" y="67339"/>
                    <a:pt x="813390" y="125818"/>
                  </a:cubicBezTo>
                  <a:cubicBezTo>
                    <a:pt x="836427" y="184297"/>
                    <a:pt x="827567" y="279991"/>
                    <a:pt x="802758" y="359735"/>
                  </a:cubicBezTo>
                  <a:cubicBezTo>
                    <a:pt x="777949" y="439479"/>
                    <a:pt x="731874" y="552892"/>
                    <a:pt x="664534" y="604283"/>
                  </a:cubicBezTo>
                  <a:cubicBezTo>
                    <a:pt x="597195" y="655674"/>
                    <a:pt x="478465" y="643270"/>
                    <a:pt x="398721" y="668079"/>
                  </a:cubicBezTo>
                  <a:cubicBezTo>
                    <a:pt x="318977" y="692888"/>
                    <a:pt x="246320" y="747823"/>
                    <a:pt x="186069" y="753139"/>
                  </a:cubicBezTo>
                  <a:cubicBezTo>
                    <a:pt x="125818" y="758455"/>
                    <a:pt x="63795" y="746050"/>
                    <a:pt x="37214" y="699976"/>
                  </a:cubicBezTo>
                  <a:cubicBezTo>
                    <a:pt x="10633" y="653902"/>
                    <a:pt x="0" y="551121"/>
                    <a:pt x="26581" y="476693"/>
                  </a:cubicBezTo>
                  <a:cubicBezTo>
                    <a:pt x="53162" y="402265"/>
                    <a:pt x="170121" y="292395"/>
                    <a:pt x="196702" y="253409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2" name="Freeform 211"/>
            <p:cNvSpPr/>
            <p:nvPr/>
          </p:nvSpPr>
          <p:spPr bwMode="auto">
            <a:xfrm>
              <a:off x="1800954" y="3351801"/>
              <a:ext cx="1015587" cy="1043852"/>
            </a:xfrm>
            <a:custGeom>
              <a:avLst/>
              <a:gdLst>
                <a:gd name="connsiteX0" fmla="*/ 629093 w 1846521"/>
                <a:gd name="connsiteY0" fmla="*/ 10633 h 1897912"/>
                <a:gd name="connsiteX1" fmla="*/ 352646 w 1846521"/>
                <a:gd name="connsiteY1" fmla="*/ 212652 h 1897912"/>
                <a:gd name="connsiteX2" fmla="*/ 193158 w 1846521"/>
                <a:gd name="connsiteY2" fmla="*/ 372140 h 1897912"/>
                <a:gd name="connsiteX3" fmla="*/ 33669 w 1846521"/>
                <a:gd name="connsiteY3" fmla="*/ 776177 h 1897912"/>
                <a:gd name="connsiteX4" fmla="*/ 108097 w 1846521"/>
                <a:gd name="connsiteY4" fmla="*/ 1116419 h 1897912"/>
                <a:gd name="connsiteX5" fmla="*/ 97465 w 1846521"/>
                <a:gd name="connsiteY5" fmla="*/ 1350335 h 1897912"/>
                <a:gd name="connsiteX6" fmla="*/ 23037 w 1846521"/>
                <a:gd name="connsiteY6" fmla="*/ 1594884 h 1897912"/>
                <a:gd name="connsiteX7" fmla="*/ 23037 w 1846521"/>
                <a:gd name="connsiteY7" fmla="*/ 1775638 h 1897912"/>
                <a:gd name="connsiteX8" fmla="*/ 161260 w 1846521"/>
                <a:gd name="connsiteY8" fmla="*/ 1892596 h 1897912"/>
                <a:gd name="connsiteX9" fmla="*/ 352646 w 1846521"/>
                <a:gd name="connsiteY9" fmla="*/ 1743740 h 1897912"/>
                <a:gd name="connsiteX10" fmla="*/ 522767 w 1846521"/>
                <a:gd name="connsiteY10" fmla="*/ 1477926 h 1897912"/>
                <a:gd name="connsiteX11" fmla="*/ 692888 w 1846521"/>
                <a:gd name="connsiteY11" fmla="*/ 1307805 h 1897912"/>
                <a:gd name="connsiteX12" fmla="*/ 1128823 w 1846521"/>
                <a:gd name="connsiteY12" fmla="*/ 1137684 h 1897912"/>
                <a:gd name="connsiteX13" fmla="*/ 1575390 w 1846521"/>
                <a:gd name="connsiteY13" fmla="*/ 935665 h 1897912"/>
                <a:gd name="connsiteX14" fmla="*/ 1798674 w 1846521"/>
                <a:gd name="connsiteY14" fmla="*/ 754912 h 1897912"/>
                <a:gd name="connsiteX15" fmla="*/ 1830572 w 1846521"/>
                <a:gd name="connsiteY15" fmla="*/ 584791 h 1897912"/>
                <a:gd name="connsiteX16" fmla="*/ 1702981 w 1846521"/>
                <a:gd name="connsiteY16" fmla="*/ 531628 h 1897912"/>
                <a:gd name="connsiteX17" fmla="*/ 1458432 w 1846521"/>
                <a:gd name="connsiteY17" fmla="*/ 584791 h 1897912"/>
                <a:gd name="connsiteX18" fmla="*/ 1171353 w 1846521"/>
                <a:gd name="connsiteY18" fmla="*/ 659219 h 1897912"/>
                <a:gd name="connsiteX19" fmla="*/ 852376 w 1846521"/>
                <a:gd name="connsiteY19" fmla="*/ 712382 h 1897912"/>
                <a:gd name="connsiteX20" fmla="*/ 777949 w 1846521"/>
                <a:gd name="connsiteY20" fmla="*/ 659219 h 1897912"/>
                <a:gd name="connsiteX21" fmla="*/ 682256 w 1846521"/>
                <a:gd name="connsiteY21" fmla="*/ 659219 h 1897912"/>
                <a:gd name="connsiteX22" fmla="*/ 597195 w 1846521"/>
                <a:gd name="connsiteY22" fmla="*/ 531628 h 1897912"/>
                <a:gd name="connsiteX23" fmla="*/ 671623 w 1846521"/>
                <a:gd name="connsiteY23" fmla="*/ 340242 h 1897912"/>
                <a:gd name="connsiteX24" fmla="*/ 777949 w 1846521"/>
                <a:gd name="connsiteY24" fmla="*/ 106326 h 1897912"/>
                <a:gd name="connsiteX25" fmla="*/ 777949 w 1846521"/>
                <a:gd name="connsiteY25" fmla="*/ 0 h 189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6521" h="1897912">
                  <a:moveTo>
                    <a:pt x="629093" y="10633"/>
                  </a:moveTo>
                  <a:cubicBezTo>
                    <a:pt x="527197" y="81517"/>
                    <a:pt x="425302" y="152401"/>
                    <a:pt x="352646" y="212652"/>
                  </a:cubicBezTo>
                  <a:cubicBezTo>
                    <a:pt x="279990" y="272903"/>
                    <a:pt x="246321" y="278219"/>
                    <a:pt x="193158" y="372140"/>
                  </a:cubicBezTo>
                  <a:cubicBezTo>
                    <a:pt x="139995" y="466061"/>
                    <a:pt x="47846" y="652130"/>
                    <a:pt x="33669" y="776177"/>
                  </a:cubicBezTo>
                  <a:cubicBezTo>
                    <a:pt x="19492" y="900224"/>
                    <a:pt x="97464" y="1020726"/>
                    <a:pt x="108097" y="1116419"/>
                  </a:cubicBezTo>
                  <a:cubicBezTo>
                    <a:pt x="118730" y="1212112"/>
                    <a:pt x="111642" y="1270591"/>
                    <a:pt x="97465" y="1350335"/>
                  </a:cubicBezTo>
                  <a:cubicBezTo>
                    <a:pt x="83288" y="1430079"/>
                    <a:pt x="35442" y="1524000"/>
                    <a:pt x="23037" y="1594884"/>
                  </a:cubicBezTo>
                  <a:cubicBezTo>
                    <a:pt x="10632" y="1665768"/>
                    <a:pt x="0" y="1726019"/>
                    <a:pt x="23037" y="1775638"/>
                  </a:cubicBezTo>
                  <a:cubicBezTo>
                    <a:pt x="46074" y="1825257"/>
                    <a:pt x="106325" y="1897912"/>
                    <a:pt x="161260" y="1892596"/>
                  </a:cubicBezTo>
                  <a:cubicBezTo>
                    <a:pt x="216195" y="1887280"/>
                    <a:pt x="292395" y="1812852"/>
                    <a:pt x="352646" y="1743740"/>
                  </a:cubicBezTo>
                  <a:cubicBezTo>
                    <a:pt x="412897" y="1674628"/>
                    <a:pt x="466060" y="1550582"/>
                    <a:pt x="522767" y="1477926"/>
                  </a:cubicBezTo>
                  <a:cubicBezTo>
                    <a:pt x="579474" y="1405270"/>
                    <a:pt x="591879" y="1364512"/>
                    <a:pt x="692888" y="1307805"/>
                  </a:cubicBezTo>
                  <a:cubicBezTo>
                    <a:pt x="793897" y="1251098"/>
                    <a:pt x="981739" y="1199707"/>
                    <a:pt x="1128823" y="1137684"/>
                  </a:cubicBezTo>
                  <a:cubicBezTo>
                    <a:pt x="1275907" y="1075661"/>
                    <a:pt x="1463748" y="999460"/>
                    <a:pt x="1575390" y="935665"/>
                  </a:cubicBezTo>
                  <a:cubicBezTo>
                    <a:pt x="1687032" y="871870"/>
                    <a:pt x="1756144" y="813391"/>
                    <a:pt x="1798674" y="754912"/>
                  </a:cubicBezTo>
                  <a:cubicBezTo>
                    <a:pt x="1841204" y="696433"/>
                    <a:pt x="1846521" y="622005"/>
                    <a:pt x="1830572" y="584791"/>
                  </a:cubicBezTo>
                  <a:cubicBezTo>
                    <a:pt x="1814623" y="547577"/>
                    <a:pt x="1765004" y="531628"/>
                    <a:pt x="1702981" y="531628"/>
                  </a:cubicBezTo>
                  <a:cubicBezTo>
                    <a:pt x="1640958" y="531628"/>
                    <a:pt x="1547037" y="563526"/>
                    <a:pt x="1458432" y="584791"/>
                  </a:cubicBezTo>
                  <a:cubicBezTo>
                    <a:pt x="1369827" y="606056"/>
                    <a:pt x="1272362" y="637954"/>
                    <a:pt x="1171353" y="659219"/>
                  </a:cubicBezTo>
                  <a:cubicBezTo>
                    <a:pt x="1070344" y="680484"/>
                    <a:pt x="917943" y="712382"/>
                    <a:pt x="852376" y="712382"/>
                  </a:cubicBezTo>
                  <a:cubicBezTo>
                    <a:pt x="786809" y="712382"/>
                    <a:pt x="806302" y="668080"/>
                    <a:pt x="777949" y="659219"/>
                  </a:cubicBezTo>
                  <a:cubicBezTo>
                    <a:pt x="749596" y="650359"/>
                    <a:pt x="712382" y="680484"/>
                    <a:pt x="682256" y="659219"/>
                  </a:cubicBezTo>
                  <a:cubicBezTo>
                    <a:pt x="652130" y="637954"/>
                    <a:pt x="598967" y="584791"/>
                    <a:pt x="597195" y="531628"/>
                  </a:cubicBezTo>
                  <a:cubicBezTo>
                    <a:pt x="595423" y="478465"/>
                    <a:pt x="641497" y="411126"/>
                    <a:pt x="671623" y="340242"/>
                  </a:cubicBezTo>
                  <a:cubicBezTo>
                    <a:pt x="701749" y="269358"/>
                    <a:pt x="760228" y="163033"/>
                    <a:pt x="777949" y="106326"/>
                  </a:cubicBezTo>
                  <a:cubicBezTo>
                    <a:pt x="795670" y="49619"/>
                    <a:pt x="786809" y="24809"/>
                    <a:pt x="777949" y="0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3" name="Freeform 212"/>
            <p:cNvSpPr/>
            <p:nvPr/>
          </p:nvSpPr>
          <p:spPr bwMode="auto">
            <a:xfrm>
              <a:off x="1906216" y="3524314"/>
              <a:ext cx="652042" cy="546779"/>
            </a:xfrm>
            <a:custGeom>
              <a:avLst/>
              <a:gdLst>
                <a:gd name="connsiteX0" fmla="*/ 310117 w 1185531"/>
                <a:gd name="connsiteY0" fmla="*/ 281763 h 994144"/>
                <a:gd name="connsiteX1" fmla="*/ 363280 w 1185531"/>
                <a:gd name="connsiteY1" fmla="*/ 37214 h 994144"/>
                <a:gd name="connsiteX2" fmla="*/ 246322 w 1185531"/>
                <a:gd name="connsiteY2" fmla="*/ 58479 h 994144"/>
                <a:gd name="connsiteX3" fmla="*/ 86833 w 1185531"/>
                <a:gd name="connsiteY3" fmla="*/ 239232 h 994144"/>
                <a:gd name="connsiteX4" fmla="*/ 12405 w 1185531"/>
                <a:gd name="connsiteY4" fmla="*/ 473149 h 994144"/>
                <a:gd name="connsiteX5" fmla="*/ 12405 w 1185531"/>
                <a:gd name="connsiteY5" fmla="*/ 717697 h 994144"/>
                <a:gd name="connsiteX6" fmla="*/ 86833 w 1185531"/>
                <a:gd name="connsiteY6" fmla="*/ 962246 h 994144"/>
                <a:gd name="connsiteX7" fmla="*/ 416443 w 1185531"/>
                <a:gd name="connsiteY7" fmla="*/ 909084 h 994144"/>
                <a:gd name="connsiteX8" fmla="*/ 724787 w 1185531"/>
                <a:gd name="connsiteY8" fmla="*/ 760228 h 994144"/>
                <a:gd name="connsiteX9" fmla="*/ 990601 w 1185531"/>
                <a:gd name="connsiteY9" fmla="*/ 728330 h 994144"/>
                <a:gd name="connsiteX10" fmla="*/ 1171354 w 1185531"/>
                <a:gd name="connsiteY10" fmla="*/ 568842 h 994144"/>
                <a:gd name="connsiteX11" fmla="*/ 1075661 w 1185531"/>
                <a:gd name="connsiteY11" fmla="*/ 462516 h 994144"/>
                <a:gd name="connsiteX12" fmla="*/ 841745 w 1185531"/>
                <a:gd name="connsiteY12" fmla="*/ 473149 h 994144"/>
                <a:gd name="connsiteX13" fmla="*/ 629094 w 1185531"/>
                <a:gd name="connsiteY13" fmla="*/ 494414 h 994144"/>
                <a:gd name="connsiteX14" fmla="*/ 448340 w 1185531"/>
                <a:gd name="connsiteY14" fmla="*/ 483781 h 994144"/>
                <a:gd name="connsiteX15" fmla="*/ 352647 w 1185531"/>
                <a:gd name="connsiteY15" fmla="*/ 366823 h 994144"/>
                <a:gd name="connsiteX16" fmla="*/ 310117 w 1185531"/>
                <a:gd name="connsiteY16" fmla="*/ 281763 h 99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85531" h="994144">
                  <a:moveTo>
                    <a:pt x="310117" y="281763"/>
                  </a:moveTo>
                  <a:cubicBezTo>
                    <a:pt x="311889" y="226828"/>
                    <a:pt x="373912" y="74428"/>
                    <a:pt x="363280" y="37214"/>
                  </a:cubicBezTo>
                  <a:cubicBezTo>
                    <a:pt x="352648" y="0"/>
                    <a:pt x="292396" y="24809"/>
                    <a:pt x="246322" y="58479"/>
                  </a:cubicBezTo>
                  <a:cubicBezTo>
                    <a:pt x="200248" y="92149"/>
                    <a:pt x="125819" y="170121"/>
                    <a:pt x="86833" y="239232"/>
                  </a:cubicBezTo>
                  <a:cubicBezTo>
                    <a:pt x="47847" y="308343"/>
                    <a:pt x="24810" y="393405"/>
                    <a:pt x="12405" y="473149"/>
                  </a:cubicBezTo>
                  <a:cubicBezTo>
                    <a:pt x="0" y="552893"/>
                    <a:pt x="0" y="636181"/>
                    <a:pt x="12405" y="717697"/>
                  </a:cubicBezTo>
                  <a:cubicBezTo>
                    <a:pt x="24810" y="799213"/>
                    <a:pt x="19493" y="930348"/>
                    <a:pt x="86833" y="962246"/>
                  </a:cubicBezTo>
                  <a:cubicBezTo>
                    <a:pt x="154173" y="994144"/>
                    <a:pt x="310117" y="942754"/>
                    <a:pt x="416443" y="909084"/>
                  </a:cubicBezTo>
                  <a:cubicBezTo>
                    <a:pt x="522769" y="875414"/>
                    <a:pt x="629094" y="790354"/>
                    <a:pt x="724787" y="760228"/>
                  </a:cubicBezTo>
                  <a:cubicBezTo>
                    <a:pt x="820480" y="730102"/>
                    <a:pt x="916173" y="760228"/>
                    <a:pt x="990601" y="728330"/>
                  </a:cubicBezTo>
                  <a:cubicBezTo>
                    <a:pt x="1065029" y="696432"/>
                    <a:pt x="1157177" y="613144"/>
                    <a:pt x="1171354" y="568842"/>
                  </a:cubicBezTo>
                  <a:cubicBezTo>
                    <a:pt x="1185531" y="524540"/>
                    <a:pt x="1130596" y="478465"/>
                    <a:pt x="1075661" y="462516"/>
                  </a:cubicBezTo>
                  <a:cubicBezTo>
                    <a:pt x="1020726" y="446567"/>
                    <a:pt x="916173" y="467833"/>
                    <a:pt x="841745" y="473149"/>
                  </a:cubicBezTo>
                  <a:cubicBezTo>
                    <a:pt x="767317" y="478465"/>
                    <a:pt x="694661" y="492642"/>
                    <a:pt x="629094" y="494414"/>
                  </a:cubicBezTo>
                  <a:cubicBezTo>
                    <a:pt x="563527" y="496186"/>
                    <a:pt x="494415" y="505046"/>
                    <a:pt x="448340" y="483781"/>
                  </a:cubicBezTo>
                  <a:cubicBezTo>
                    <a:pt x="402266" y="462516"/>
                    <a:pt x="373912" y="393404"/>
                    <a:pt x="352647" y="366823"/>
                  </a:cubicBezTo>
                  <a:cubicBezTo>
                    <a:pt x="331382" y="340242"/>
                    <a:pt x="308345" y="336698"/>
                    <a:pt x="310117" y="281763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4" name="Freeform 213"/>
            <p:cNvSpPr/>
            <p:nvPr/>
          </p:nvSpPr>
          <p:spPr bwMode="auto">
            <a:xfrm>
              <a:off x="889655" y="4644189"/>
              <a:ext cx="1450281" cy="888882"/>
            </a:xfrm>
            <a:custGeom>
              <a:avLst/>
              <a:gdLst>
                <a:gd name="connsiteX0" fmla="*/ 2636874 w 2636874"/>
                <a:gd name="connsiteY0" fmla="*/ 0 h 1616149"/>
                <a:gd name="connsiteX1" fmla="*/ 2583711 w 2636874"/>
                <a:gd name="connsiteY1" fmla="*/ 393404 h 1616149"/>
                <a:gd name="connsiteX2" fmla="*/ 2530549 w 2636874"/>
                <a:gd name="connsiteY2" fmla="*/ 669851 h 1616149"/>
                <a:gd name="connsiteX3" fmla="*/ 2232837 w 2636874"/>
                <a:gd name="connsiteY3" fmla="*/ 1031358 h 1616149"/>
                <a:gd name="connsiteX4" fmla="*/ 1733107 w 2636874"/>
                <a:gd name="connsiteY4" fmla="*/ 1212111 h 1616149"/>
                <a:gd name="connsiteX5" fmla="*/ 1233376 w 2636874"/>
                <a:gd name="connsiteY5" fmla="*/ 1307804 h 1616149"/>
                <a:gd name="connsiteX6" fmla="*/ 786809 w 2636874"/>
                <a:gd name="connsiteY6" fmla="*/ 1392865 h 1616149"/>
                <a:gd name="connsiteX7" fmla="*/ 0 w 2636874"/>
                <a:gd name="connsiteY7" fmla="*/ 1616149 h 161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874" h="1616149">
                  <a:moveTo>
                    <a:pt x="2636874" y="0"/>
                  </a:moveTo>
                  <a:cubicBezTo>
                    <a:pt x="2619153" y="140881"/>
                    <a:pt x="2601432" y="281762"/>
                    <a:pt x="2583711" y="393404"/>
                  </a:cubicBezTo>
                  <a:cubicBezTo>
                    <a:pt x="2565990" y="505046"/>
                    <a:pt x="2589028" y="563525"/>
                    <a:pt x="2530549" y="669851"/>
                  </a:cubicBezTo>
                  <a:cubicBezTo>
                    <a:pt x="2472070" y="776177"/>
                    <a:pt x="2365744" y="940981"/>
                    <a:pt x="2232837" y="1031358"/>
                  </a:cubicBezTo>
                  <a:cubicBezTo>
                    <a:pt x="2099930" y="1121735"/>
                    <a:pt x="1899684" y="1166037"/>
                    <a:pt x="1733107" y="1212111"/>
                  </a:cubicBezTo>
                  <a:cubicBezTo>
                    <a:pt x="1566530" y="1258185"/>
                    <a:pt x="1233376" y="1307804"/>
                    <a:pt x="1233376" y="1307804"/>
                  </a:cubicBezTo>
                  <a:cubicBezTo>
                    <a:pt x="1075660" y="1337930"/>
                    <a:pt x="992372" y="1341474"/>
                    <a:pt x="786809" y="1392865"/>
                  </a:cubicBezTo>
                  <a:cubicBezTo>
                    <a:pt x="581246" y="1444256"/>
                    <a:pt x="0" y="1616149"/>
                    <a:pt x="0" y="1616149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5" name="Freeform 214"/>
            <p:cNvSpPr/>
            <p:nvPr/>
          </p:nvSpPr>
          <p:spPr bwMode="auto">
            <a:xfrm>
              <a:off x="907199" y="3297220"/>
              <a:ext cx="1321628" cy="1881077"/>
            </a:xfrm>
            <a:custGeom>
              <a:avLst/>
              <a:gdLst>
                <a:gd name="connsiteX0" fmla="*/ 21266 w 2402959"/>
                <a:gd name="connsiteY0" fmla="*/ 939209 h 3420139"/>
                <a:gd name="connsiteX1" fmla="*/ 212652 w 2402959"/>
                <a:gd name="connsiteY1" fmla="*/ 630865 h 3420139"/>
                <a:gd name="connsiteX2" fmla="*/ 552893 w 2402959"/>
                <a:gd name="connsiteY2" fmla="*/ 375684 h 3420139"/>
                <a:gd name="connsiteX3" fmla="*/ 893135 w 2402959"/>
                <a:gd name="connsiteY3" fmla="*/ 205563 h 3420139"/>
                <a:gd name="connsiteX4" fmla="*/ 1360968 w 2402959"/>
                <a:gd name="connsiteY4" fmla="*/ 24809 h 3420139"/>
                <a:gd name="connsiteX5" fmla="*/ 1520456 w 2402959"/>
                <a:gd name="connsiteY5" fmla="*/ 56707 h 3420139"/>
                <a:gd name="connsiteX6" fmla="*/ 1467293 w 2402959"/>
                <a:gd name="connsiteY6" fmla="*/ 311889 h 3420139"/>
                <a:gd name="connsiteX7" fmla="*/ 1403498 w 2402959"/>
                <a:gd name="connsiteY7" fmla="*/ 705293 h 3420139"/>
                <a:gd name="connsiteX8" fmla="*/ 1382233 w 2402959"/>
                <a:gd name="connsiteY8" fmla="*/ 1066800 h 3420139"/>
                <a:gd name="connsiteX9" fmla="*/ 1318438 w 2402959"/>
                <a:gd name="connsiteY9" fmla="*/ 1353879 h 3420139"/>
                <a:gd name="connsiteX10" fmla="*/ 1137684 w 2402959"/>
                <a:gd name="connsiteY10" fmla="*/ 1566530 h 3420139"/>
                <a:gd name="connsiteX11" fmla="*/ 914400 w 2402959"/>
                <a:gd name="connsiteY11" fmla="*/ 1779182 h 3420139"/>
                <a:gd name="connsiteX12" fmla="*/ 701749 w 2402959"/>
                <a:gd name="connsiteY12" fmla="*/ 1917405 h 3420139"/>
                <a:gd name="connsiteX13" fmla="*/ 435935 w 2402959"/>
                <a:gd name="connsiteY13" fmla="*/ 2300177 h 3420139"/>
                <a:gd name="connsiteX14" fmla="*/ 446568 w 2402959"/>
                <a:gd name="connsiteY14" fmla="*/ 2619154 h 3420139"/>
                <a:gd name="connsiteX15" fmla="*/ 765545 w 2402959"/>
                <a:gd name="connsiteY15" fmla="*/ 2746744 h 3420139"/>
                <a:gd name="connsiteX16" fmla="*/ 1350335 w 2402959"/>
                <a:gd name="connsiteY16" fmla="*/ 2693582 h 3420139"/>
                <a:gd name="connsiteX17" fmla="*/ 1881963 w 2402959"/>
                <a:gd name="connsiteY17" fmla="*/ 2608521 h 3420139"/>
                <a:gd name="connsiteX18" fmla="*/ 2222205 w 2402959"/>
                <a:gd name="connsiteY18" fmla="*/ 2480930 h 3420139"/>
                <a:gd name="connsiteX19" fmla="*/ 2381693 w 2402959"/>
                <a:gd name="connsiteY19" fmla="*/ 2640419 h 3420139"/>
                <a:gd name="connsiteX20" fmla="*/ 2307266 w 2402959"/>
                <a:gd name="connsiteY20" fmla="*/ 2959395 h 3420139"/>
                <a:gd name="connsiteX21" fmla="*/ 1807535 w 2402959"/>
                <a:gd name="connsiteY21" fmla="*/ 3129516 h 3420139"/>
                <a:gd name="connsiteX22" fmla="*/ 861238 w 2402959"/>
                <a:gd name="connsiteY22" fmla="*/ 3363433 h 3420139"/>
                <a:gd name="connsiteX23" fmla="*/ 308345 w 2402959"/>
                <a:gd name="connsiteY23" fmla="*/ 3395330 h 3420139"/>
                <a:gd name="connsiteX24" fmla="*/ 85061 w 2402959"/>
                <a:gd name="connsiteY24" fmla="*/ 3214577 h 3420139"/>
                <a:gd name="connsiteX25" fmla="*/ 0 w 2402959"/>
                <a:gd name="connsiteY25" fmla="*/ 3172047 h 342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402959" h="3420139">
                  <a:moveTo>
                    <a:pt x="21266" y="939209"/>
                  </a:moveTo>
                  <a:cubicBezTo>
                    <a:pt x="72657" y="831997"/>
                    <a:pt x="124048" y="724786"/>
                    <a:pt x="212652" y="630865"/>
                  </a:cubicBezTo>
                  <a:cubicBezTo>
                    <a:pt x="301257" y="536944"/>
                    <a:pt x="439479" y="446568"/>
                    <a:pt x="552893" y="375684"/>
                  </a:cubicBezTo>
                  <a:cubicBezTo>
                    <a:pt x="666307" y="304800"/>
                    <a:pt x="758456" y="264042"/>
                    <a:pt x="893135" y="205563"/>
                  </a:cubicBezTo>
                  <a:cubicBezTo>
                    <a:pt x="1027814" y="147084"/>
                    <a:pt x="1256415" y="49618"/>
                    <a:pt x="1360968" y="24809"/>
                  </a:cubicBezTo>
                  <a:cubicBezTo>
                    <a:pt x="1465521" y="0"/>
                    <a:pt x="1502735" y="8860"/>
                    <a:pt x="1520456" y="56707"/>
                  </a:cubicBezTo>
                  <a:cubicBezTo>
                    <a:pt x="1538177" y="104554"/>
                    <a:pt x="1486786" y="203791"/>
                    <a:pt x="1467293" y="311889"/>
                  </a:cubicBezTo>
                  <a:cubicBezTo>
                    <a:pt x="1447800" y="419987"/>
                    <a:pt x="1417675" y="579474"/>
                    <a:pt x="1403498" y="705293"/>
                  </a:cubicBezTo>
                  <a:cubicBezTo>
                    <a:pt x="1389321" y="831112"/>
                    <a:pt x="1396410" y="958702"/>
                    <a:pt x="1382233" y="1066800"/>
                  </a:cubicBezTo>
                  <a:cubicBezTo>
                    <a:pt x="1368056" y="1174898"/>
                    <a:pt x="1359196" y="1270591"/>
                    <a:pt x="1318438" y="1353879"/>
                  </a:cubicBezTo>
                  <a:cubicBezTo>
                    <a:pt x="1277680" y="1437167"/>
                    <a:pt x="1205024" y="1495646"/>
                    <a:pt x="1137684" y="1566530"/>
                  </a:cubicBezTo>
                  <a:cubicBezTo>
                    <a:pt x="1070344" y="1637414"/>
                    <a:pt x="987056" y="1720703"/>
                    <a:pt x="914400" y="1779182"/>
                  </a:cubicBezTo>
                  <a:cubicBezTo>
                    <a:pt x="841744" y="1837661"/>
                    <a:pt x="781493" y="1830573"/>
                    <a:pt x="701749" y="1917405"/>
                  </a:cubicBezTo>
                  <a:cubicBezTo>
                    <a:pt x="622005" y="2004238"/>
                    <a:pt x="478465" y="2183219"/>
                    <a:pt x="435935" y="2300177"/>
                  </a:cubicBezTo>
                  <a:cubicBezTo>
                    <a:pt x="393405" y="2417135"/>
                    <a:pt x="391633" y="2544726"/>
                    <a:pt x="446568" y="2619154"/>
                  </a:cubicBezTo>
                  <a:cubicBezTo>
                    <a:pt x="501503" y="2693582"/>
                    <a:pt x="614917" y="2734339"/>
                    <a:pt x="765545" y="2746744"/>
                  </a:cubicBezTo>
                  <a:cubicBezTo>
                    <a:pt x="916173" y="2759149"/>
                    <a:pt x="1164265" y="2716619"/>
                    <a:pt x="1350335" y="2693582"/>
                  </a:cubicBezTo>
                  <a:cubicBezTo>
                    <a:pt x="1536405" y="2670545"/>
                    <a:pt x="1736651" y="2643963"/>
                    <a:pt x="1881963" y="2608521"/>
                  </a:cubicBezTo>
                  <a:cubicBezTo>
                    <a:pt x="2027275" y="2573079"/>
                    <a:pt x="2138917" y="2475614"/>
                    <a:pt x="2222205" y="2480930"/>
                  </a:cubicBezTo>
                  <a:cubicBezTo>
                    <a:pt x="2305493" y="2486246"/>
                    <a:pt x="2367516" y="2560675"/>
                    <a:pt x="2381693" y="2640419"/>
                  </a:cubicBezTo>
                  <a:cubicBezTo>
                    <a:pt x="2395870" y="2720163"/>
                    <a:pt x="2402959" y="2877879"/>
                    <a:pt x="2307266" y="2959395"/>
                  </a:cubicBezTo>
                  <a:cubicBezTo>
                    <a:pt x="2211573" y="3040911"/>
                    <a:pt x="2048540" y="3062176"/>
                    <a:pt x="1807535" y="3129516"/>
                  </a:cubicBezTo>
                  <a:cubicBezTo>
                    <a:pt x="1566530" y="3196856"/>
                    <a:pt x="1111103" y="3319131"/>
                    <a:pt x="861238" y="3363433"/>
                  </a:cubicBezTo>
                  <a:cubicBezTo>
                    <a:pt x="611373" y="3407735"/>
                    <a:pt x="437708" y="3420139"/>
                    <a:pt x="308345" y="3395330"/>
                  </a:cubicBezTo>
                  <a:cubicBezTo>
                    <a:pt x="178982" y="3370521"/>
                    <a:pt x="136452" y="3251791"/>
                    <a:pt x="85061" y="3214577"/>
                  </a:cubicBezTo>
                  <a:cubicBezTo>
                    <a:pt x="33670" y="3177363"/>
                    <a:pt x="16835" y="3174705"/>
                    <a:pt x="0" y="3172047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6" name="Freeform 215"/>
            <p:cNvSpPr/>
            <p:nvPr/>
          </p:nvSpPr>
          <p:spPr bwMode="auto">
            <a:xfrm>
              <a:off x="895503" y="2907360"/>
              <a:ext cx="2520448" cy="1715387"/>
            </a:xfrm>
            <a:custGeom>
              <a:avLst/>
              <a:gdLst>
                <a:gd name="connsiteX0" fmla="*/ 0 w 4582633"/>
                <a:gd name="connsiteY0" fmla="*/ 1041991 h 3118884"/>
                <a:gd name="connsiteX1" fmla="*/ 446568 w 4582633"/>
                <a:gd name="connsiteY1" fmla="*/ 914400 h 3118884"/>
                <a:gd name="connsiteX2" fmla="*/ 871870 w 4582633"/>
                <a:gd name="connsiteY2" fmla="*/ 733646 h 3118884"/>
                <a:gd name="connsiteX3" fmla="*/ 1233377 w 4582633"/>
                <a:gd name="connsiteY3" fmla="*/ 563526 h 3118884"/>
                <a:gd name="connsiteX4" fmla="*/ 1616149 w 4582633"/>
                <a:gd name="connsiteY4" fmla="*/ 372139 h 3118884"/>
                <a:gd name="connsiteX5" fmla="*/ 1881963 w 4582633"/>
                <a:gd name="connsiteY5" fmla="*/ 287079 h 3118884"/>
                <a:gd name="connsiteX6" fmla="*/ 2115879 w 4582633"/>
                <a:gd name="connsiteY6" fmla="*/ 318977 h 3118884"/>
                <a:gd name="connsiteX7" fmla="*/ 2211572 w 4582633"/>
                <a:gd name="connsiteY7" fmla="*/ 478465 h 3118884"/>
                <a:gd name="connsiteX8" fmla="*/ 2158410 w 4582633"/>
                <a:gd name="connsiteY8" fmla="*/ 669851 h 3118884"/>
                <a:gd name="connsiteX9" fmla="*/ 1871331 w 4582633"/>
                <a:gd name="connsiteY9" fmla="*/ 850605 h 3118884"/>
                <a:gd name="connsiteX10" fmla="*/ 1701210 w 4582633"/>
                <a:gd name="connsiteY10" fmla="*/ 1063256 h 3118884"/>
                <a:gd name="connsiteX11" fmla="*/ 1552354 w 4582633"/>
                <a:gd name="connsiteY11" fmla="*/ 1360967 h 3118884"/>
                <a:gd name="connsiteX12" fmla="*/ 1562986 w 4582633"/>
                <a:gd name="connsiteY12" fmla="*/ 1722474 h 3118884"/>
                <a:gd name="connsiteX13" fmla="*/ 1573619 w 4582633"/>
                <a:gd name="connsiteY13" fmla="*/ 1935126 h 3118884"/>
                <a:gd name="connsiteX14" fmla="*/ 1626782 w 4582633"/>
                <a:gd name="connsiteY14" fmla="*/ 2222205 h 3118884"/>
                <a:gd name="connsiteX15" fmla="*/ 1552354 w 4582633"/>
                <a:gd name="connsiteY15" fmla="*/ 2434856 h 3118884"/>
                <a:gd name="connsiteX16" fmla="*/ 1297172 w 4582633"/>
                <a:gd name="connsiteY16" fmla="*/ 2594344 h 3118884"/>
                <a:gd name="connsiteX17" fmla="*/ 988828 w 4582633"/>
                <a:gd name="connsiteY17" fmla="*/ 2870791 h 3118884"/>
                <a:gd name="connsiteX18" fmla="*/ 1052624 w 4582633"/>
                <a:gd name="connsiteY18" fmla="*/ 3072809 h 3118884"/>
                <a:gd name="connsiteX19" fmla="*/ 1382233 w 4582633"/>
                <a:gd name="connsiteY19" fmla="*/ 3104707 h 3118884"/>
                <a:gd name="connsiteX20" fmla="*/ 1828800 w 4582633"/>
                <a:gd name="connsiteY20" fmla="*/ 3083442 h 3118884"/>
                <a:gd name="connsiteX21" fmla="*/ 2052084 w 4582633"/>
                <a:gd name="connsiteY21" fmla="*/ 2892056 h 3118884"/>
                <a:gd name="connsiteX22" fmla="*/ 2105247 w 4582633"/>
                <a:gd name="connsiteY22" fmla="*/ 2583712 h 3118884"/>
                <a:gd name="connsiteX23" fmla="*/ 2296633 w 4582633"/>
                <a:gd name="connsiteY23" fmla="*/ 2243470 h 3118884"/>
                <a:gd name="connsiteX24" fmla="*/ 2828261 w 4582633"/>
                <a:gd name="connsiteY24" fmla="*/ 1998921 h 3118884"/>
                <a:gd name="connsiteX25" fmla="*/ 3285461 w 4582633"/>
                <a:gd name="connsiteY25" fmla="*/ 1850065 h 3118884"/>
                <a:gd name="connsiteX26" fmla="*/ 3615070 w 4582633"/>
                <a:gd name="connsiteY26" fmla="*/ 1733107 h 3118884"/>
                <a:gd name="connsiteX27" fmla="*/ 3838354 w 4582633"/>
                <a:gd name="connsiteY27" fmla="*/ 1626781 h 3118884"/>
                <a:gd name="connsiteX28" fmla="*/ 4051005 w 4582633"/>
                <a:gd name="connsiteY28" fmla="*/ 1201479 h 3118884"/>
                <a:gd name="connsiteX29" fmla="*/ 4189228 w 4582633"/>
                <a:gd name="connsiteY29" fmla="*/ 680484 h 3118884"/>
                <a:gd name="connsiteX30" fmla="*/ 4359349 w 4582633"/>
                <a:gd name="connsiteY30" fmla="*/ 244549 h 3118884"/>
                <a:gd name="connsiteX31" fmla="*/ 4582633 w 4582633"/>
                <a:gd name="connsiteY31" fmla="*/ 0 h 311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582633" h="3118884">
                  <a:moveTo>
                    <a:pt x="0" y="1041991"/>
                  </a:moveTo>
                  <a:cubicBezTo>
                    <a:pt x="150628" y="1003891"/>
                    <a:pt x="301256" y="965791"/>
                    <a:pt x="446568" y="914400"/>
                  </a:cubicBezTo>
                  <a:cubicBezTo>
                    <a:pt x="591880" y="863009"/>
                    <a:pt x="740735" y="792125"/>
                    <a:pt x="871870" y="733646"/>
                  </a:cubicBezTo>
                  <a:cubicBezTo>
                    <a:pt x="1003005" y="675167"/>
                    <a:pt x="1109331" y="623777"/>
                    <a:pt x="1233377" y="563526"/>
                  </a:cubicBezTo>
                  <a:cubicBezTo>
                    <a:pt x="1357423" y="503275"/>
                    <a:pt x="1508051" y="418213"/>
                    <a:pt x="1616149" y="372139"/>
                  </a:cubicBezTo>
                  <a:cubicBezTo>
                    <a:pt x="1724247" y="326065"/>
                    <a:pt x="1798675" y="295939"/>
                    <a:pt x="1881963" y="287079"/>
                  </a:cubicBezTo>
                  <a:cubicBezTo>
                    <a:pt x="1965251" y="278219"/>
                    <a:pt x="2060944" y="287079"/>
                    <a:pt x="2115879" y="318977"/>
                  </a:cubicBezTo>
                  <a:cubicBezTo>
                    <a:pt x="2170814" y="350875"/>
                    <a:pt x="2204484" y="419986"/>
                    <a:pt x="2211572" y="478465"/>
                  </a:cubicBezTo>
                  <a:cubicBezTo>
                    <a:pt x="2218661" y="536944"/>
                    <a:pt x="2215117" y="607828"/>
                    <a:pt x="2158410" y="669851"/>
                  </a:cubicBezTo>
                  <a:cubicBezTo>
                    <a:pt x="2101703" y="731874"/>
                    <a:pt x="1947531" y="785037"/>
                    <a:pt x="1871331" y="850605"/>
                  </a:cubicBezTo>
                  <a:cubicBezTo>
                    <a:pt x="1795131" y="916173"/>
                    <a:pt x="1754373" y="978196"/>
                    <a:pt x="1701210" y="1063256"/>
                  </a:cubicBezTo>
                  <a:cubicBezTo>
                    <a:pt x="1648047" y="1148316"/>
                    <a:pt x="1575391" y="1251097"/>
                    <a:pt x="1552354" y="1360967"/>
                  </a:cubicBezTo>
                  <a:cubicBezTo>
                    <a:pt x="1529317" y="1470837"/>
                    <a:pt x="1559442" y="1626781"/>
                    <a:pt x="1562986" y="1722474"/>
                  </a:cubicBezTo>
                  <a:cubicBezTo>
                    <a:pt x="1566530" y="1818167"/>
                    <a:pt x="1562986" y="1851838"/>
                    <a:pt x="1573619" y="1935126"/>
                  </a:cubicBezTo>
                  <a:cubicBezTo>
                    <a:pt x="1584252" y="2018414"/>
                    <a:pt x="1630326" y="2138917"/>
                    <a:pt x="1626782" y="2222205"/>
                  </a:cubicBezTo>
                  <a:cubicBezTo>
                    <a:pt x="1623238" y="2305493"/>
                    <a:pt x="1607289" y="2372833"/>
                    <a:pt x="1552354" y="2434856"/>
                  </a:cubicBezTo>
                  <a:cubicBezTo>
                    <a:pt x="1497419" y="2496879"/>
                    <a:pt x="1391093" y="2521688"/>
                    <a:pt x="1297172" y="2594344"/>
                  </a:cubicBezTo>
                  <a:cubicBezTo>
                    <a:pt x="1203251" y="2667000"/>
                    <a:pt x="1029586" y="2791047"/>
                    <a:pt x="988828" y="2870791"/>
                  </a:cubicBezTo>
                  <a:cubicBezTo>
                    <a:pt x="948070" y="2950535"/>
                    <a:pt x="987057" y="3033823"/>
                    <a:pt x="1052624" y="3072809"/>
                  </a:cubicBezTo>
                  <a:cubicBezTo>
                    <a:pt x="1118192" y="3111795"/>
                    <a:pt x="1252870" y="3102935"/>
                    <a:pt x="1382233" y="3104707"/>
                  </a:cubicBezTo>
                  <a:cubicBezTo>
                    <a:pt x="1511596" y="3106479"/>
                    <a:pt x="1717158" y="3118884"/>
                    <a:pt x="1828800" y="3083442"/>
                  </a:cubicBezTo>
                  <a:cubicBezTo>
                    <a:pt x="1940442" y="3048000"/>
                    <a:pt x="2006010" y="2975344"/>
                    <a:pt x="2052084" y="2892056"/>
                  </a:cubicBezTo>
                  <a:cubicBezTo>
                    <a:pt x="2098158" y="2808768"/>
                    <a:pt x="2064489" y="2691810"/>
                    <a:pt x="2105247" y="2583712"/>
                  </a:cubicBezTo>
                  <a:cubicBezTo>
                    <a:pt x="2146005" y="2475614"/>
                    <a:pt x="2176131" y="2340935"/>
                    <a:pt x="2296633" y="2243470"/>
                  </a:cubicBezTo>
                  <a:cubicBezTo>
                    <a:pt x="2417135" y="2146005"/>
                    <a:pt x="2663456" y="2064489"/>
                    <a:pt x="2828261" y="1998921"/>
                  </a:cubicBezTo>
                  <a:cubicBezTo>
                    <a:pt x="2993066" y="1933354"/>
                    <a:pt x="3154326" y="1894367"/>
                    <a:pt x="3285461" y="1850065"/>
                  </a:cubicBezTo>
                  <a:cubicBezTo>
                    <a:pt x="3416596" y="1805763"/>
                    <a:pt x="3522921" y="1770321"/>
                    <a:pt x="3615070" y="1733107"/>
                  </a:cubicBezTo>
                  <a:cubicBezTo>
                    <a:pt x="3707219" y="1695893"/>
                    <a:pt x="3765698" y="1715386"/>
                    <a:pt x="3838354" y="1626781"/>
                  </a:cubicBezTo>
                  <a:cubicBezTo>
                    <a:pt x="3911010" y="1538176"/>
                    <a:pt x="3992526" y="1359195"/>
                    <a:pt x="4051005" y="1201479"/>
                  </a:cubicBezTo>
                  <a:cubicBezTo>
                    <a:pt x="4109484" y="1043763"/>
                    <a:pt x="4137837" y="839972"/>
                    <a:pt x="4189228" y="680484"/>
                  </a:cubicBezTo>
                  <a:cubicBezTo>
                    <a:pt x="4240619" y="520996"/>
                    <a:pt x="4293781" y="357963"/>
                    <a:pt x="4359349" y="244549"/>
                  </a:cubicBezTo>
                  <a:cubicBezTo>
                    <a:pt x="4424917" y="131135"/>
                    <a:pt x="4503775" y="65567"/>
                    <a:pt x="4582633" y="0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7" name="Freeform 216"/>
            <p:cNvSpPr/>
            <p:nvPr/>
          </p:nvSpPr>
          <p:spPr bwMode="auto">
            <a:xfrm>
              <a:off x="2357480" y="2488260"/>
              <a:ext cx="2156903" cy="2167625"/>
            </a:xfrm>
            <a:custGeom>
              <a:avLst/>
              <a:gdLst>
                <a:gd name="connsiteX0" fmla="*/ 1945758 w 3921642"/>
                <a:gd name="connsiteY0" fmla="*/ 751367 h 3941135"/>
                <a:gd name="connsiteX1" fmla="*/ 2286000 w 3921642"/>
                <a:gd name="connsiteY1" fmla="*/ 613144 h 3941135"/>
                <a:gd name="connsiteX2" fmla="*/ 2594344 w 3921642"/>
                <a:gd name="connsiteY2" fmla="*/ 538716 h 3941135"/>
                <a:gd name="connsiteX3" fmla="*/ 2806995 w 3921642"/>
                <a:gd name="connsiteY3" fmla="*/ 421758 h 3941135"/>
                <a:gd name="connsiteX4" fmla="*/ 3168502 w 3921642"/>
                <a:gd name="connsiteY4" fmla="*/ 209107 h 3941135"/>
                <a:gd name="connsiteX5" fmla="*/ 3498111 w 3921642"/>
                <a:gd name="connsiteY5" fmla="*/ 28353 h 3941135"/>
                <a:gd name="connsiteX6" fmla="*/ 3710763 w 3921642"/>
                <a:gd name="connsiteY6" fmla="*/ 38986 h 3941135"/>
                <a:gd name="connsiteX7" fmla="*/ 3859618 w 3921642"/>
                <a:gd name="connsiteY7" fmla="*/ 145312 h 3941135"/>
                <a:gd name="connsiteX8" fmla="*/ 3902149 w 3921642"/>
                <a:gd name="connsiteY8" fmla="*/ 262270 h 3941135"/>
                <a:gd name="connsiteX9" fmla="*/ 3742660 w 3921642"/>
                <a:gd name="connsiteY9" fmla="*/ 432391 h 3941135"/>
                <a:gd name="connsiteX10" fmla="*/ 3338623 w 3921642"/>
                <a:gd name="connsiteY10" fmla="*/ 698205 h 3941135"/>
                <a:gd name="connsiteX11" fmla="*/ 3009014 w 3921642"/>
                <a:gd name="connsiteY11" fmla="*/ 985284 h 3941135"/>
                <a:gd name="connsiteX12" fmla="*/ 2753832 w 3921642"/>
                <a:gd name="connsiteY12" fmla="*/ 1197935 h 3941135"/>
                <a:gd name="connsiteX13" fmla="*/ 2583711 w 3921642"/>
                <a:gd name="connsiteY13" fmla="*/ 1665767 h 3941135"/>
                <a:gd name="connsiteX14" fmla="*/ 2456121 w 3921642"/>
                <a:gd name="connsiteY14" fmla="*/ 2165498 h 3941135"/>
                <a:gd name="connsiteX15" fmla="*/ 2275367 w 3921642"/>
                <a:gd name="connsiteY15" fmla="*/ 2399414 h 3941135"/>
                <a:gd name="connsiteX16" fmla="*/ 2030818 w 3921642"/>
                <a:gd name="connsiteY16" fmla="*/ 2484474 h 3941135"/>
                <a:gd name="connsiteX17" fmla="*/ 1679944 w 3921642"/>
                <a:gd name="connsiteY17" fmla="*/ 2590800 h 3941135"/>
                <a:gd name="connsiteX18" fmla="*/ 1339702 w 3921642"/>
                <a:gd name="connsiteY18" fmla="*/ 2675860 h 3941135"/>
                <a:gd name="connsiteX19" fmla="*/ 1116418 w 3921642"/>
                <a:gd name="connsiteY19" fmla="*/ 2750288 h 3941135"/>
                <a:gd name="connsiteX20" fmla="*/ 925032 w 3921642"/>
                <a:gd name="connsiteY20" fmla="*/ 2888512 h 3941135"/>
                <a:gd name="connsiteX21" fmla="*/ 850604 w 3921642"/>
                <a:gd name="connsiteY21" fmla="*/ 3133060 h 3941135"/>
                <a:gd name="connsiteX22" fmla="*/ 669851 w 3921642"/>
                <a:gd name="connsiteY22" fmla="*/ 3462670 h 3941135"/>
                <a:gd name="connsiteX23" fmla="*/ 510363 w 3921642"/>
                <a:gd name="connsiteY23" fmla="*/ 3632791 h 3941135"/>
                <a:gd name="connsiteX24" fmla="*/ 159488 w 3921642"/>
                <a:gd name="connsiteY24" fmla="*/ 3802912 h 3941135"/>
                <a:gd name="connsiteX25" fmla="*/ 42530 w 3921642"/>
                <a:gd name="connsiteY25" fmla="*/ 3898605 h 3941135"/>
                <a:gd name="connsiteX26" fmla="*/ 0 w 3921642"/>
                <a:gd name="connsiteY26" fmla="*/ 3941135 h 394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21642" h="3941135">
                  <a:moveTo>
                    <a:pt x="1945758" y="751367"/>
                  </a:moveTo>
                  <a:cubicBezTo>
                    <a:pt x="2061830" y="699976"/>
                    <a:pt x="2177902" y="648586"/>
                    <a:pt x="2286000" y="613144"/>
                  </a:cubicBezTo>
                  <a:cubicBezTo>
                    <a:pt x="2394098" y="577702"/>
                    <a:pt x="2507512" y="570614"/>
                    <a:pt x="2594344" y="538716"/>
                  </a:cubicBezTo>
                  <a:cubicBezTo>
                    <a:pt x="2681177" y="506818"/>
                    <a:pt x="2711302" y="476693"/>
                    <a:pt x="2806995" y="421758"/>
                  </a:cubicBezTo>
                  <a:cubicBezTo>
                    <a:pt x="2902688" y="366823"/>
                    <a:pt x="3053316" y="274674"/>
                    <a:pt x="3168502" y="209107"/>
                  </a:cubicBezTo>
                  <a:cubicBezTo>
                    <a:pt x="3283688" y="143540"/>
                    <a:pt x="3407734" y="56706"/>
                    <a:pt x="3498111" y="28353"/>
                  </a:cubicBezTo>
                  <a:cubicBezTo>
                    <a:pt x="3588488" y="0"/>
                    <a:pt x="3650512" y="19493"/>
                    <a:pt x="3710763" y="38986"/>
                  </a:cubicBezTo>
                  <a:cubicBezTo>
                    <a:pt x="3771014" y="58479"/>
                    <a:pt x="3827720" y="108098"/>
                    <a:pt x="3859618" y="145312"/>
                  </a:cubicBezTo>
                  <a:cubicBezTo>
                    <a:pt x="3891516" y="182526"/>
                    <a:pt x="3921642" y="214424"/>
                    <a:pt x="3902149" y="262270"/>
                  </a:cubicBezTo>
                  <a:cubicBezTo>
                    <a:pt x="3882656" y="310116"/>
                    <a:pt x="3836581" y="359735"/>
                    <a:pt x="3742660" y="432391"/>
                  </a:cubicBezTo>
                  <a:cubicBezTo>
                    <a:pt x="3648739" y="505047"/>
                    <a:pt x="3460897" y="606056"/>
                    <a:pt x="3338623" y="698205"/>
                  </a:cubicBezTo>
                  <a:cubicBezTo>
                    <a:pt x="3216349" y="790354"/>
                    <a:pt x="3106479" y="901996"/>
                    <a:pt x="3009014" y="985284"/>
                  </a:cubicBezTo>
                  <a:cubicBezTo>
                    <a:pt x="2911549" y="1068572"/>
                    <a:pt x="2824716" y="1084521"/>
                    <a:pt x="2753832" y="1197935"/>
                  </a:cubicBezTo>
                  <a:cubicBezTo>
                    <a:pt x="2682948" y="1311349"/>
                    <a:pt x="2633329" y="1504507"/>
                    <a:pt x="2583711" y="1665767"/>
                  </a:cubicBezTo>
                  <a:cubicBezTo>
                    <a:pt x="2534093" y="1827027"/>
                    <a:pt x="2507512" y="2043224"/>
                    <a:pt x="2456121" y="2165498"/>
                  </a:cubicBezTo>
                  <a:cubicBezTo>
                    <a:pt x="2404730" y="2287772"/>
                    <a:pt x="2346251" y="2346251"/>
                    <a:pt x="2275367" y="2399414"/>
                  </a:cubicBezTo>
                  <a:cubicBezTo>
                    <a:pt x="2204483" y="2452577"/>
                    <a:pt x="2130055" y="2452576"/>
                    <a:pt x="2030818" y="2484474"/>
                  </a:cubicBezTo>
                  <a:cubicBezTo>
                    <a:pt x="1931581" y="2516372"/>
                    <a:pt x="1795130" y="2558902"/>
                    <a:pt x="1679944" y="2590800"/>
                  </a:cubicBezTo>
                  <a:cubicBezTo>
                    <a:pt x="1564758" y="2622698"/>
                    <a:pt x="1433623" y="2649279"/>
                    <a:pt x="1339702" y="2675860"/>
                  </a:cubicBezTo>
                  <a:cubicBezTo>
                    <a:pt x="1245781" y="2702441"/>
                    <a:pt x="1185530" y="2714846"/>
                    <a:pt x="1116418" y="2750288"/>
                  </a:cubicBezTo>
                  <a:cubicBezTo>
                    <a:pt x="1047306" y="2785730"/>
                    <a:pt x="969334" y="2824717"/>
                    <a:pt x="925032" y="2888512"/>
                  </a:cubicBezTo>
                  <a:cubicBezTo>
                    <a:pt x="880730" y="2952307"/>
                    <a:pt x="893134" y="3037367"/>
                    <a:pt x="850604" y="3133060"/>
                  </a:cubicBezTo>
                  <a:cubicBezTo>
                    <a:pt x="808074" y="3228753"/>
                    <a:pt x="726558" y="3379381"/>
                    <a:pt x="669851" y="3462670"/>
                  </a:cubicBezTo>
                  <a:cubicBezTo>
                    <a:pt x="613144" y="3545959"/>
                    <a:pt x="595424" y="3576084"/>
                    <a:pt x="510363" y="3632791"/>
                  </a:cubicBezTo>
                  <a:cubicBezTo>
                    <a:pt x="425303" y="3689498"/>
                    <a:pt x="237460" y="3758610"/>
                    <a:pt x="159488" y="3802912"/>
                  </a:cubicBezTo>
                  <a:cubicBezTo>
                    <a:pt x="81516" y="3847214"/>
                    <a:pt x="69111" y="3875568"/>
                    <a:pt x="42530" y="3898605"/>
                  </a:cubicBezTo>
                  <a:cubicBezTo>
                    <a:pt x="15949" y="3921642"/>
                    <a:pt x="7974" y="3931388"/>
                    <a:pt x="0" y="3941135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8" name="Freeform 217"/>
            <p:cNvSpPr/>
            <p:nvPr/>
          </p:nvSpPr>
          <p:spPr bwMode="auto">
            <a:xfrm>
              <a:off x="3244413" y="2912234"/>
              <a:ext cx="584790" cy="813834"/>
            </a:xfrm>
            <a:custGeom>
              <a:avLst/>
              <a:gdLst>
                <a:gd name="connsiteX0" fmla="*/ 322520 w 1063255"/>
                <a:gd name="connsiteY0" fmla="*/ 342013 h 1479697"/>
                <a:gd name="connsiteX1" fmla="*/ 365051 w 1063255"/>
                <a:gd name="connsiteY1" fmla="*/ 310116 h 1479697"/>
                <a:gd name="connsiteX2" fmla="*/ 556437 w 1063255"/>
                <a:gd name="connsiteY2" fmla="*/ 139995 h 1479697"/>
                <a:gd name="connsiteX3" fmla="*/ 800986 w 1063255"/>
                <a:gd name="connsiteY3" fmla="*/ 33669 h 1479697"/>
                <a:gd name="connsiteX4" fmla="*/ 1034902 w 1063255"/>
                <a:gd name="connsiteY4" fmla="*/ 65567 h 1479697"/>
                <a:gd name="connsiteX5" fmla="*/ 971106 w 1063255"/>
                <a:gd name="connsiteY5" fmla="*/ 427074 h 1479697"/>
                <a:gd name="connsiteX6" fmla="*/ 864781 w 1063255"/>
                <a:gd name="connsiteY6" fmla="*/ 703520 h 1479697"/>
                <a:gd name="connsiteX7" fmla="*/ 684027 w 1063255"/>
                <a:gd name="connsiteY7" fmla="*/ 1043762 h 1479697"/>
                <a:gd name="connsiteX8" fmla="*/ 492641 w 1063255"/>
                <a:gd name="connsiteY8" fmla="*/ 1309576 h 1479697"/>
                <a:gd name="connsiteX9" fmla="*/ 173665 w 1063255"/>
                <a:gd name="connsiteY9" fmla="*/ 1447799 h 1479697"/>
                <a:gd name="connsiteX10" fmla="*/ 24809 w 1063255"/>
                <a:gd name="connsiteY10" fmla="*/ 1415902 h 1479697"/>
                <a:gd name="connsiteX11" fmla="*/ 24809 w 1063255"/>
                <a:gd name="connsiteY11" fmla="*/ 1065027 h 1479697"/>
                <a:gd name="connsiteX12" fmla="*/ 88604 w 1063255"/>
                <a:gd name="connsiteY12" fmla="*/ 682255 h 1479697"/>
                <a:gd name="connsiteX13" fmla="*/ 237460 w 1063255"/>
                <a:gd name="connsiteY13" fmla="*/ 416441 h 1479697"/>
                <a:gd name="connsiteX14" fmla="*/ 428846 w 1063255"/>
                <a:gd name="connsiteY14" fmla="*/ 256953 h 147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3255" h="1479697">
                  <a:moveTo>
                    <a:pt x="322520" y="342013"/>
                  </a:moveTo>
                  <a:cubicBezTo>
                    <a:pt x="324292" y="342899"/>
                    <a:pt x="326065" y="343786"/>
                    <a:pt x="365051" y="310116"/>
                  </a:cubicBezTo>
                  <a:cubicBezTo>
                    <a:pt x="404037" y="276446"/>
                    <a:pt x="483781" y="186070"/>
                    <a:pt x="556437" y="139995"/>
                  </a:cubicBezTo>
                  <a:cubicBezTo>
                    <a:pt x="629093" y="93921"/>
                    <a:pt x="721242" y="46074"/>
                    <a:pt x="800986" y="33669"/>
                  </a:cubicBezTo>
                  <a:cubicBezTo>
                    <a:pt x="880730" y="21264"/>
                    <a:pt x="1006549" y="0"/>
                    <a:pt x="1034902" y="65567"/>
                  </a:cubicBezTo>
                  <a:cubicBezTo>
                    <a:pt x="1063255" y="131134"/>
                    <a:pt x="999460" y="320749"/>
                    <a:pt x="971106" y="427074"/>
                  </a:cubicBezTo>
                  <a:cubicBezTo>
                    <a:pt x="942753" y="533400"/>
                    <a:pt x="912628" y="600739"/>
                    <a:pt x="864781" y="703520"/>
                  </a:cubicBezTo>
                  <a:cubicBezTo>
                    <a:pt x="816934" y="806301"/>
                    <a:pt x="746050" y="942753"/>
                    <a:pt x="684027" y="1043762"/>
                  </a:cubicBezTo>
                  <a:cubicBezTo>
                    <a:pt x="622004" y="1144771"/>
                    <a:pt x="577701" y="1242237"/>
                    <a:pt x="492641" y="1309576"/>
                  </a:cubicBezTo>
                  <a:cubicBezTo>
                    <a:pt x="407581" y="1376915"/>
                    <a:pt x="251637" y="1430078"/>
                    <a:pt x="173665" y="1447799"/>
                  </a:cubicBezTo>
                  <a:cubicBezTo>
                    <a:pt x="95693" y="1465520"/>
                    <a:pt x="49618" y="1479697"/>
                    <a:pt x="24809" y="1415902"/>
                  </a:cubicBezTo>
                  <a:cubicBezTo>
                    <a:pt x="0" y="1352107"/>
                    <a:pt x="14177" y="1187301"/>
                    <a:pt x="24809" y="1065027"/>
                  </a:cubicBezTo>
                  <a:cubicBezTo>
                    <a:pt x="35441" y="942753"/>
                    <a:pt x="53162" y="790353"/>
                    <a:pt x="88604" y="682255"/>
                  </a:cubicBezTo>
                  <a:cubicBezTo>
                    <a:pt x="124046" y="574157"/>
                    <a:pt x="180753" y="487325"/>
                    <a:pt x="237460" y="416441"/>
                  </a:cubicBezTo>
                  <a:cubicBezTo>
                    <a:pt x="294167" y="345557"/>
                    <a:pt x="361506" y="301255"/>
                    <a:pt x="428846" y="256953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19" name="Freeform 218"/>
            <p:cNvSpPr/>
            <p:nvPr/>
          </p:nvSpPr>
          <p:spPr bwMode="auto">
            <a:xfrm>
              <a:off x="2123563" y="4069145"/>
              <a:ext cx="668611" cy="512667"/>
            </a:xfrm>
            <a:custGeom>
              <a:avLst/>
              <a:gdLst>
                <a:gd name="connsiteX0" fmla="*/ 542261 w 1215656"/>
                <a:gd name="connsiteY0" fmla="*/ 109870 h 932121"/>
                <a:gd name="connsiteX1" fmla="*/ 882503 w 1215656"/>
                <a:gd name="connsiteY1" fmla="*/ 14177 h 932121"/>
                <a:gd name="connsiteX2" fmla="*/ 1031359 w 1215656"/>
                <a:gd name="connsiteY2" fmla="*/ 24809 h 932121"/>
                <a:gd name="connsiteX3" fmla="*/ 1180214 w 1215656"/>
                <a:gd name="connsiteY3" fmla="*/ 67339 h 932121"/>
                <a:gd name="connsiteX4" fmla="*/ 1180214 w 1215656"/>
                <a:gd name="connsiteY4" fmla="*/ 279991 h 932121"/>
                <a:gd name="connsiteX5" fmla="*/ 967563 w 1215656"/>
                <a:gd name="connsiteY5" fmla="*/ 471377 h 932121"/>
                <a:gd name="connsiteX6" fmla="*/ 616689 w 1215656"/>
                <a:gd name="connsiteY6" fmla="*/ 673395 h 932121"/>
                <a:gd name="connsiteX7" fmla="*/ 393405 w 1215656"/>
                <a:gd name="connsiteY7" fmla="*/ 832884 h 932121"/>
                <a:gd name="connsiteX8" fmla="*/ 116959 w 1215656"/>
                <a:gd name="connsiteY8" fmla="*/ 917944 h 932121"/>
                <a:gd name="connsiteX9" fmla="*/ 10633 w 1215656"/>
                <a:gd name="connsiteY9" fmla="*/ 747823 h 932121"/>
                <a:gd name="connsiteX10" fmla="*/ 53163 w 1215656"/>
                <a:gd name="connsiteY10" fmla="*/ 482009 h 932121"/>
                <a:gd name="connsiteX11" fmla="*/ 148856 w 1215656"/>
                <a:gd name="connsiteY11" fmla="*/ 279991 h 932121"/>
                <a:gd name="connsiteX12" fmla="*/ 404038 w 1215656"/>
                <a:gd name="connsiteY12" fmla="*/ 141767 h 9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5656" h="932121">
                  <a:moveTo>
                    <a:pt x="542261" y="109870"/>
                  </a:moveTo>
                  <a:cubicBezTo>
                    <a:pt x="671624" y="69112"/>
                    <a:pt x="800987" y="28354"/>
                    <a:pt x="882503" y="14177"/>
                  </a:cubicBezTo>
                  <a:cubicBezTo>
                    <a:pt x="964019" y="0"/>
                    <a:pt x="981741" y="15949"/>
                    <a:pt x="1031359" y="24809"/>
                  </a:cubicBezTo>
                  <a:cubicBezTo>
                    <a:pt x="1080978" y="33669"/>
                    <a:pt x="1155405" y="24809"/>
                    <a:pt x="1180214" y="67339"/>
                  </a:cubicBezTo>
                  <a:cubicBezTo>
                    <a:pt x="1205023" y="109869"/>
                    <a:pt x="1215656" y="212651"/>
                    <a:pt x="1180214" y="279991"/>
                  </a:cubicBezTo>
                  <a:cubicBezTo>
                    <a:pt x="1144772" y="347331"/>
                    <a:pt x="1061484" y="405810"/>
                    <a:pt x="967563" y="471377"/>
                  </a:cubicBezTo>
                  <a:cubicBezTo>
                    <a:pt x="873642" y="536944"/>
                    <a:pt x="712382" y="613144"/>
                    <a:pt x="616689" y="673395"/>
                  </a:cubicBezTo>
                  <a:cubicBezTo>
                    <a:pt x="520996" y="733646"/>
                    <a:pt x="476693" y="792126"/>
                    <a:pt x="393405" y="832884"/>
                  </a:cubicBezTo>
                  <a:cubicBezTo>
                    <a:pt x="310117" y="873642"/>
                    <a:pt x="180754" y="932121"/>
                    <a:pt x="116959" y="917944"/>
                  </a:cubicBezTo>
                  <a:cubicBezTo>
                    <a:pt x="53164" y="903767"/>
                    <a:pt x="21266" y="820479"/>
                    <a:pt x="10633" y="747823"/>
                  </a:cubicBezTo>
                  <a:cubicBezTo>
                    <a:pt x="0" y="675167"/>
                    <a:pt x="30126" y="559981"/>
                    <a:pt x="53163" y="482009"/>
                  </a:cubicBezTo>
                  <a:cubicBezTo>
                    <a:pt x="76200" y="404037"/>
                    <a:pt x="90377" y="336698"/>
                    <a:pt x="148856" y="279991"/>
                  </a:cubicBezTo>
                  <a:cubicBezTo>
                    <a:pt x="207335" y="223284"/>
                    <a:pt x="305686" y="182525"/>
                    <a:pt x="404038" y="141767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0" name="Freeform 219"/>
            <p:cNvSpPr/>
            <p:nvPr/>
          </p:nvSpPr>
          <p:spPr bwMode="auto">
            <a:xfrm>
              <a:off x="1033904" y="3475582"/>
              <a:ext cx="590638" cy="672509"/>
            </a:xfrm>
            <a:custGeom>
              <a:avLst/>
              <a:gdLst>
                <a:gd name="connsiteX0" fmla="*/ 428846 w 1073887"/>
                <a:gd name="connsiteY0" fmla="*/ 147083 h 1222743"/>
                <a:gd name="connsiteX1" fmla="*/ 694660 w 1073887"/>
                <a:gd name="connsiteY1" fmla="*/ 30125 h 1222743"/>
                <a:gd name="connsiteX2" fmla="*/ 886046 w 1073887"/>
                <a:gd name="connsiteY2" fmla="*/ 8860 h 1222743"/>
                <a:gd name="connsiteX3" fmla="*/ 1024269 w 1073887"/>
                <a:gd name="connsiteY3" fmla="*/ 83288 h 1222743"/>
                <a:gd name="connsiteX4" fmla="*/ 1066799 w 1073887"/>
                <a:gd name="connsiteY4" fmla="*/ 242776 h 1222743"/>
                <a:gd name="connsiteX5" fmla="*/ 1066799 w 1073887"/>
                <a:gd name="connsiteY5" fmla="*/ 466060 h 1222743"/>
                <a:gd name="connsiteX6" fmla="*/ 1034902 w 1073887"/>
                <a:gd name="connsiteY6" fmla="*/ 678711 h 1222743"/>
                <a:gd name="connsiteX7" fmla="*/ 1003004 w 1073887"/>
                <a:gd name="connsiteY7" fmla="*/ 880729 h 1222743"/>
                <a:gd name="connsiteX8" fmla="*/ 811618 w 1073887"/>
                <a:gd name="connsiteY8" fmla="*/ 1050850 h 1222743"/>
                <a:gd name="connsiteX9" fmla="*/ 556437 w 1073887"/>
                <a:gd name="connsiteY9" fmla="*/ 1167808 h 1222743"/>
                <a:gd name="connsiteX10" fmla="*/ 279990 w 1073887"/>
                <a:gd name="connsiteY10" fmla="*/ 1220971 h 1222743"/>
                <a:gd name="connsiteX11" fmla="*/ 88604 w 1073887"/>
                <a:gd name="connsiteY11" fmla="*/ 1157176 h 1222743"/>
                <a:gd name="connsiteX12" fmla="*/ 14176 w 1073887"/>
                <a:gd name="connsiteY12" fmla="*/ 955157 h 1222743"/>
                <a:gd name="connsiteX13" fmla="*/ 24809 w 1073887"/>
                <a:gd name="connsiteY13" fmla="*/ 668078 h 1222743"/>
                <a:gd name="connsiteX14" fmla="*/ 163032 w 1073887"/>
                <a:gd name="connsiteY14" fmla="*/ 434162 h 1222743"/>
                <a:gd name="connsiteX15" fmla="*/ 354418 w 1073887"/>
                <a:gd name="connsiteY15" fmla="*/ 221511 h 122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73887" h="1222743">
                  <a:moveTo>
                    <a:pt x="428846" y="147083"/>
                  </a:moveTo>
                  <a:cubicBezTo>
                    <a:pt x="523653" y="100122"/>
                    <a:pt x="618460" y="53162"/>
                    <a:pt x="694660" y="30125"/>
                  </a:cubicBezTo>
                  <a:cubicBezTo>
                    <a:pt x="770860" y="7088"/>
                    <a:pt x="831111" y="0"/>
                    <a:pt x="886046" y="8860"/>
                  </a:cubicBezTo>
                  <a:cubicBezTo>
                    <a:pt x="940981" y="17720"/>
                    <a:pt x="994144" y="44302"/>
                    <a:pt x="1024269" y="83288"/>
                  </a:cubicBezTo>
                  <a:cubicBezTo>
                    <a:pt x="1054395" y="122274"/>
                    <a:pt x="1059711" y="178981"/>
                    <a:pt x="1066799" y="242776"/>
                  </a:cubicBezTo>
                  <a:cubicBezTo>
                    <a:pt x="1073887" y="306571"/>
                    <a:pt x="1072115" y="393404"/>
                    <a:pt x="1066799" y="466060"/>
                  </a:cubicBezTo>
                  <a:cubicBezTo>
                    <a:pt x="1061483" y="538716"/>
                    <a:pt x="1045534" y="609600"/>
                    <a:pt x="1034902" y="678711"/>
                  </a:cubicBezTo>
                  <a:cubicBezTo>
                    <a:pt x="1024270" y="747822"/>
                    <a:pt x="1040218" y="818706"/>
                    <a:pt x="1003004" y="880729"/>
                  </a:cubicBezTo>
                  <a:cubicBezTo>
                    <a:pt x="965790" y="942752"/>
                    <a:pt x="886046" y="1003004"/>
                    <a:pt x="811618" y="1050850"/>
                  </a:cubicBezTo>
                  <a:cubicBezTo>
                    <a:pt x="737190" y="1098696"/>
                    <a:pt x="645042" y="1139455"/>
                    <a:pt x="556437" y="1167808"/>
                  </a:cubicBezTo>
                  <a:cubicBezTo>
                    <a:pt x="467832" y="1196161"/>
                    <a:pt x="357962" y="1222743"/>
                    <a:pt x="279990" y="1220971"/>
                  </a:cubicBezTo>
                  <a:cubicBezTo>
                    <a:pt x="202018" y="1219199"/>
                    <a:pt x="132906" y="1201478"/>
                    <a:pt x="88604" y="1157176"/>
                  </a:cubicBezTo>
                  <a:cubicBezTo>
                    <a:pt x="44302" y="1112874"/>
                    <a:pt x="24808" y="1036673"/>
                    <a:pt x="14176" y="955157"/>
                  </a:cubicBezTo>
                  <a:cubicBezTo>
                    <a:pt x="3544" y="873641"/>
                    <a:pt x="0" y="754910"/>
                    <a:pt x="24809" y="668078"/>
                  </a:cubicBezTo>
                  <a:cubicBezTo>
                    <a:pt x="49618" y="581246"/>
                    <a:pt x="108097" y="508590"/>
                    <a:pt x="163032" y="434162"/>
                  </a:cubicBezTo>
                  <a:cubicBezTo>
                    <a:pt x="217967" y="359734"/>
                    <a:pt x="286192" y="290622"/>
                    <a:pt x="354418" y="221511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1" name="Freeform 220"/>
            <p:cNvSpPr/>
            <p:nvPr/>
          </p:nvSpPr>
          <p:spPr bwMode="auto">
            <a:xfrm>
              <a:off x="1244428" y="3614957"/>
              <a:ext cx="328458" cy="406430"/>
            </a:xfrm>
            <a:custGeom>
              <a:avLst/>
              <a:gdLst>
                <a:gd name="connsiteX0" fmla="*/ 343787 w 597196"/>
                <a:gd name="connsiteY0" fmla="*/ 95693 h 738963"/>
                <a:gd name="connsiteX1" fmla="*/ 56708 w 597196"/>
                <a:gd name="connsiteY1" fmla="*/ 382773 h 738963"/>
                <a:gd name="connsiteX2" fmla="*/ 35442 w 597196"/>
                <a:gd name="connsiteY2" fmla="*/ 669852 h 738963"/>
                <a:gd name="connsiteX3" fmla="*/ 269359 w 597196"/>
                <a:gd name="connsiteY3" fmla="*/ 701749 h 738963"/>
                <a:gd name="connsiteX4" fmla="*/ 545805 w 597196"/>
                <a:gd name="connsiteY4" fmla="*/ 446568 h 738963"/>
                <a:gd name="connsiteX5" fmla="*/ 577703 w 597196"/>
                <a:gd name="connsiteY5" fmla="*/ 202019 h 738963"/>
                <a:gd name="connsiteX6" fmla="*/ 577703 w 597196"/>
                <a:gd name="connsiteY6" fmla="*/ 42531 h 738963"/>
                <a:gd name="connsiteX7" fmla="*/ 492642 w 597196"/>
                <a:gd name="connsiteY7" fmla="*/ 0 h 73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7196" h="738963">
                  <a:moveTo>
                    <a:pt x="343787" y="95693"/>
                  </a:moveTo>
                  <a:cubicBezTo>
                    <a:pt x="225943" y="191386"/>
                    <a:pt x="108099" y="287080"/>
                    <a:pt x="56708" y="382773"/>
                  </a:cubicBezTo>
                  <a:cubicBezTo>
                    <a:pt x="5317" y="478466"/>
                    <a:pt x="0" y="616689"/>
                    <a:pt x="35442" y="669852"/>
                  </a:cubicBezTo>
                  <a:cubicBezTo>
                    <a:pt x="70884" y="723015"/>
                    <a:pt x="184299" y="738963"/>
                    <a:pt x="269359" y="701749"/>
                  </a:cubicBezTo>
                  <a:cubicBezTo>
                    <a:pt x="354419" y="664535"/>
                    <a:pt x="494414" y="529856"/>
                    <a:pt x="545805" y="446568"/>
                  </a:cubicBezTo>
                  <a:cubicBezTo>
                    <a:pt x="597196" y="363280"/>
                    <a:pt x="572387" y="269358"/>
                    <a:pt x="577703" y="202019"/>
                  </a:cubicBezTo>
                  <a:cubicBezTo>
                    <a:pt x="583019" y="134680"/>
                    <a:pt x="591880" y="76201"/>
                    <a:pt x="577703" y="42531"/>
                  </a:cubicBezTo>
                  <a:cubicBezTo>
                    <a:pt x="563526" y="8861"/>
                    <a:pt x="528084" y="4430"/>
                    <a:pt x="492642" y="0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2" name="Freeform 221"/>
            <p:cNvSpPr/>
            <p:nvPr/>
          </p:nvSpPr>
          <p:spPr bwMode="auto">
            <a:xfrm>
              <a:off x="1157684" y="4846916"/>
              <a:ext cx="667636" cy="236840"/>
            </a:xfrm>
            <a:custGeom>
              <a:avLst/>
              <a:gdLst>
                <a:gd name="connsiteX0" fmla="*/ 416442 w 1213884"/>
                <a:gd name="connsiteY0" fmla="*/ 35442 h 430618"/>
                <a:gd name="connsiteX1" fmla="*/ 118731 w 1213884"/>
                <a:gd name="connsiteY1" fmla="*/ 141767 h 430618"/>
                <a:gd name="connsiteX2" fmla="*/ 1772 w 1213884"/>
                <a:gd name="connsiteY2" fmla="*/ 269358 h 430618"/>
                <a:gd name="connsiteX3" fmla="*/ 108098 w 1213884"/>
                <a:gd name="connsiteY3" fmla="*/ 407581 h 430618"/>
                <a:gd name="connsiteX4" fmla="*/ 395177 w 1213884"/>
                <a:gd name="connsiteY4" fmla="*/ 407581 h 430618"/>
                <a:gd name="connsiteX5" fmla="*/ 671624 w 1213884"/>
                <a:gd name="connsiteY5" fmla="*/ 375684 h 430618"/>
                <a:gd name="connsiteX6" fmla="*/ 905540 w 1213884"/>
                <a:gd name="connsiteY6" fmla="*/ 279991 h 430618"/>
                <a:gd name="connsiteX7" fmla="*/ 1107558 w 1213884"/>
                <a:gd name="connsiteY7" fmla="*/ 173665 h 430618"/>
                <a:gd name="connsiteX8" fmla="*/ 1203251 w 1213884"/>
                <a:gd name="connsiteY8" fmla="*/ 67340 h 430618"/>
                <a:gd name="connsiteX9" fmla="*/ 1171354 w 1213884"/>
                <a:gd name="connsiteY9" fmla="*/ 24809 h 430618"/>
                <a:gd name="connsiteX10" fmla="*/ 979968 w 1213884"/>
                <a:gd name="connsiteY10" fmla="*/ 3544 h 430618"/>
                <a:gd name="connsiteX11" fmla="*/ 809847 w 1213884"/>
                <a:gd name="connsiteY11" fmla="*/ 3544 h 430618"/>
                <a:gd name="connsiteX12" fmla="*/ 533400 w 1213884"/>
                <a:gd name="connsiteY12" fmla="*/ 24809 h 43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3884" h="430618">
                  <a:moveTo>
                    <a:pt x="416442" y="35442"/>
                  </a:moveTo>
                  <a:cubicBezTo>
                    <a:pt x="302142" y="69111"/>
                    <a:pt x="187843" y="102781"/>
                    <a:pt x="118731" y="141767"/>
                  </a:cubicBezTo>
                  <a:cubicBezTo>
                    <a:pt x="49619" y="180753"/>
                    <a:pt x="3544" y="225056"/>
                    <a:pt x="1772" y="269358"/>
                  </a:cubicBezTo>
                  <a:cubicBezTo>
                    <a:pt x="0" y="313660"/>
                    <a:pt x="42530" y="384544"/>
                    <a:pt x="108098" y="407581"/>
                  </a:cubicBezTo>
                  <a:cubicBezTo>
                    <a:pt x="173666" y="430618"/>
                    <a:pt x="301256" y="412897"/>
                    <a:pt x="395177" y="407581"/>
                  </a:cubicBezTo>
                  <a:cubicBezTo>
                    <a:pt x="489098" y="402265"/>
                    <a:pt x="586564" y="396949"/>
                    <a:pt x="671624" y="375684"/>
                  </a:cubicBezTo>
                  <a:cubicBezTo>
                    <a:pt x="756684" y="354419"/>
                    <a:pt x="832884" y="313661"/>
                    <a:pt x="905540" y="279991"/>
                  </a:cubicBezTo>
                  <a:cubicBezTo>
                    <a:pt x="978196" y="246321"/>
                    <a:pt x="1057940" y="209107"/>
                    <a:pt x="1107558" y="173665"/>
                  </a:cubicBezTo>
                  <a:cubicBezTo>
                    <a:pt x="1157176" y="138223"/>
                    <a:pt x="1192618" y="92149"/>
                    <a:pt x="1203251" y="67340"/>
                  </a:cubicBezTo>
                  <a:cubicBezTo>
                    <a:pt x="1213884" y="42531"/>
                    <a:pt x="1208568" y="35442"/>
                    <a:pt x="1171354" y="24809"/>
                  </a:cubicBezTo>
                  <a:cubicBezTo>
                    <a:pt x="1134140" y="14176"/>
                    <a:pt x="1040219" y="7088"/>
                    <a:pt x="979968" y="3544"/>
                  </a:cubicBezTo>
                  <a:cubicBezTo>
                    <a:pt x="919717" y="0"/>
                    <a:pt x="884275" y="0"/>
                    <a:pt x="809847" y="3544"/>
                  </a:cubicBezTo>
                  <a:cubicBezTo>
                    <a:pt x="735419" y="7088"/>
                    <a:pt x="634409" y="15948"/>
                    <a:pt x="533400" y="24809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3" name="Freeform 222"/>
            <p:cNvSpPr/>
            <p:nvPr/>
          </p:nvSpPr>
          <p:spPr bwMode="auto">
            <a:xfrm>
              <a:off x="1182051" y="3449266"/>
              <a:ext cx="3251436" cy="2150081"/>
            </a:xfrm>
            <a:custGeom>
              <a:avLst/>
              <a:gdLst>
                <a:gd name="connsiteX0" fmla="*/ 4784651 w 5911701"/>
                <a:gd name="connsiteY0" fmla="*/ 56707 h 3909237"/>
                <a:gd name="connsiteX1" fmla="*/ 4763386 w 5911701"/>
                <a:gd name="connsiteY1" fmla="*/ 248093 h 3909237"/>
                <a:gd name="connsiteX2" fmla="*/ 4816548 w 5911701"/>
                <a:gd name="connsiteY2" fmla="*/ 396948 h 3909237"/>
                <a:gd name="connsiteX3" fmla="*/ 5018567 w 5911701"/>
                <a:gd name="connsiteY3" fmla="*/ 428846 h 3909237"/>
                <a:gd name="connsiteX4" fmla="*/ 5114260 w 5911701"/>
                <a:gd name="connsiteY4" fmla="*/ 375683 h 3909237"/>
                <a:gd name="connsiteX5" fmla="*/ 5358809 w 5911701"/>
                <a:gd name="connsiteY5" fmla="*/ 173665 h 3909237"/>
                <a:gd name="connsiteX6" fmla="*/ 5582093 w 5911701"/>
                <a:gd name="connsiteY6" fmla="*/ 35442 h 3909237"/>
                <a:gd name="connsiteX7" fmla="*/ 5773479 w 5911701"/>
                <a:gd name="connsiteY7" fmla="*/ 3544 h 3909237"/>
                <a:gd name="connsiteX8" fmla="*/ 5901069 w 5911701"/>
                <a:gd name="connsiteY8" fmla="*/ 56707 h 3909237"/>
                <a:gd name="connsiteX9" fmla="*/ 5837274 w 5911701"/>
                <a:gd name="connsiteY9" fmla="*/ 226828 h 3909237"/>
                <a:gd name="connsiteX10" fmla="*/ 5635255 w 5911701"/>
                <a:gd name="connsiteY10" fmla="*/ 471376 h 3909237"/>
                <a:gd name="connsiteX11" fmla="*/ 5369441 w 5911701"/>
                <a:gd name="connsiteY11" fmla="*/ 641497 h 3909237"/>
                <a:gd name="connsiteX12" fmla="*/ 5039832 w 5911701"/>
                <a:gd name="connsiteY12" fmla="*/ 758455 h 3909237"/>
                <a:gd name="connsiteX13" fmla="*/ 4784651 w 5911701"/>
                <a:gd name="connsiteY13" fmla="*/ 800986 h 3909237"/>
                <a:gd name="connsiteX14" fmla="*/ 4593265 w 5911701"/>
                <a:gd name="connsiteY14" fmla="*/ 843516 h 3909237"/>
                <a:gd name="connsiteX15" fmla="*/ 4136065 w 5911701"/>
                <a:gd name="connsiteY15" fmla="*/ 917944 h 3909237"/>
                <a:gd name="connsiteX16" fmla="*/ 3912781 w 5911701"/>
                <a:gd name="connsiteY16" fmla="*/ 971107 h 3909237"/>
                <a:gd name="connsiteX17" fmla="*/ 3604437 w 5911701"/>
                <a:gd name="connsiteY17" fmla="*/ 1088065 h 3909237"/>
                <a:gd name="connsiteX18" fmla="*/ 3359888 w 5911701"/>
                <a:gd name="connsiteY18" fmla="*/ 1247553 h 3909237"/>
                <a:gd name="connsiteX19" fmla="*/ 3189767 w 5911701"/>
                <a:gd name="connsiteY19" fmla="*/ 1407042 h 3909237"/>
                <a:gd name="connsiteX20" fmla="*/ 3094074 w 5911701"/>
                <a:gd name="connsiteY20" fmla="*/ 1640958 h 3909237"/>
                <a:gd name="connsiteX21" fmla="*/ 3083441 w 5911701"/>
                <a:gd name="connsiteY21" fmla="*/ 1864242 h 3909237"/>
                <a:gd name="connsiteX22" fmla="*/ 3200400 w 5911701"/>
                <a:gd name="connsiteY22" fmla="*/ 2172586 h 3909237"/>
                <a:gd name="connsiteX23" fmla="*/ 3391786 w 5911701"/>
                <a:gd name="connsiteY23" fmla="*/ 2278911 h 3909237"/>
                <a:gd name="connsiteX24" fmla="*/ 3657600 w 5911701"/>
                <a:gd name="connsiteY24" fmla="*/ 2470297 h 3909237"/>
                <a:gd name="connsiteX25" fmla="*/ 3753293 w 5911701"/>
                <a:gd name="connsiteY25" fmla="*/ 2746744 h 3909237"/>
                <a:gd name="connsiteX26" fmla="*/ 3710762 w 5911701"/>
                <a:gd name="connsiteY26" fmla="*/ 3012558 h 3909237"/>
                <a:gd name="connsiteX27" fmla="*/ 3455581 w 5911701"/>
                <a:gd name="connsiteY27" fmla="*/ 3193311 h 3909237"/>
                <a:gd name="connsiteX28" fmla="*/ 3051544 w 5911701"/>
                <a:gd name="connsiteY28" fmla="*/ 3161414 h 3909237"/>
                <a:gd name="connsiteX29" fmla="*/ 2838893 w 5911701"/>
                <a:gd name="connsiteY29" fmla="*/ 3033823 h 3909237"/>
                <a:gd name="connsiteX30" fmla="*/ 2679404 w 5911701"/>
                <a:gd name="connsiteY30" fmla="*/ 2884967 h 3909237"/>
                <a:gd name="connsiteX31" fmla="*/ 2402958 w 5911701"/>
                <a:gd name="connsiteY31" fmla="*/ 2853069 h 3909237"/>
                <a:gd name="connsiteX32" fmla="*/ 2232837 w 5911701"/>
                <a:gd name="connsiteY32" fmla="*/ 2884967 h 3909237"/>
                <a:gd name="connsiteX33" fmla="*/ 1977655 w 5911701"/>
                <a:gd name="connsiteY33" fmla="*/ 3129516 h 3909237"/>
                <a:gd name="connsiteX34" fmla="*/ 1828800 w 5911701"/>
                <a:gd name="connsiteY34" fmla="*/ 3469758 h 3909237"/>
                <a:gd name="connsiteX35" fmla="*/ 1626781 w 5911701"/>
                <a:gd name="connsiteY35" fmla="*/ 3714307 h 3909237"/>
                <a:gd name="connsiteX36" fmla="*/ 1350335 w 5911701"/>
                <a:gd name="connsiteY36" fmla="*/ 3895060 h 3909237"/>
                <a:gd name="connsiteX37" fmla="*/ 988828 w 5911701"/>
                <a:gd name="connsiteY37" fmla="*/ 3799367 h 3909237"/>
                <a:gd name="connsiteX38" fmla="*/ 754911 w 5911701"/>
                <a:gd name="connsiteY38" fmla="*/ 3746204 h 3909237"/>
                <a:gd name="connsiteX39" fmla="*/ 542260 w 5911701"/>
                <a:gd name="connsiteY39" fmla="*/ 3714307 h 3909237"/>
                <a:gd name="connsiteX40" fmla="*/ 0 w 5911701"/>
                <a:gd name="connsiteY40" fmla="*/ 3873795 h 390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911701" h="3909237">
                  <a:moveTo>
                    <a:pt x="4784651" y="56707"/>
                  </a:moveTo>
                  <a:cubicBezTo>
                    <a:pt x="4771360" y="124046"/>
                    <a:pt x="4758070" y="191386"/>
                    <a:pt x="4763386" y="248093"/>
                  </a:cubicBezTo>
                  <a:cubicBezTo>
                    <a:pt x="4768702" y="304800"/>
                    <a:pt x="4774018" y="366822"/>
                    <a:pt x="4816548" y="396948"/>
                  </a:cubicBezTo>
                  <a:cubicBezTo>
                    <a:pt x="4859078" y="427074"/>
                    <a:pt x="4968948" y="432390"/>
                    <a:pt x="5018567" y="428846"/>
                  </a:cubicBezTo>
                  <a:cubicBezTo>
                    <a:pt x="5068186" y="425302"/>
                    <a:pt x="5057553" y="418213"/>
                    <a:pt x="5114260" y="375683"/>
                  </a:cubicBezTo>
                  <a:cubicBezTo>
                    <a:pt x="5170967" y="333153"/>
                    <a:pt x="5280837" y="230372"/>
                    <a:pt x="5358809" y="173665"/>
                  </a:cubicBezTo>
                  <a:cubicBezTo>
                    <a:pt x="5436781" y="116958"/>
                    <a:pt x="5512981" y="63796"/>
                    <a:pt x="5582093" y="35442"/>
                  </a:cubicBezTo>
                  <a:cubicBezTo>
                    <a:pt x="5651205" y="7088"/>
                    <a:pt x="5720316" y="0"/>
                    <a:pt x="5773479" y="3544"/>
                  </a:cubicBezTo>
                  <a:cubicBezTo>
                    <a:pt x="5826642" y="7088"/>
                    <a:pt x="5890437" y="19493"/>
                    <a:pt x="5901069" y="56707"/>
                  </a:cubicBezTo>
                  <a:cubicBezTo>
                    <a:pt x="5911701" y="93921"/>
                    <a:pt x="5881576" y="157717"/>
                    <a:pt x="5837274" y="226828"/>
                  </a:cubicBezTo>
                  <a:cubicBezTo>
                    <a:pt x="5792972" y="295939"/>
                    <a:pt x="5713227" y="402265"/>
                    <a:pt x="5635255" y="471376"/>
                  </a:cubicBezTo>
                  <a:cubicBezTo>
                    <a:pt x="5557283" y="540487"/>
                    <a:pt x="5468678" y="593651"/>
                    <a:pt x="5369441" y="641497"/>
                  </a:cubicBezTo>
                  <a:cubicBezTo>
                    <a:pt x="5270204" y="689344"/>
                    <a:pt x="5137297" y="731873"/>
                    <a:pt x="5039832" y="758455"/>
                  </a:cubicBezTo>
                  <a:cubicBezTo>
                    <a:pt x="4942367" y="785037"/>
                    <a:pt x="4859079" y="786809"/>
                    <a:pt x="4784651" y="800986"/>
                  </a:cubicBezTo>
                  <a:cubicBezTo>
                    <a:pt x="4710223" y="815163"/>
                    <a:pt x="4701363" y="824023"/>
                    <a:pt x="4593265" y="843516"/>
                  </a:cubicBezTo>
                  <a:cubicBezTo>
                    <a:pt x="4485167" y="863009"/>
                    <a:pt x="4249479" y="896679"/>
                    <a:pt x="4136065" y="917944"/>
                  </a:cubicBezTo>
                  <a:cubicBezTo>
                    <a:pt x="4022651" y="939209"/>
                    <a:pt x="4001386" y="942754"/>
                    <a:pt x="3912781" y="971107"/>
                  </a:cubicBezTo>
                  <a:cubicBezTo>
                    <a:pt x="3824176" y="999460"/>
                    <a:pt x="3696586" y="1041991"/>
                    <a:pt x="3604437" y="1088065"/>
                  </a:cubicBezTo>
                  <a:cubicBezTo>
                    <a:pt x="3512288" y="1134139"/>
                    <a:pt x="3429000" y="1194390"/>
                    <a:pt x="3359888" y="1247553"/>
                  </a:cubicBezTo>
                  <a:cubicBezTo>
                    <a:pt x="3290776" y="1300716"/>
                    <a:pt x="3234069" y="1341475"/>
                    <a:pt x="3189767" y="1407042"/>
                  </a:cubicBezTo>
                  <a:cubicBezTo>
                    <a:pt x="3145465" y="1472610"/>
                    <a:pt x="3111795" y="1564758"/>
                    <a:pt x="3094074" y="1640958"/>
                  </a:cubicBezTo>
                  <a:cubicBezTo>
                    <a:pt x="3076353" y="1717158"/>
                    <a:pt x="3065720" y="1775637"/>
                    <a:pt x="3083441" y="1864242"/>
                  </a:cubicBezTo>
                  <a:cubicBezTo>
                    <a:pt x="3101162" y="1952847"/>
                    <a:pt x="3149009" y="2103475"/>
                    <a:pt x="3200400" y="2172586"/>
                  </a:cubicBezTo>
                  <a:cubicBezTo>
                    <a:pt x="3251791" y="2241698"/>
                    <a:pt x="3315586" y="2229293"/>
                    <a:pt x="3391786" y="2278911"/>
                  </a:cubicBezTo>
                  <a:cubicBezTo>
                    <a:pt x="3467986" y="2328529"/>
                    <a:pt x="3597349" y="2392325"/>
                    <a:pt x="3657600" y="2470297"/>
                  </a:cubicBezTo>
                  <a:cubicBezTo>
                    <a:pt x="3717851" y="2548269"/>
                    <a:pt x="3744433" y="2656367"/>
                    <a:pt x="3753293" y="2746744"/>
                  </a:cubicBezTo>
                  <a:cubicBezTo>
                    <a:pt x="3762153" y="2837121"/>
                    <a:pt x="3760381" y="2938130"/>
                    <a:pt x="3710762" y="3012558"/>
                  </a:cubicBezTo>
                  <a:cubicBezTo>
                    <a:pt x="3661143" y="3086986"/>
                    <a:pt x="3565451" y="3168502"/>
                    <a:pt x="3455581" y="3193311"/>
                  </a:cubicBezTo>
                  <a:cubicBezTo>
                    <a:pt x="3345711" y="3218120"/>
                    <a:pt x="3154325" y="3187995"/>
                    <a:pt x="3051544" y="3161414"/>
                  </a:cubicBezTo>
                  <a:cubicBezTo>
                    <a:pt x="2948763" y="3134833"/>
                    <a:pt x="2900916" y="3079897"/>
                    <a:pt x="2838893" y="3033823"/>
                  </a:cubicBezTo>
                  <a:cubicBezTo>
                    <a:pt x="2776870" y="2987749"/>
                    <a:pt x="2752060" y="2915093"/>
                    <a:pt x="2679404" y="2884967"/>
                  </a:cubicBezTo>
                  <a:cubicBezTo>
                    <a:pt x="2606748" y="2854841"/>
                    <a:pt x="2477386" y="2853069"/>
                    <a:pt x="2402958" y="2853069"/>
                  </a:cubicBezTo>
                  <a:cubicBezTo>
                    <a:pt x="2328530" y="2853069"/>
                    <a:pt x="2303721" y="2838893"/>
                    <a:pt x="2232837" y="2884967"/>
                  </a:cubicBezTo>
                  <a:cubicBezTo>
                    <a:pt x="2161953" y="2931042"/>
                    <a:pt x="2044995" y="3032051"/>
                    <a:pt x="1977655" y="3129516"/>
                  </a:cubicBezTo>
                  <a:cubicBezTo>
                    <a:pt x="1910315" y="3226981"/>
                    <a:pt x="1887279" y="3372293"/>
                    <a:pt x="1828800" y="3469758"/>
                  </a:cubicBezTo>
                  <a:cubicBezTo>
                    <a:pt x="1770321" y="3567223"/>
                    <a:pt x="1706525" y="3643423"/>
                    <a:pt x="1626781" y="3714307"/>
                  </a:cubicBezTo>
                  <a:cubicBezTo>
                    <a:pt x="1547037" y="3785191"/>
                    <a:pt x="1456661" y="3880883"/>
                    <a:pt x="1350335" y="3895060"/>
                  </a:cubicBezTo>
                  <a:cubicBezTo>
                    <a:pt x="1244010" y="3909237"/>
                    <a:pt x="1088065" y="3824176"/>
                    <a:pt x="988828" y="3799367"/>
                  </a:cubicBezTo>
                  <a:cubicBezTo>
                    <a:pt x="889591" y="3774558"/>
                    <a:pt x="829339" y="3760381"/>
                    <a:pt x="754911" y="3746204"/>
                  </a:cubicBezTo>
                  <a:cubicBezTo>
                    <a:pt x="680483" y="3732027"/>
                    <a:pt x="668078" y="3693042"/>
                    <a:pt x="542260" y="3714307"/>
                  </a:cubicBezTo>
                  <a:cubicBezTo>
                    <a:pt x="416442" y="3735572"/>
                    <a:pt x="0" y="3873795"/>
                    <a:pt x="0" y="3873795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4" name="Freeform 223"/>
            <p:cNvSpPr/>
            <p:nvPr/>
          </p:nvSpPr>
          <p:spPr bwMode="auto">
            <a:xfrm>
              <a:off x="2269761" y="3901504"/>
              <a:ext cx="1842091" cy="1701741"/>
            </a:xfrm>
            <a:custGeom>
              <a:avLst/>
              <a:gdLst>
                <a:gd name="connsiteX0" fmla="*/ 3349256 w 3349256"/>
                <a:gd name="connsiteY0" fmla="*/ 0 h 3094074"/>
                <a:gd name="connsiteX1" fmla="*/ 3136605 w 3349256"/>
                <a:gd name="connsiteY1" fmla="*/ 106325 h 3094074"/>
                <a:gd name="connsiteX2" fmla="*/ 2743200 w 3349256"/>
                <a:gd name="connsiteY2" fmla="*/ 138223 h 3094074"/>
                <a:gd name="connsiteX3" fmla="*/ 2296633 w 3349256"/>
                <a:gd name="connsiteY3" fmla="*/ 244549 h 3094074"/>
                <a:gd name="connsiteX4" fmla="*/ 1924493 w 3349256"/>
                <a:gd name="connsiteY4" fmla="*/ 308344 h 3094074"/>
                <a:gd name="connsiteX5" fmla="*/ 1669312 w 3349256"/>
                <a:gd name="connsiteY5" fmla="*/ 425302 h 3094074"/>
                <a:gd name="connsiteX6" fmla="*/ 1520456 w 3349256"/>
                <a:gd name="connsiteY6" fmla="*/ 616688 h 3094074"/>
                <a:gd name="connsiteX7" fmla="*/ 1424763 w 3349256"/>
                <a:gd name="connsiteY7" fmla="*/ 861237 h 3094074"/>
                <a:gd name="connsiteX8" fmla="*/ 1509824 w 3349256"/>
                <a:gd name="connsiteY8" fmla="*/ 1169581 h 3094074"/>
                <a:gd name="connsiteX9" fmla="*/ 1690577 w 3349256"/>
                <a:gd name="connsiteY9" fmla="*/ 1403497 h 3094074"/>
                <a:gd name="connsiteX10" fmla="*/ 1935126 w 3349256"/>
                <a:gd name="connsiteY10" fmla="*/ 1541721 h 3094074"/>
                <a:gd name="connsiteX11" fmla="*/ 2158410 w 3349256"/>
                <a:gd name="connsiteY11" fmla="*/ 1754372 h 3094074"/>
                <a:gd name="connsiteX12" fmla="*/ 2232838 w 3349256"/>
                <a:gd name="connsiteY12" fmla="*/ 1988288 h 3094074"/>
                <a:gd name="connsiteX13" fmla="*/ 2115880 w 3349256"/>
                <a:gd name="connsiteY13" fmla="*/ 2200939 h 3094074"/>
                <a:gd name="connsiteX14" fmla="*/ 1945759 w 3349256"/>
                <a:gd name="connsiteY14" fmla="*/ 2413591 h 3094074"/>
                <a:gd name="connsiteX15" fmla="*/ 1584252 w 3349256"/>
                <a:gd name="connsiteY15" fmla="*/ 2551814 h 3094074"/>
                <a:gd name="connsiteX16" fmla="*/ 1212112 w 3349256"/>
                <a:gd name="connsiteY16" fmla="*/ 2626242 h 3094074"/>
                <a:gd name="connsiteX17" fmla="*/ 967563 w 3349256"/>
                <a:gd name="connsiteY17" fmla="*/ 2647507 h 3094074"/>
                <a:gd name="connsiteX18" fmla="*/ 808075 w 3349256"/>
                <a:gd name="connsiteY18" fmla="*/ 2647507 h 3094074"/>
                <a:gd name="connsiteX19" fmla="*/ 510363 w 3349256"/>
                <a:gd name="connsiteY19" fmla="*/ 2721935 h 3094074"/>
                <a:gd name="connsiteX20" fmla="*/ 244549 w 3349256"/>
                <a:gd name="connsiteY20" fmla="*/ 2881423 h 3094074"/>
                <a:gd name="connsiteX21" fmla="*/ 0 w 3349256"/>
                <a:gd name="connsiteY21" fmla="*/ 3094074 h 309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49256" h="3094074">
                  <a:moveTo>
                    <a:pt x="3349256" y="0"/>
                  </a:moveTo>
                  <a:cubicBezTo>
                    <a:pt x="3293435" y="41644"/>
                    <a:pt x="3237614" y="83288"/>
                    <a:pt x="3136605" y="106325"/>
                  </a:cubicBezTo>
                  <a:cubicBezTo>
                    <a:pt x="3035596" y="129362"/>
                    <a:pt x="2883195" y="115186"/>
                    <a:pt x="2743200" y="138223"/>
                  </a:cubicBezTo>
                  <a:cubicBezTo>
                    <a:pt x="2603205" y="161260"/>
                    <a:pt x="2433084" y="216196"/>
                    <a:pt x="2296633" y="244549"/>
                  </a:cubicBezTo>
                  <a:cubicBezTo>
                    <a:pt x="2160182" y="272902"/>
                    <a:pt x="2029047" y="278218"/>
                    <a:pt x="1924493" y="308344"/>
                  </a:cubicBezTo>
                  <a:cubicBezTo>
                    <a:pt x="1819939" y="338470"/>
                    <a:pt x="1736652" y="373911"/>
                    <a:pt x="1669312" y="425302"/>
                  </a:cubicBezTo>
                  <a:cubicBezTo>
                    <a:pt x="1601973" y="476693"/>
                    <a:pt x="1561214" y="544032"/>
                    <a:pt x="1520456" y="616688"/>
                  </a:cubicBezTo>
                  <a:cubicBezTo>
                    <a:pt x="1479698" y="689344"/>
                    <a:pt x="1426535" y="769088"/>
                    <a:pt x="1424763" y="861237"/>
                  </a:cubicBezTo>
                  <a:cubicBezTo>
                    <a:pt x="1422991" y="953386"/>
                    <a:pt x="1465522" y="1079204"/>
                    <a:pt x="1509824" y="1169581"/>
                  </a:cubicBezTo>
                  <a:cubicBezTo>
                    <a:pt x="1554126" y="1259958"/>
                    <a:pt x="1619693" y="1341474"/>
                    <a:pt x="1690577" y="1403497"/>
                  </a:cubicBezTo>
                  <a:cubicBezTo>
                    <a:pt x="1761461" y="1465520"/>
                    <a:pt x="1857154" y="1483242"/>
                    <a:pt x="1935126" y="1541721"/>
                  </a:cubicBezTo>
                  <a:cubicBezTo>
                    <a:pt x="2013098" y="1600200"/>
                    <a:pt x="2108791" y="1679944"/>
                    <a:pt x="2158410" y="1754372"/>
                  </a:cubicBezTo>
                  <a:cubicBezTo>
                    <a:pt x="2208029" y="1828800"/>
                    <a:pt x="2239926" y="1913860"/>
                    <a:pt x="2232838" y="1988288"/>
                  </a:cubicBezTo>
                  <a:cubicBezTo>
                    <a:pt x="2225750" y="2062716"/>
                    <a:pt x="2163726" y="2130055"/>
                    <a:pt x="2115880" y="2200939"/>
                  </a:cubicBezTo>
                  <a:cubicBezTo>
                    <a:pt x="2068034" y="2271823"/>
                    <a:pt x="2034364" y="2355112"/>
                    <a:pt x="1945759" y="2413591"/>
                  </a:cubicBezTo>
                  <a:cubicBezTo>
                    <a:pt x="1857154" y="2472070"/>
                    <a:pt x="1706526" y="2516372"/>
                    <a:pt x="1584252" y="2551814"/>
                  </a:cubicBezTo>
                  <a:cubicBezTo>
                    <a:pt x="1461978" y="2587256"/>
                    <a:pt x="1314894" y="2610293"/>
                    <a:pt x="1212112" y="2626242"/>
                  </a:cubicBezTo>
                  <a:cubicBezTo>
                    <a:pt x="1109331" y="2642191"/>
                    <a:pt x="1034903" y="2643963"/>
                    <a:pt x="967563" y="2647507"/>
                  </a:cubicBezTo>
                  <a:cubicBezTo>
                    <a:pt x="900223" y="2651051"/>
                    <a:pt x="884275" y="2635102"/>
                    <a:pt x="808075" y="2647507"/>
                  </a:cubicBezTo>
                  <a:cubicBezTo>
                    <a:pt x="731875" y="2659912"/>
                    <a:pt x="604284" y="2682949"/>
                    <a:pt x="510363" y="2721935"/>
                  </a:cubicBezTo>
                  <a:cubicBezTo>
                    <a:pt x="416442" y="2760921"/>
                    <a:pt x="329609" y="2819400"/>
                    <a:pt x="244549" y="2881423"/>
                  </a:cubicBezTo>
                  <a:cubicBezTo>
                    <a:pt x="159489" y="2943446"/>
                    <a:pt x="79744" y="3018760"/>
                    <a:pt x="0" y="3094074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5" name="Freeform 224"/>
            <p:cNvSpPr/>
            <p:nvPr/>
          </p:nvSpPr>
          <p:spPr bwMode="auto">
            <a:xfrm>
              <a:off x="2854552" y="4135421"/>
              <a:ext cx="816758" cy="1450282"/>
            </a:xfrm>
            <a:custGeom>
              <a:avLst/>
              <a:gdLst>
                <a:gd name="connsiteX0" fmla="*/ 871870 w 1485014"/>
                <a:gd name="connsiteY0" fmla="*/ 0 h 2636875"/>
                <a:gd name="connsiteX1" fmla="*/ 701749 w 1485014"/>
                <a:gd name="connsiteY1" fmla="*/ 106326 h 2636875"/>
                <a:gd name="connsiteX2" fmla="*/ 637954 w 1485014"/>
                <a:gd name="connsiteY2" fmla="*/ 372140 h 2636875"/>
                <a:gd name="connsiteX3" fmla="*/ 776177 w 1485014"/>
                <a:gd name="connsiteY3" fmla="*/ 669851 h 2636875"/>
                <a:gd name="connsiteX4" fmla="*/ 988828 w 1485014"/>
                <a:gd name="connsiteY4" fmla="*/ 893135 h 2636875"/>
                <a:gd name="connsiteX5" fmla="*/ 1233377 w 1485014"/>
                <a:gd name="connsiteY5" fmla="*/ 1084521 h 2636875"/>
                <a:gd name="connsiteX6" fmla="*/ 1424763 w 1485014"/>
                <a:gd name="connsiteY6" fmla="*/ 1424763 h 2636875"/>
                <a:gd name="connsiteX7" fmla="*/ 1456661 w 1485014"/>
                <a:gd name="connsiteY7" fmla="*/ 1690577 h 2636875"/>
                <a:gd name="connsiteX8" fmla="*/ 1254642 w 1485014"/>
                <a:gd name="connsiteY8" fmla="*/ 2052084 h 2636875"/>
                <a:gd name="connsiteX9" fmla="*/ 861237 w 1485014"/>
                <a:gd name="connsiteY9" fmla="*/ 2275368 h 2636875"/>
                <a:gd name="connsiteX10" fmla="*/ 414670 w 1485014"/>
                <a:gd name="connsiteY10" fmla="*/ 2402958 h 2636875"/>
                <a:gd name="connsiteX11" fmla="*/ 0 w 1485014"/>
                <a:gd name="connsiteY11" fmla="*/ 2636875 h 263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5014" h="2636875">
                  <a:moveTo>
                    <a:pt x="871870" y="0"/>
                  </a:moveTo>
                  <a:cubicBezTo>
                    <a:pt x="806302" y="22151"/>
                    <a:pt x="740735" y="44303"/>
                    <a:pt x="701749" y="106326"/>
                  </a:cubicBezTo>
                  <a:cubicBezTo>
                    <a:pt x="662763" y="168349"/>
                    <a:pt x="625549" y="278219"/>
                    <a:pt x="637954" y="372140"/>
                  </a:cubicBezTo>
                  <a:cubicBezTo>
                    <a:pt x="650359" y="466061"/>
                    <a:pt x="717698" y="583019"/>
                    <a:pt x="776177" y="669851"/>
                  </a:cubicBezTo>
                  <a:cubicBezTo>
                    <a:pt x="834656" y="756683"/>
                    <a:pt x="912628" y="824023"/>
                    <a:pt x="988828" y="893135"/>
                  </a:cubicBezTo>
                  <a:cubicBezTo>
                    <a:pt x="1065028" y="962247"/>
                    <a:pt x="1160721" y="995916"/>
                    <a:pt x="1233377" y="1084521"/>
                  </a:cubicBezTo>
                  <a:cubicBezTo>
                    <a:pt x="1306033" y="1173126"/>
                    <a:pt x="1387549" y="1323754"/>
                    <a:pt x="1424763" y="1424763"/>
                  </a:cubicBezTo>
                  <a:cubicBezTo>
                    <a:pt x="1461977" y="1525772"/>
                    <a:pt x="1485014" y="1586024"/>
                    <a:pt x="1456661" y="1690577"/>
                  </a:cubicBezTo>
                  <a:cubicBezTo>
                    <a:pt x="1428308" y="1795130"/>
                    <a:pt x="1353879" y="1954619"/>
                    <a:pt x="1254642" y="2052084"/>
                  </a:cubicBezTo>
                  <a:cubicBezTo>
                    <a:pt x="1155405" y="2149549"/>
                    <a:pt x="1001232" y="2216889"/>
                    <a:pt x="861237" y="2275368"/>
                  </a:cubicBezTo>
                  <a:cubicBezTo>
                    <a:pt x="721242" y="2333847"/>
                    <a:pt x="558210" y="2342707"/>
                    <a:pt x="414670" y="2402958"/>
                  </a:cubicBezTo>
                  <a:cubicBezTo>
                    <a:pt x="271131" y="2463209"/>
                    <a:pt x="135565" y="2550042"/>
                    <a:pt x="0" y="2636875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6" name="Freeform 225"/>
            <p:cNvSpPr/>
            <p:nvPr/>
          </p:nvSpPr>
          <p:spPr bwMode="auto">
            <a:xfrm>
              <a:off x="3329207" y="2188067"/>
              <a:ext cx="2016553" cy="2321620"/>
            </a:xfrm>
            <a:custGeom>
              <a:avLst/>
              <a:gdLst>
                <a:gd name="connsiteX0" fmla="*/ 3666460 w 3666460"/>
                <a:gd name="connsiteY0" fmla="*/ 0 h 4221126"/>
                <a:gd name="connsiteX1" fmla="*/ 3347483 w 3666460"/>
                <a:gd name="connsiteY1" fmla="*/ 265814 h 4221126"/>
                <a:gd name="connsiteX2" fmla="*/ 3017874 w 3666460"/>
                <a:gd name="connsiteY2" fmla="*/ 542261 h 4221126"/>
                <a:gd name="connsiteX3" fmla="*/ 2837120 w 3666460"/>
                <a:gd name="connsiteY3" fmla="*/ 839972 h 4221126"/>
                <a:gd name="connsiteX4" fmla="*/ 2752060 w 3666460"/>
                <a:gd name="connsiteY4" fmla="*/ 1052624 h 4221126"/>
                <a:gd name="connsiteX5" fmla="*/ 2815855 w 3666460"/>
                <a:gd name="connsiteY5" fmla="*/ 1360968 h 4221126"/>
                <a:gd name="connsiteX6" fmla="*/ 2869018 w 3666460"/>
                <a:gd name="connsiteY6" fmla="*/ 1605517 h 4221126"/>
                <a:gd name="connsiteX7" fmla="*/ 2688265 w 3666460"/>
                <a:gd name="connsiteY7" fmla="*/ 1903228 h 4221126"/>
                <a:gd name="connsiteX8" fmla="*/ 2475614 w 3666460"/>
                <a:gd name="connsiteY8" fmla="*/ 2211572 h 4221126"/>
                <a:gd name="connsiteX9" fmla="*/ 2464981 w 3666460"/>
                <a:gd name="connsiteY9" fmla="*/ 2392326 h 4221126"/>
                <a:gd name="connsiteX10" fmla="*/ 2252330 w 3666460"/>
                <a:gd name="connsiteY10" fmla="*/ 2711303 h 4221126"/>
                <a:gd name="connsiteX11" fmla="*/ 1922720 w 3666460"/>
                <a:gd name="connsiteY11" fmla="*/ 2977117 h 4221126"/>
                <a:gd name="connsiteX12" fmla="*/ 1603744 w 3666460"/>
                <a:gd name="connsiteY12" fmla="*/ 3327991 h 4221126"/>
                <a:gd name="connsiteX13" fmla="*/ 1284767 w 3666460"/>
                <a:gd name="connsiteY13" fmla="*/ 3540642 h 4221126"/>
                <a:gd name="connsiteX14" fmla="*/ 976423 w 3666460"/>
                <a:gd name="connsiteY14" fmla="*/ 3604437 h 4221126"/>
                <a:gd name="connsiteX15" fmla="*/ 625548 w 3666460"/>
                <a:gd name="connsiteY15" fmla="*/ 3636335 h 4221126"/>
                <a:gd name="connsiteX16" fmla="*/ 189614 w 3666460"/>
                <a:gd name="connsiteY16" fmla="*/ 3657600 h 4221126"/>
                <a:gd name="connsiteX17" fmla="*/ 19493 w 3666460"/>
                <a:gd name="connsiteY17" fmla="*/ 3795824 h 4221126"/>
                <a:gd name="connsiteX18" fmla="*/ 72655 w 3666460"/>
                <a:gd name="connsiteY18" fmla="*/ 4029740 h 4221126"/>
                <a:gd name="connsiteX19" fmla="*/ 221511 w 3666460"/>
                <a:gd name="connsiteY19" fmla="*/ 4221126 h 422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66460" h="4221126">
                  <a:moveTo>
                    <a:pt x="3666460" y="0"/>
                  </a:moveTo>
                  <a:lnTo>
                    <a:pt x="3347483" y="265814"/>
                  </a:lnTo>
                  <a:cubicBezTo>
                    <a:pt x="3239385" y="356191"/>
                    <a:pt x="3102934" y="446568"/>
                    <a:pt x="3017874" y="542261"/>
                  </a:cubicBezTo>
                  <a:cubicBezTo>
                    <a:pt x="2932814" y="637954"/>
                    <a:pt x="2881422" y="754912"/>
                    <a:pt x="2837120" y="839972"/>
                  </a:cubicBezTo>
                  <a:cubicBezTo>
                    <a:pt x="2792818" y="925033"/>
                    <a:pt x="2755604" y="965791"/>
                    <a:pt x="2752060" y="1052624"/>
                  </a:cubicBezTo>
                  <a:cubicBezTo>
                    <a:pt x="2748516" y="1139457"/>
                    <a:pt x="2796362" y="1268819"/>
                    <a:pt x="2815855" y="1360968"/>
                  </a:cubicBezTo>
                  <a:cubicBezTo>
                    <a:pt x="2835348" y="1453117"/>
                    <a:pt x="2890283" y="1515140"/>
                    <a:pt x="2869018" y="1605517"/>
                  </a:cubicBezTo>
                  <a:cubicBezTo>
                    <a:pt x="2847753" y="1695894"/>
                    <a:pt x="2753832" y="1802219"/>
                    <a:pt x="2688265" y="1903228"/>
                  </a:cubicBezTo>
                  <a:cubicBezTo>
                    <a:pt x="2622698" y="2004237"/>
                    <a:pt x="2512828" y="2130056"/>
                    <a:pt x="2475614" y="2211572"/>
                  </a:cubicBezTo>
                  <a:cubicBezTo>
                    <a:pt x="2438400" y="2293088"/>
                    <a:pt x="2502195" y="2309038"/>
                    <a:pt x="2464981" y="2392326"/>
                  </a:cubicBezTo>
                  <a:cubicBezTo>
                    <a:pt x="2427767" y="2475614"/>
                    <a:pt x="2342707" y="2613838"/>
                    <a:pt x="2252330" y="2711303"/>
                  </a:cubicBezTo>
                  <a:cubicBezTo>
                    <a:pt x="2161953" y="2808768"/>
                    <a:pt x="2030818" y="2874336"/>
                    <a:pt x="1922720" y="2977117"/>
                  </a:cubicBezTo>
                  <a:cubicBezTo>
                    <a:pt x="1814622" y="3079898"/>
                    <a:pt x="1710070" y="3234070"/>
                    <a:pt x="1603744" y="3327991"/>
                  </a:cubicBezTo>
                  <a:cubicBezTo>
                    <a:pt x="1497418" y="3421912"/>
                    <a:pt x="1389321" y="3494568"/>
                    <a:pt x="1284767" y="3540642"/>
                  </a:cubicBezTo>
                  <a:cubicBezTo>
                    <a:pt x="1180213" y="3586716"/>
                    <a:pt x="1086293" y="3588488"/>
                    <a:pt x="976423" y="3604437"/>
                  </a:cubicBezTo>
                  <a:cubicBezTo>
                    <a:pt x="866553" y="3620386"/>
                    <a:pt x="756683" y="3627475"/>
                    <a:pt x="625548" y="3636335"/>
                  </a:cubicBezTo>
                  <a:cubicBezTo>
                    <a:pt x="494413" y="3645196"/>
                    <a:pt x="290623" y="3631019"/>
                    <a:pt x="189614" y="3657600"/>
                  </a:cubicBezTo>
                  <a:cubicBezTo>
                    <a:pt x="88605" y="3684181"/>
                    <a:pt x="38986" y="3733801"/>
                    <a:pt x="19493" y="3795824"/>
                  </a:cubicBezTo>
                  <a:cubicBezTo>
                    <a:pt x="0" y="3857847"/>
                    <a:pt x="38985" y="3958856"/>
                    <a:pt x="72655" y="4029740"/>
                  </a:cubicBezTo>
                  <a:cubicBezTo>
                    <a:pt x="106325" y="4100624"/>
                    <a:pt x="163918" y="4160875"/>
                    <a:pt x="221511" y="4221126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7" name="Freeform 226"/>
            <p:cNvSpPr/>
            <p:nvPr/>
          </p:nvSpPr>
          <p:spPr bwMode="auto">
            <a:xfrm>
              <a:off x="3837001" y="2468767"/>
              <a:ext cx="1502912" cy="1912266"/>
            </a:xfrm>
            <a:custGeom>
              <a:avLst/>
              <a:gdLst>
                <a:gd name="connsiteX0" fmla="*/ 0 w 2732567"/>
                <a:gd name="connsiteY0" fmla="*/ 3476847 h 3476847"/>
                <a:gd name="connsiteX1" fmla="*/ 308344 w 2732567"/>
                <a:gd name="connsiteY1" fmla="*/ 3391786 h 3476847"/>
                <a:gd name="connsiteX2" fmla="*/ 563526 w 2732567"/>
                <a:gd name="connsiteY2" fmla="*/ 3200400 h 3476847"/>
                <a:gd name="connsiteX3" fmla="*/ 701749 w 2732567"/>
                <a:gd name="connsiteY3" fmla="*/ 2966484 h 3476847"/>
                <a:gd name="connsiteX4" fmla="*/ 956930 w 2732567"/>
                <a:gd name="connsiteY4" fmla="*/ 2668772 h 3476847"/>
                <a:gd name="connsiteX5" fmla="*/ 1180214 w 2732567"/>
                <a:gd name="connsiteY5" fmla="*/ 2498651 h 3476847"/>
                <a:gd name="connsiteX6" fmla="*/ 1414130 w 2732567"/>
                <a:gd name="connsiteY6" fmla="*/ 2264735 h 3476847"/>
                <a:gd name="connsiteX7" fmla="*/ 1605516 w 2732567"/>
                <a:gd name="connsiteY7" fmla="*/ 1977656 h 3476847"/>
                <a:gd name="connsiteX8" fmla="*/ 1765005 w 2732567"/>
                <a:gd name="connsiteY8" fmla="*/ 1733107 h 3476847"/>
                <a:gd name="connsiteX9" fmla="*/ 1828800 w 2732567"/>
                <a:gd name="connsiteY9" fmla="*/ 1477926 h 3476847"/>
                <a:gd name="connsiteX10" fmla="*/ 2041451 w 2732567"/>
                <a:gd name="connsiteY10" fmla="*/ 1244009 h 3476847"/>
                <a:gd name="connsiteX11" fmla="*/ 2147777 w 2732567"/>
                <a:gd name="connsiteY11" fmla="*/ 1127051 h 3476847"/>
                <a:gd name="connsiteX12" fmla="*/ 2200940 w 2732567"/>
                <a:gd name="connsiteY12" fmla="*/ 1010093 h 3476847"/>
                <a:gd name="connsiteX13" fmla="*/ 2147777 w 2732567"/>
                <a:gd name="connsiteY13" fmla="*/ 786809 h 3476847"/>
                <a:gd name="connsiteX14" fmla="*/ 2211572 w 2732567"/>
                <a:gd name="connsiteY14" fmla="*/ 467833 h 3476847"/>
                <a:gd name="connsiteX15" fmla="*/ 2381693 w 2732567"/>
                <a:gd name="connsiteY15" fmla="*/ 170121 h 3476847"/>
                <a:gd name="connsiteX16" fmla="*/ 2732567 w 2732567"/>
                <a:gd name="connsiteY16" fmla="*/ 0 h 3476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2567" h="3476847">
                  <a:moveTo>
                    <a:pt x="0" y="3476847"/>
                  </a:moveTo>
                  <a:cubicBezTo>
                    <a:pt x="107211" y="3457354"/>
                    <a:pt x="214423" y="3437861"/>
                    <a:pt x="308344" y="3391786"/>
                  </a:cubicBezTo>
                  <a:cubicBezTo>
                    <a:pt x="402265" y="3345712"/>
                    <a:pt x="497959" y="3271284"/>
                    <a:pt x="563526" y="3200400"/>
                  </a:cubicBezTo>
                  <a:cubicBezTo>
                    <a:pt x="629093" y="3129516"/>
                    <a:pt x="636182" y="3055089"/>
                    <a:pt x="701749" y="2966484"/>
                  </a:cubicBezTo>
                  <a:cubicBezTo>
                    <a:pt x="767316" y="2877879"/>
                    <a:pt x="877186" y="2746744"/>
                    <a:pt x="956930" y="2668772"/>
                  </a:cubicBezTo>
                  <a:cubicBezTo>
                    <a:pt x="1036674" y="2590800"/>
                    <a:pt x="1104014" y="2565990"/>
                    <a:pt x="1180214" y="2498651"/>
                  </a:cubicBezTo>
                  <a:cubicBezTo>
                    <a:pt x="1256414" y="2431312"/>
                    <a:pt x="1343246" y="2351568"/>
                    <a:pt x="1414130" y="2264735"/>
                  </a:cubicBezTo>
                  <a:cubicBezTo>
                    <a:pt x="1485014" y="2177903"/>
                    <a:pt x="1547037" y="2066261"/>
                    <a:pt x="1605516" y="1977656"/>
                  </a:cubicBezTo>
                  <a:cubicBezTo>
                    <a:pt x="1663995" y="1889051"/>
                    <a:pt x="1727791" y="1816395"/>
                    <a:pt x="1765005" y="1733107"/>
                  </a:cubicBezTo>
                  <a:cubicBezTo>
                    <a:pt x="1802219" y="1649819"/>
                    <a:pt x="1782726" y="1559442"/>
                    <a:pt x="1828800" y="1477926"/>
                  </a:cubicBezTo>
                  <a:cubicBezTo>
                    <a:pt x="1874874" y="1396410"/>
                    <a:pt x="2041451" y="1244009"/>
                    <a:pt x="2041451" y="1244009"/>
                  </a:cubicBezTo>
                  <a:cubicBezTo>
                    <a:pt x="2094614" y="1185530"/>
                    <a:pt x="2121196" y="1166037"/>
                    <a:pt x="2147777" y="1127051"/>
                  </a:cubicBezTo>
                  <a:cubicBezTo>
                    <a:pt x="2174358" y="1088065"/>
                    <a:pt x="2200940" y="1066800"/>
                    <a:pt x="2200940" y="1010093"/>
                  </a:cubicBezTo>
                  <a:cubicBezTo>
                    <a:pt x="2200940" y="953386"/>
                    <a:pt x="2146005" y="877186"/>
                    <a:pt x="2147777" y="786809"/>
                  </a:cubicBezTo>
                  <a:cubicBezTo>
                    <a:pt x="2149549" y="696432"/>
                    <a:pt x="2172586" y="570614"/>
                    <a:pt x="2211572" y="467833"/>
                  </a:cubicBezTo>
                  <a:cubicBezTo>
                    <a:pt x="2250558" y="365052"/>
                    <a:pt x="2294861" y="248093"/>
                    <a:pt x="2381693" y="170121"/>
                  </a:cubicBezTo>
                  <a:cubicBezTo>
                    <a:pt x="2468526" y="92149"/>
                    <a:pt x="2600546" y="46074"/>
                    <a:pt x="2732567" y="0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8" name="Freeform 227"/>
            <p:cNvSpPr/>
            <p:nvPr/>
          </p:nvSpPr>
          <p:spPr bwMode="auto">
            <a:xfrm>
              <a:off x="3404256" y="4503839"/>
              <a:ext cx="369393" cy="1087711"/>
            </a:xfrm>
            <a:custGeom>
              <a:avLst/>
              <a:gdLst>
                <a:gd name="connsiteX0" fmla="*/ 74428 w 671623"/>
                <a:gd name="connsiteY0" fmla="*/ 0 h 1977656"/>
                <a:gd name="connsiteX1" fmla="*/ 255181 w 671623"/>
                <a:gd name="connsiteY1" fmla="*/ 212651 h 1977656"/>
                <a:gd name="connsiteX2" fmla="*/ 435935 w 671623"/>
                <a:gd name="connsiteY2" fmla="*/ 425303 h 1977656"/>
                <a:gd name="connsiteX3" fmla="*/ 542260 w 671623"/>
                <a:gd name="connsiteY3" fmla="*/ 669851 h 1977656"/>
                <a:gd name="connsiteX4" fmla="*/ 616688 w 671623"/>
                <a:gd name="connsiteY4" fmla="*/ 978196 h 1977656"/>
                <a:gd name="connsiteX5" fmla="*/ 648586 w 671623"/>
                <a:gd name="connsiteY5" fmla="*/ 1297172 h 1977656"/>
                <a:gd name="connsiteX6" fmla="*/ 478465 w 671623"/>
                <a:gd name="connsiteY6" fmla="*/ 1573619 h 1977656"/>
                <a:gd name="connsiteX7" fmla="*/ 0 w 671623"/>
                <a:gd name="connsiteY7" fmla="*/ 1977656 h 197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623" h="1977656">
                  <a:moveTo>
                    <a:pt x="74428" y="0"/>
                  </a:moveTo>
                  <a:lnTo>
                    <a:pt x="255181" y="212651"/>
                  </a:lnTo>
                  <a:cubicBezTo>
                    <a:pt x="315432" y="283535"/>
                    <a:pt x="388089" y="349103"/>
                    <a:pt x="435935" y="425303"/>
                  </a:cubicBezTo>
                  <a:cubicBezTo>
                    <a:pt x="483782" y="501503"/>
                    <a:pt x="512135" y="577702"/>
                    <a:pt x="542260" y="669851"/>
                  </a:cubicBezTo>
                  <a:cubicBezTo>
                    <a:pt x="572385" y="762000"/>
                    <a:pt x="598967" y="873642"/>
                    <a:pt x="616688" y="978196"/>
                  </a:cubicBezTo>
                  <a:cubicBezTo>
                    <a:pt x="634409" y="1082750"/>
                    <a:pt x="671623" y="1197935"/>
                    <a:pt x="648586" y="1297172"/>
                  </a:cubicBezTo>
                  <a:cubicBezTo>
                    <a:pt x="625549" y="1396409"/>
                    <a:pt x="586563" y="1460205"/>
                    <a:pt x="478465" y="1573619"/>
                  </a:cubicBezTo>
                  <a:cubicBezTo>
                    <a:pt x="370367" y="1687033"/>
                    <a:pt x="185183" y="1832344"/>
                    <a:pt x="0" y="1977656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9" name="Freeform 228"/>
            <p:cNvSpPr/>
            <p:nvPr/>
          </p:nvSpPr>
          <p:spPr bwMode="auto">
            <a:xfrm>
              <a:off x="3606983" y="4375185"/>
              <a:ext cx="582842" cy="1222213"/>
            </a:xfrm>
            <a:custGeom>
              <a:avLst/>
              <a:gdLst>
                <a:gd name="connsiteX0" fmla="*/ 492642 w 1059712"/>
                <a:gd name="connsiteY0" fmla="*/ 0 h 2222205"/>
                <a:gd name="connsiteX1" fmla="*/ 184298 w 1059712"/>
                <a:gd name="connsiteY1" fmla="*/ 53163 h 2222205"/>
                <a:gd name="connsiteX2" fmla="*/ 24809 w 1059712"/>
                <a:gd name="connsiteY2" fmla="*/ 116958 h 2222205"/>
                <a:gd name="connsiteX3" fmla="*/ 35442 w 1059712"/>
                <a:gd name="connsiteY3" fmla="*/ 372140 h 2222205"/>
                <a:gd name="connsiteX4" fmla="*/ 194930 w 1059712"/>
                <a:gd name="connsiteY4" fmla="*/ 712381 h 2222205"/>
                <a:gd name="connsiteX5" fmla="*/ 301256 w 1059712"/>
                <a:gd name="connsiteY5" fmla="*/ 967563 h 2222205"/>
                <a:gd name="connsiteX6" fmla="*/ 301256 w 1059712"/>
                <a:gd name="connsiteY6" fmla="*/ 1222744 h 2222205"/>
                <a:gd name="connsiteX7" fmla="*/ 450112 w 1059712"/>
                <a:gd name="connsiteY7" fmla="*/ 1446028 h 2222205"/>
                <a:gd name="connsiteX8" fmla="*/ 747823 w 1059712"/>
                <a:gd name="connsiteY8" fmla="*/ 1520456 h 2222205"/>
                <a:gd name="connsiteX9" fmla="*/ 949842 w 1059712"/>
                <a:gd name="connsiteY9" fmla="*/ 1605516 h 2222205"/>
                <a:gd name="connsiteX10" fmla="*/ 1056168 w 1059712"/>
                <a:gd name="connsiteY10" fmla="*/ 1765005 h 2222205"/>
                <a:gd name="connsiteX11" fmla="*/ 928577 w 1059712"/>
                <a:gd name="connsiteY11" fmla="*/ 1977656 h 2222205"/>
                <a:gd name="connsiteX12" fmla="*/ 598968 w 1059712"/>
                <a:gd name="connsiteY12" fmla="*/ 2222205 h 2222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9712" h="2222205">
                  <a:moveTo>
                    <a:pt x="492642" y="0"/>
                  </a:moveTo>
                  <a:cubicBezTo>
                    <a:pt x="377456" y="16835"/>
                    <a:pt x="262270" y="33670"/>
                    <a:pt x="184298" y="53163"/>
                  </a:cubicBezTo>
                  <a:cubicBezTo>
                    <a:pt x="106326" y="72656"/>
                    <a:pt x="49618" y="63795"/>
                    <a:pt x="24809" y="116958"/>
                  </a:cubicBezTo>
                  <a:cubicBezTo>
                    <a:pt x="0" y="170121"/>
                    <a:pt x="7089" y="272903"/>
                    <a:pt x="35442" y="372140"/>
                  </a:cubicBezTo>
                  <a:cubicBezTo>
                    <a:pt x="63795" y="471377"/>
                    <a:pt x="150628" y="613144"/>
                    <a:pt x="194930" y="712381"/>
                  </a:cubicBezTo>
                  <a:cubicBezTo>
                    <a:pt x="239232" y="811618"/>
                    <a:pt x="283535" y="882503"/>
                    <a:pt x="301256" y="967563"/>
                  </a:cubicBezTo>
                  <a:cubicBezTo>
                    <a:pt x="318977" y="1052623"/>
                    <a:pt x="276447" y="1143000"/>
                    <a:pt x="301256" y="1222744"/>
                  </a:cubicBezTo>
                  <a:cubicBezTo>
                    <a:pt x="326065" y="1302488"/>
                    <a:pt x="375684" y="1396409"/>
                    <a:pt x="450112" y="1446028"/>
                  </a:cubicBezTo>
                  <a:cubicBezTo>
                    <a:pt x="524540" y="1495647"/>
                    <a:pt x="664535" y="1493875"/>
                    <a:pt x="747823" y="1520456"/>
                  </a:cubicBezTo>
                  <a:cubicBezTo>
                    <a:pt x="831111" y="1547037"/>
                    <a:pt x="898451" y="1564758"/>
                    <a:pt x="949842" y="1605516"/>
                  </a:cubicBezTo>
                  <a:cubicBezTo>
                    <a:pt x="1001233" y="1646274"/>
                    <a:pt x="1059712" y="1702982"/>
                    <a:pt x="1056168" y="1765005"/>
                  </a:cubicBezTo>
                  <a:cubicBezTo>
                    <a:pt x="1052624" y="1827028"/>
                    <a:pt x="1004777" y="1901456"/>
                    <a:pt x="928577" y="1977656"/>
                  </a:cubicBezTo>
                  <a:cubicBezTo>
                    <a:pt x="852377" y="2053856"/>
                    <a:pt x="598968" y="2222205"/>
                    <a:pt x="598968" y="2222205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0" name="Freeform 229"/>
            <p:cNvSpPr/>
            <p:nvPr/>
          </p:nvSpPr>
          <p:spPr bwMode="auto">
            <a:xfrm>
              <a:off x="3871113" y="3287474"/>
              <a:ext cx="1240731" cy="1773865"/>
            </a:xfrm>
            <a:custGeom>
              <a:avLst/>
              <a:gdLst>
                <a:gd name="connsiteX0" fmla="*/ 2255875 w 2255875"/>
                <a:gd name="connsiteY0" fmla="*/ 0 h 3225209"/>
                <a:gd name="connsiteX1" fmla="*/ 1830572 w 2255875"/>
                <a:gd name="connsiteY1" fmla="*/ 414670 h 3225209"/>
                <a:gd name="connsiteX2" fmla="*/ 1724247 w 2255875"/>
                <a:gd name="connsiteY2" fmla="*/ 691116 h 3225209"/>
                <a:gd name="connsiteX3" fmla="*/ 1607289 w 2255875"/>
                <a:gd name="connsiteY3" fmla="*/ 1031358 h 3225209"/>
                <a:gd name="connsiteX4" fmla="*/ 1384005 w 2255875"/>
                <a:gd name="connsiteY4" fmla="*/ 1360968 h 3225209"/>
                <a:gd name="connsiteX5" fmla="*/ 1171354 w 2255875"/>
                <a:gd name="connsiteY5" fmla="*/ 1626782 h 3225209"/>
                <a:gd name="connsiteX6" fmla="*/ 926805 w 2255875"/>
                <a:gd name="connsiteY6" fmla="*/ 1775637 h 3225209"/>
                <a:gd name="connsiteX7" fmla="*/ 607828 w 2255875"/>
                <a:gd name="connsiteY7" fmla="*/ 2052084 h 3225209"/>
                <a:gd name="connsiteX8" fmla="*/ 288851 w 2255875"/>
                <a:gd name="connsiteY8" fmla="*/ 2254103 h 3225209"/>
                <a:gd name="connsiteX9" fmla="*/ 97465 w 2255875"/>
                <a:gd name="connsiteY9" fmla="*/ 2360428 h 3225209"/>
                <a:gd name="connsiteX10" fmla="*/ 1772 w 2255875"/>
                <a:gd name="connsiteY10" fmla="*/ 2658140 h 3225209"/>
                <a:gd name="connsiteX11" fmla="*/ 108098 w 2255875"/>
                <a:gd name="connsiteY11" fmla="*/ 3051544 h 3225209"/>
                <a:gd name="connsiteX12" fmla="*/ 320749 w 2255875"/>
                <a:gd name="connsiteY12" fmla="*/ 3136605 h 3225209"/>
                <a:gd name="connsiteX13" fmla="*/ 586563 w 2255875"/>
                <a:gd name="connsiteY13" fmla="*/ 3200400 h 3225209"/>
                <a:gd name="connsiteX14" fmla="*/ 735419 w 2255875"/>
                <a:gd name="connsiteY14" fmla="*/ 2987749 h 3225209"/>
                <a:gd name="connsiteX15" fmla="*/ 1107558 w 2255875"/>
                <a:gd name="connsiteY15" fmla="*/ 2817628 h 3225209"/>
                <a:gd name="connsiteX16" fmla="*/ 1415903 w 2255875"/>
                <a:gd name="connsiteY16" fmla="*/ 2636875 h 3225209"/>
                <a:gd name="connsiteX17" fmla="*/ 2053856 w 2255875"/>
                <a:gd name="connsiteY17" fmla="*/ 2573079 h 322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55875" h="3225209">
                  <a:moveTo>
                    <a:pt x="2255875" y="0"/>
                  </a:moveTo>
                  <a:cubicBezTo>
                    <a:pt x="2087526" y="149742"/>
                    <a:pt x="1919177" y="299484"/>
                    <a:pt x="1830572" y="414670"/>
                  </a:cubicBezTo>
                  <a:cubicBezTo>
                    <a:pt x="1741967" y="529856"/>
                    <a:pt x="1761461" y="588335"/>
                    <a:pt x="1724247" y="691116"/>
                  </a:cubicBezTo>
                  <a:cubicBezTo>
                    <a:pt x="1687033" y="793897"/>
                    <a:pt x="1663996" y="919716"/>
                    <a:pt x="1607289" y="1031358"/>
                  </a:cubicBezTo>
                  <a:cubicBezTo>
                    <a:pt x="1550582" y="1143000"/>
                    <a:pt x="1456661" y="1261731"/>
                    <a:pt x="1384005" y="1360968"/>
                  </a:cubicBezTo>
                  <a:cubicBezTo>
                    <a:pt x="1311349" y="1460205"/>
                    <a:pt x="1247554" y="1557671"/>
                    <a:pt x="1171354" y="1626782"/>
                  </a:cubicBezTo>
                  <a:cubicBezTo>
                    <a:pt x="1095154" y="1695894"/>
                    <a:pt x="1020726" y="1704753"/>
                    <a:pt x="926805" y="1775637"/>
                  </a:cubicBezTo>
                  <a:cubicBezTo>
                    <a:pt x="832884" y="1846521"/>
                    <a:pt x="714154" y="1972340"/>
                    <a:pt x="607828" y="2052084"/>
                  </a:cubicBezTo>
                  <a:cubicBezTo>
                    <a:pt x="501502" y="2131828"/>
                    <a:pt x="373911" y="2202712"/>
                    <a:pt x="288851" y="2254103"/>
                  </a:cubicBezTo>
                  <a:cubicBezTo>
                    <a:pt x="203791" y="2305494"/>
                    <a:pt x="145311" y="2293089"/>
                    <a:pt x="97465" y="2360428"/>
                  </a:cubicBezTo>
                  <a:cubicBezTo>
                    <a:pt x="49619" y="2427767"/>
                    <a:pt x="0" y="2542954"/>
                    <a:pt x="1772" y="2658140"/>
                  </a:cubicBezTo>
                  <a:cubicBezTo>
                    <a:pt x="3544" y="2773326"/>
                    <a:pt x="54935" y="2971800"/>
                    <a:pt x="108098" y="3051544"/>
                  </a:cubicBezTo>
                  <a:cubicBezTo>
                    <a:pt x="161261" y="3131288"/>
                    <a:pt x="241005" y="3111796"/>
                    <a:pt x="320749" y="3136605"/>
                  </a:cubicBezTo>
                  <a:cubicBezTo>
                    <a:pt x="400493" y="3161414"/>
                    <a:pt x="517451" y="3225209"/>
                    <a:pt x="586563" y="3200400"/>
                  </a:cubicBezTo>
                  <a:cubicBezTo>
                    <a:pt x="655675" y="3175591"/>
                    <a:pt x="648587" y="3051544"/>
                    <a:pt x="735419" y="2987749"/>
                  </a:cubicBezTo>
                  <a:cubicBezTo>
                    <a:pt x="822251" y="2923954"/>
                    <a:pt x="994144" y="2876107"/>
                    <a:pt x="1107558" y="2817628"/>
                  </a:cubicBezTo>
                  <a:cubicBezTo>
                    <a:pt x="1220972" y="2759149"/>
                    <a:pt x="1258187" y="2677633"/>
                    <a:pt x="1415903" y="2636875"/>
                  </a:cubicBezTo>
                  <a:cubicBezTo>
                    <a:pt x="1573619" y="2596117"/>
                    <a:pt x="1813737" y="2584598"/>
                    <a:pt x="2053856" y="2573079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1" name="Freeform 230"/>
            <p:cNvSpPr/>
            <p:nvPr/>
          </p:nvSpPr>
          <p:spPr bwMode="auto">
            <a:xfrm>
              <a:off x="3753181" y="3158820"/>
              <a:ext cx="1288489" cy="1980492"/>
            </a:xfrm>
            <a:custGeom>
              <a:avLst/>
              <a:gdLst>
                <a:gd name="connsiteX0" fmla="*/ 2342707 w 2342707"/>
                <a:gd name="connsiteY0" fmla="*/ 0 h 3600893"/>
                <a:gd name="connsiteX1" fmla="*/ 2140688 w 2342707"/>
                <a:gd name="connsiteY1" fmla="*/ 372139 h 3600893"/>
                <a:gd name="connsiteX2" fmla="*/ 1896140 w 2342707"/>
                <a:gd name="connsiteY2" fmla="*/ 659219 h 3600893"/>
                <a:gd name="connsiteX3" fmla="*/ 1811079 w 2342707"/>
                <a:gd name="connsiteY3" fmla="*/ 988828 h 3600893"/>
                <a:gd name="connsiteX4" fmla="*/ 1630326 w 2342707"/>
                <a:gd name="connsiteY4" fmla="*/ 1233377 h 3600893"/>
                <a:gd name="connsiteX5" fmla="*/ 1396409 w 2342707"/>
                <a:gd name="connsiteY5" fmla="*/ 1488558 h 3600893"/>
                <a:gd name="connsiteX6" fmla="*/ 1098698 w 2342707"/>
                <a:gd name="connsiteY6" fmla="*/ 1669312 h 3600893"/>
                <a:gd name="connsiteX7" fmla="*/ 960474 w 2342707"/>
                <a:gd name="connsiteY7" fmla="*/ 1881963 h 3600893"/>
                <a:gd name="connsiteX8" fmla="*/ 811619 w 2342707"/>
                <a:gd name="connsiteY8" fmla="*/ 2094614 h 3600893"/>
                <a:gd name="connsiteX9" fmla="*/ 556437 w 2342707"/>
                <a:gd name="connsiteY9" fmla="*/ 2286000 h 3600893"/>
                <a:gd name="connsiteX10" fmla="*/ 322521 w 2342707"/>
                <a:gd name="connsiteY10" fmla="*/ 2371060 h 3600893"/>
                <a:gd name="connsiteX11" fmla="*/ 77972 w 2342707"/>
                <a:gd name="connsiteY11" fmla="*/ 2413591 h 3600893"/>
                <a:gd name="connsiteX12" fmla="*/ 3544 w 2342707"/>
                <a:gd name="connsiteY12" fmla="*/ 2594344 h 3600893"/>
                <a:gd name="connsiteX13" fmla="*/ 56707 w 2342707"/>
                <a:gd name="connsiteY13" fmla="*/ 2828260 h 3600893"/>
                <a:gd name="connsiteX14" fmla="*/ 152400 w 2342707"/>
                <a:gd name="connsiteY14" fmla="*/ 3125972 h 3600893"/>
                <a:gd name="connsiteX15" fmla="*/ 226828 w 2342707"/>
                <a:gd name="connsiteY15" fmla="*/ 3306726 h 3600893"/>
                <a:gd name="connsiteX16" fmla="*/ 609600 w 2342707"/>
                <a:gd name="connsiteY16" fmla="*/ 3487479 h 3600893"/>
                <a:gd name="connsiteX17" fmla="*/ 917944 w 2342707"/>
                <a:gd name="connsiteY17" fmla="*/ 3561907 h 3600893"/>
                <a:gd name="connsiteX18" fmla="*/ 1183758 w 2342707"/>
                <a:gd name="connsiteY18" fmla="*/ 3253563 h 3600893"/>
                <a:gd name="connsiteX19" fmla="*/ 1385777 w 2342707"/>
                <a:gd name="connsiteY19" fmla="*/ 3157870 h 3600893"/>
                <a:gd name="connsiteX20" fmla="*/ 1598428 w 2342707"/>
                <a:gd name="connsiteY20" fmla="*/ 3168502 h 3600893"/>
                <a:gd name="connsiteX21" fmla="*/ 1885507 w 2342707"/>
                <a:gd name="connsiteY21" fmla="*/ 3200400 h 360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42707" h="3600893">
                  <a:moveTo>
                    <a:pt x="2342707" y="0"/>
                  </a:moveTo>
                  <a:cubicBezTo>
                    <a:pt x="2278911" y="131134"/>
                    <a:pt x="2215116" y="262269"/>
                    <a:pt x="2140688" y="372139"/>
                  </a:cubicBezTo>
                  <a:cubicBezTo>
                    <a:pt x="2066260" y="482009"/>
                    <a:pt x="1951075" y="556438"/>
                    <a:pt x="1896140" y="659219"/>
                  </a:cubicBezTo>
                  <a:cubicBezTo>
                    <a:pt x="1841205" y="762001"/>
                    <a:pt x="1855381" y="893135"/>
                    <a:pt x="1811079" y="988828"/>
                  </a:cubicBezTo>
                  <a:cubicBezTo>
                    <a:pt x="1766777" y="1084521"/>
                    <a:pt x="1699438" y="1150089"/>
                    <a:pt x="1630326" y="1233377"/>
                  </a:cubicBezTo>
                  <a:cubicBezTo>
                    <a:pt x="1561214" y="1316665"/>
                    <a:pt x="1485014" y="1415902"/>
                    <a:pt x="1396409" y="1488558"/>
                  </a:cubicBezTo>
                  <a:cubicBezTo>
                    <a:pt x="1307804" y="1561214"/>
                    <a:pt x="1171354" y="1603744"/>
                    <a:pt x="1098698" y="1669312"/>
                  </a:cubicBezTo>
                  <a:cubicBezTo>
                    <a:pt x="1026042" y="1734880"/>
                    <a:pt x="1008320" y="1811079"/>
                    <a:pt x="960474" y="1881963"/>
                  </a:cubicBezTo>
                  <a:cubicBezTo>
                    <a:pt x="912628" y="1952847"/>
                    <a:pt x="878958" y="2027275"/>
                    <a:pt x="811619" y="2094614"/>
                  </a:cubicBezTo>
                  <a:cubicBezTo>
                    <a:pt x="744280" y="2161953"/>
                    <a:pt x="637953" y="2239926"/>
                    <a:pt x="556437" y="2286000"/>
                  </a:cubicBezTo>
                  <a:cubicBezTo>
                    <a:pt x="474921" y="2332074"/>
                    <a:pt x="402265" y="2349795"/>
                    <a:pt x="322521" y="2371060"/>
                  </a:cubicBezTo>
                  <a:cubicBezTo>
                    <a:pt x="242777" y="2392325"/>
                    <a:pt x="131135" y="2376377"/>
                    <a:pt x="77972" y="2413591"/>
                  </a:cubicBezTo>
                  <a:cubicBezTo>
                    <a:pt x="24809" y="2450805"/>
                    <a:pt x="7088" y="2525233"/>
                    <a:pt x="3544" y="2594344"/>
                  </a:cubicBezTo>
                  <a:cubicBezTo>
                    <a:pt x="0" y="2663455"/>
                    <a:pt x="31898" y="2739655"/>
                    <a:pt x="56707" y="2828260"/>
                  </a:cubicBezTo>
                  <a:cubicBezTo>
                    <a:pt x="81516" y="2916865"/>
                    <a:pt x="124047" y="3046228"/>
                    <a:pt x="152400" y="3125972"/>
                  </a:cubicBezTo>
                  <a:cubicBezTo>
                    <a:pt x="180753" y="3205716"/>
                    <a:pt x="150628" y="3246475"/>
                    <a:pt x="226828" y="3306726"/>
                  </a:cubicBezTo>
                  <a:cubicBezTo>
                    <a:pt x="303028" y="3366977"/>
                    <a:pt x="494414" y="3444949"/>
                    <a:pt x="609600" y="3487479"/>
                  </a:cubicBezTo>
                  <a:cubicBezTo>
                    <a:pt x="724786" y="3530009"/>
                    <a:pt x="822251" y="3600893"/>
                    <a:pt x="917944" y="3561907"/>
                  </a:cubicBezTo>
                  <a:cubicBezTo>
                    <a:pt x="1013637" y="3522921"/>
                    <a:pt x="1105786" y="3320903"/>
                    <a:pt x="1183758" y="3253563"/>
                  </a:cubicBezTo>
                  <a:cubicBezTo>
                    <a:pt x="1261730" y="3186224"/>
                    <a:pt x="1316665" y="3172047"/>
                    <a:pt x="1385777" y="3157870"/>
                  </a:cubicBezTo>
                  <a:cubicBezTo>
                    <a:pt x="1454889" y="3143693"/>
                    <a:pt x="1515140" y="3161414"/>
                    <a:pt x="1598428" y="3168502"/>
                  </a:cubicBezTo>
                  <a:cubicBezTo>
                    <a:pt x="1681716" y="3175590"/>
                    <a:pt x="1783611" y="3187995"/>
                    <a:pt x="1885507" y="3200400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2" name="Freeform 231"/>
            <p:cNvSpPr/>
            <p:nvPr/>
          </p:nvSpPr>
          <p:spPr bwMode="auto">
            <a:xfrm>
              <a:off x="4053373" y="3737763"/>
              <a:ext cx="982448" cy="1123773"/>
            </a:xfrm>
            <a:custGeom>
              <a:avLst/>
              <a:gdLst>
                <a:gd name="connsiteX0" fmla="*/ 1786269 w 1786269"/>
                <a:gd name="connsiteY0" fmla="*/ 0 h 2043223"/>
                <a:gd name="connsiteX1" fmla="*/ 1446028 w 1786269"/>
                <a:gd name="connsiteY1" fmla="*/ 233916 h 2043223"/>
                <a:gd name="connsiteX2" fmla="*/ 1403497 w 1786269"/>
                <a:gd name="connsiteY2" fmla="*/ 510363 h 2043223"/>
                <a:gd name="connsiteX3" fmla="*/ 1148316 w 1786269"/>
                <a:gd name="connsiteY3" fmla="*/ 797442 h 2043223"/>
                <a:gd name="connsiteX4" fmla="*/ 754911 w 1786269"/>
                <a:gd name="connsiteY4" fmla="*/ 1095154 h 2043223"/>
                <a:gd name="connsiteX5" fmla="*/ 499730 w 1786269"/>
                <a:gd name="connsiteY5" fmla="*/ 1265275 h 2043223"/>
                <a:gd name="connsiteX6" fmla="*/ 318976 w 1786269"/>
                <a:gd name="connsiteY6" fmla="*/ 1435396 h 2043223"/>
                <a:gd name="connsiteX7" fmla="*/ 42530 w 1786269"/>
                <a:gd name="connsiteY7" fmla="*/ 1743740 h 2043223"/>
                <a:gd name="connsiteX8" fmla="*/ 63795 w 1786269"/>
                <a:gd name="connsiteY8" fmla="*/ 1977656 h 2043223"/>
                <a:gd name="connsiteX9" fmla="*/ 223283 w 1786269"/>
                <a:gd name="connsiteY9" fmla="*/ 2041451 h 2043223"/>
                <a:gd name="connsiteX10" fmla="*/ 584790 w 1786269"/>
                <a:gd name="connsiteY10" fmla="*/ 1967023 h 2043223"/>
                <a:gd name="connsiteX11" fmla="*/ 903767 w 1786269"/>
                <a:gd name="connsiteY11" fmla="*/ 1786270 h 2043223"/>
                <a:gd name="connsiteX12" fmla="*/ 1212111 w 1786269"/>
                <a:gd name="connsiteY12" fmla="*/ 1616149 h 2043223"/>
                <a:gd name="connsiteX13" fmla="*/ 1435395 w 1786269"/>
                <a:gd name="connsiteY13" fmla="*/ 1520456 h 2043223"/>
                <a:gd name="connsiteX14" fmla="*/ 1626781 w 1786269"/>
                <a:gd name="connsiteY14" fmla="*/ 1254642 h 2043223"/>
                <a:gd name="connsiteX15" fmla="*/ 1754372 w 1786269"/>
                <a:gd name="connsiteY15" fmla="*/ 903768 h 20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6269" h="2043223">
                  <a:moveTo>
                    <a:pt x="1786269" y="0"/>
                  </a:moveTo>
                  <a:cubicBezTo>
                    <a:pt x="1648046" y="74428"/>
                    <a:pt x="1509823" y="148856"/>
                    <a:pt x="1446028" y="233916"/>
                  </a:cubicBezTo>
                  <a:cubicBezTo>
                    <a:pt x="1382233" y="318976"/>
                    <a:pt x="1453116" y="416442"/>
                    <a:pt x="1403497" y="510363"/>
                  </a:cubicBezTo>
                  <a:cubicBezTo>
                    <a:pt x="1353878" y="604284"/>
                    <a:pt x="1256414" y="699977"/>
                    <a:pt x="1148316" y="797442"/>
                  </a:cubicBezTo>
                  <a:cubicBezTo>
                    <a:pt x="1040218" y="894907"/>
                    <a:pt x="863009" y="1017182"/>
                    <a:pt x="754911" y="1095154"/>
                  </a:cubicBezTo>
                  <a:cubicBezTo>
                    <a:pt x="646813" y="1173126"/>
                    <a:pt x="572386" y="1208568"/>
                    <a:pt x="499730" y="1265275"/>
                  </a:cubicBezTo>
                  <a:cubicBezTo>
                    <a:pt x="427074" y="1321982"/>
                    <a:pt x="395176" y="1355652"/>
                    <a:pt x="318976" y="1435396"/>
                  </a:cubicBezTo>
                  <a:cubicBezTo>
                    <a:pt x="242776" y="1515140"/>
                    <a:pt x="85060" y="1653363"/>
                    <a:pt x="42530" y="1743740"/>
                  </a:cubicBezTo>
                  <a:cubicBezTo>
                    <a:pt x="0" y="1834117"/>
                    <a:pt x="33670" y="1928038"/>
                    <a:pt x="63795" y="1977656"/>
                  </a:cubicBezTo>
                  <a:cubicBezTo>
                    <a:pt x="93920" y="2027274"/>
                    <a:pt x="136451" y="2043223"/>
                    <a:pt x="223283" y="2041451"/>
                  </a:cubicBezTo>
                  <a:cubicBezTo>
                    <a:pt x="310115" y="2039679"/>
                    <a:pt x="471376" y="2009553"/>
                    <a:pt x="584790" y="1967023"/>
                  </a:cubicBezTo>
                  <a:cubicBezTo>
                    <a:pt x="698204" y="1924493"/>
                    <a:pt x="903767" y="1786270"/>
                    <a:pt x="903767" y="1786270"/>
                  </a:cubicBezTo>
                  <a:cubicBezTo>
                    <a:pt x="1008320" y="1727791"/>
                    <a:pt x="1123506" y="1660451"/>
                    <a:pt x="1212111" y="1616149"/>
                  </a:cubicBezTo>
                  <a:cubicBezTo>
                    <a:pt x="1300716" y="1571847"/>
                    <a:pt x="1366283" y="1580707"/>
                    <a:pt x="1435395" y="1520456"/>
                  </a:cubicBezTo>
                  <a:cubicBezTo>
                    <a:pt x="1504507" y="1460205"/>
                    <a:pt x="1573618" y="1357423"/>
                    <a:pt x="1626781" y="1254642"/>
                  </a:cubicBezTo>
                  <a:cubicBezTo>
                    <a:pt x="1679944" y="1151861"/>
                    <a:pt x="1717158" y="1027814"/>
                    <a:pt x="1754372" y="903768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3" name="Freeform 232"/>
            <p:cNvSpPr/>
            <p:nvPr/>
          </p:nvSpPr>
          <p:spPr bwMode="auto">
            <a:xfrm>
              <a:off x="4293138" y="4350819"/>
              <a:ext cx="516565" cy="366468"/>
            </a:xfrm>
            <a:custGeom>
              <a:avLst/>
              <a:gdLst>
                <a:gd name="connsiteX0" fmla="*/ 361507 w 939209"/>
                <a:gd name="connsiteY0" fmla="*/ 161260 h 666306"/>
                <a:gd name="connsiteX1" fmla="*/ 42530 w 939209"/>
                <a:gd name="connsiteY1" fmla="*/ 416442 h 666306"/>
                <a:gd name="connsiteX2" fmla="*/ 106325 w 939209"/>
                <a:gd name="connsiteY2" fmla="*/ 639725 h 666306"/>
                <a:gd name="connsiteX3" fmla="*/ 372139 w 939209"/>
                <a:gd name="connsiteY3" fmla="*/ 575930 h 666306"/>
                <a:gd name="connsiteX4" fmla="*/ 733646 w 939209"/>
                <a:gd name="connsiteY4" fmla="*/ 299483 h 666306"/>
                <a:gd name="connsiteX5" fmla="*/ 935665 w 939209"/>
                <a:gd name="connsiteY5" fmla="*/ 44302 h 666306"/>
                <a:gd name="connsiteX6" fmla="*/ 754911 w 939209"/>
                <a:gd name="connsiteY6" fmla="*/ 33669 h 666306"/>
                <a:gd name="connsiteX7" fmla="*/ 510362 w 939209"/>
                <a:gd name="connsiteY7" fmla="*/ 108097 h 6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9209" h="666306">
                  <a:moveTo>
                    <a:pt x="361507" y="161260"/>
                  </a:moveTo>
                  <a:cubicBezTo>
                    <a:pt x="223283" y="248979"/>
                    <a:pt x="85060" y="336698"/>
                    <a:pt x="42530" y="416442"/>
                  </a:cubicBezTo>
                  <a:cubicBezTo>
                    <a:pt x="0" y="496186"/>
                    <a:pt x="51390" y="613144"/>
                    <a:pt x="106325" y="639725"/>
                  </a:cubicBezTo>
                  <a:cubicBezTo>
                    <a:pt x="161260" y="666306"/>
                    <a:pt x="267586" y="632637"/>
                    <a:pt x="372139" y="575930"/>
                  </a:cubicBezTo>
                  <a:cubicBezTo>
                    <a:pt x="476692" y="519223"/>
                    <a:pt x="639725" y="388088"/>
                    <a:pt x="733646" y="299483"/>
                  </a:cubicBezTo>
                  <a:cubicBezTo>
                    <a:pt x="827567" y="210878"/>
                    <a:pt x="932121" y="88604"/>
                    <a:pt x="935665" y="44302"/>
                  </a:cubicBezTo>
                  <a:cubicBezTo>
                    <a:pt x="939209" y="0"/>
                    <a:pt x="825795" y="23037"/>
                    <a:pt x="754911" y="33669"/>
                  </a:cubicBezTo>
                  <a:cubicBezTo>
                    <a:pt x="684027" y="44302"/>
                    <a:pt x="597194" y="76199"/>
                    <a:pt x="510362" y="108097"/>
                  </a:cubicBez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4" name="TextBox 276"/>
            <p:cNvSpPr txBox="1">
              <a:spLocks noChangeArrowheads="1"/>
            </p:cNvSpPr>
            <p:nvPr/>
          </p:nvSpPr>
          <p:spPr bwMode="auto">
            <a:xfrm>
              <a:off x="1166537" y="2956112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>
                  <a:solidFill>
                    <a:srgbClr val="FF0000"/>
                  </a:solidFill>
                  <a:latin typeface="Comic Sans MS" pitchFamily="66" charset="0"/>
                </a:rPr>
                <a:t>140</a:t>
              </a:r>
            </a:p>
          </p:txBody>
        </p:sp>
        <p:sp>
          <p:nvSpPr>
            <p:cNvPr id="235" name="TextBox 276"/>
            <p:cNvSpPr txBox="1">
              <a:spLocks noChangeArrowheads="1"/>
            </p:cNvSpPr>
            <p:nvPr/>
          </p:nvSpPr>
          <p:spPr bwMode="auto">
            <a:xfrm>
              <a:off x="1334097" y="3601331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180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36" name="TextBox 276"/>
            <p:cNvSpPr txBox="1">
              <a:spLocks noChangeArrowheads="1"/>
            </p:cNvSpPr>
            <p:nvPr/>
          </p:nvSpPr>
          <p:spPr bwMode="auto">
            <a:xfrm>
              <a:off x="1137216" y="3562345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170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37" name="TextBox 276"/>
            <p:cNvSpPr txBox="1">
              <a:spLocks noChangeArrowheads="1"/>
            </p:cNvSpPr>
            <p:nvPr/>
          </p:nvSpPr>
          <p:spPr bwMode="auto">
            <a:xfrm>
              <a:off x="2764884" y="5090598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>
                  <a:solidFill>
                    <a:srgbClr val="FF0000"/>
                  </a:solidFill>
                  <a:latin typeface="Comic Sans MS" pitchFamily="66" charset="0"/>
                </a:rPr>
                <a:t>140</a:t>
              </a:r>
            </a:p>
          </p:txBody>
        </p:sp>
        <p:sp>
          <p:nvSpPr>
            <p:cNvPr id="238" name="TextBox 276"/>
            <p:cNvSpPr txBox="1">
              <a:spLocks noChangeArrowheads="1"/>
            </p:cNvSpPr>
            <p:nvPr/>
          </p:nvSpPr>
          <p:spPr bwMode="auto">
            <a:xfrm>
              <a:off x="3872088" y="3601330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>
                  <a:solidFill>
                    <a:srgbClr val="FF0000"/>
                  </a:solidFill>
                  <a:latin typeface="Comic Sans MS" pitchFamily="66" charset="0"/>
                </a:rPr>
                <a:t>140</a:t>
              </a:r>
            </a:p>
          </p:txBody>
        </p:sp>
        <p:sp>
          <p:nvSpPr>
            <p:cNvPr id="239" name="TextBox 276"/>
            <p:cNvSpPr txBox="1">
              <a:spLocks noChangeArrowheads="1"/>
            </p:cNvSpPr>
            <p:nvPr/>
          </p:nvSpPr>
          <p:spPr bwMode="auto">
            <a:xfrm>
              <a:off x="4400349" y="1696861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>
                  <a:solidFill>
                    <a:srgbClr val="FF0000"/>
                  </a:solidFill>
                  <a:latin typeface="Comic Sans MS" pitchFamily="66" charset="0"/>
                </a:rPr>
                <a:t>140</a:t>
              </a:r>
            </a:p>
          </p:txBody>
        </p:sp>
        <p:sp>
          <p:nvSpPr>
            <p:cNvPr id="240" name="TextBox 276"/>
            <p:cNvSpPr txBox="1">
              <a:spLocks noChangeArrowheads="1"/>
            </p:cNvSpPr>
            <p:nvPr/>
          </p:nvSpPr>
          <p:spPr bwMode="auto">
            <a:xfrm>
              <a:off x="3525112" y="2505823"/>
              <a:ext cx="372218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i="1" dirty="0">
                  <a:latin typeface="Comic Sans MS" pitchFamily="66" charset="0"/>
                </a:rPr>
                <a:t>140</a:t>
              </a:r>
            </a:p>
          </p:txBody>
        </p:sp>
        <p:sp>
          <p:nvSpPr>
            <p:cNvPr id="241" name="TextBox 276"/>
            <p:cNvSpPr txBox="1">
              <a:spLocks noChangeArrowheads="1"/>
            </p:cNvSpPr>
            <p:nvPr/>
          </p:nvSpPr>
          <p:spPr bwMode="auto">
            <a:xfrm>
              <a:off x="1111874" y="4383001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160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42" name="TextBox 276"/>
            <p:cNvSpPr txBox="1">
              <a:spLocks noChangeArrowheads="1"/>
            </p:cNvSpPr>
            <p:nvPr/>
          </p:nvSpPr>
          <p:spPr bwMode="auto">
            <a:xfrm>
              <a:off x="1509533" y="5297223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150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43" name="TextBox 276"/>
            <p:cNvSpPr txBox="1">
              <a:spLocks noChangeArrowheads="1"/>
            </p:cNvSpPr>
            <p:nvPr/>
          </p:nvSpPr>
          <p:spPr bwMode="auto">
            <a:xfrm>
              <a:off x="4031931" y="2854748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150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44" name="TextBox 276"/>
            <p:cNvSpPr txBox="1">
              <a:spLocks noChangeArrowheads="1"/>
            </p:cNvSpPr>
            <p:nvPr/>
          </p:nvSpPr>
          <p:spPr bwMode="auto">
            <a:xfrm>
              <a:off x="2934473" y="3698796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150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45" name="TextBox 276"/>
            <p:cNvSpPr txBox="1">
              <a:spLocks noChangeArrowheads="1"/>
            </p:cNvSpPr>
            <p:nvPr/>
          </p:nvSpPr>
          <p:spPr bwMode="auto">
            <a:xfrm>
              <a:off x="1141115" y="3268000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150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46" name="TextBox 276"/>
            <p:cNvSpPr txBox="1">
              <a:spLocks noChangeArrowheads="1"/>
            </p:cNvSpPr>
            <p:nvPr/>
          </p:nvSpPr>
          <p:spPr bwMode="auto">
            <a:xfrm>
              <a:off x="1131369" y="5127633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160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47" name="TextBox 276"/>
            <p:cNvSpPr txBox="1">
              <a:spLocks noChangeArrowheads="1"/>
            </p:cNvSpPr>
            <p:nvPr/>
          </p:nvSpPr>
          <p:spPr bwMode="auto">
            <a:xfrm>
              <a:off x="3484176" y="3293342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160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48" name="TextBox 276"/>
            <p:cNvSpPr txBox="1">
              <a:spLocks noChangeArrowheads="1"/>
            </p:cNvSpPr>
            <p:nvPr/>
          </p:nvSpPr>
          <p:spPr bwMode="auto">
            <a:xfrm>
              <a:off x="2334088" y="4055519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160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49" name="TextBox 276"/>
            <p:cNvSpPr txBox="1">
              <a:spLocks noChangeArrowheads="1"/>
            </p:cNvSpPr>
            <p:nvPr/>
          </p:nvSpPr>
          <p:spPr bwMode="auto">
            <a:xfrm>
              <a:off x="2275609" y="3301137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150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0" name="TextBox 276"/>
            <p:cNvSpPr txBox="1">
              <a:spLocks noChangeArrowheads="1"/>
            </p:cNvSpPr>
            <p:nvPr/>
          </p:nvSpPr>
          <p:spPr bwMode="auto">
            <a:xfrm>
              <a:off x="2581649" y="3776768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140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1" name="TextBox 276"/>
            <p:cNvSpPr txBox="1">
              <a:spLocks noChangeArrowheads="1"/>
            </p:cNvSpPr>
            <p:nvPr/>
          </p:nvSpPr>
          <p:spPr bwMode="auto">
            <a:xfrm>
              <a:off x="1969569" y="3924918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130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2" name="TextBox 276"/>
            <p:cNvSpPr txBox="1">
              <a:spLocks noChangeArrowheads="1"/>
            </p:cNvSpPr>
            <p:nvPr/>
          </p:nvSpPr>
          <p:spPr bwMode="auto">
            <a:xfrm>
              <a:off x="3628425" y="3934660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130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3" name="TextBox 276"/>
            <p:cNvSpPr txBox="1">
              <a:spLocks noChangeArrowheads="1"/>
            </p:cNvSpPr>
            <p:nvPr/>
          </p:nvSpPr>
          <p:spPr bwMode="auto">
            <a:xfrm>
              <a:off x="2449097" y="5322564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130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4" name="TextBox 276"/>
            <p:cNvSpPr txBox="1">
              <a:spLocks noChangeArrowheads="1"/>
            </p:cNvSpPr>
            <p:nvPr/>
          </p:nvSpPr>
          <p:spPr bwMode="auto">
            <a:xfrm>
              <a:off x="4012437" y="3353769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130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5" name="TextBox 276"/>
            <p:cNvSpPr txBox="1">
              <a:spLocks noChangeArrowheads="1"/>
            </p:cNvSpPr>
            <p:nvPr/>
          </p:nvSpPr>
          <p:spPr bwMode="auto">
            <a:xfrm>
              <a:off x="4534850" y="1501930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130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6" name="TextBox 276"/>
            <p:cNvSpPr txBox="1">
              <a:spLocks noChangeArrowheads="1"/>
            </p:cNvSpPr>
            <p:nvPr/>
          </p:nvSpPr>
          <p:spPr bwMode="auto">
            <a:xfrm>
              <a:off x="3530960" y="2182239"/>
              <a:ext cx="372218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i="1" dirty="0" smtClean="0">
                  <a:latin typeface="Comic Sans MS" pitchFamily="66" charset="0"/>
                </a:rPr>
                <a:t>130</a:t>
              </a:r>
              <a:endParaRPr lang="en-US" sz="800" b="1" i="1" dirty="0">
                <a:latin typeface="Comic Sans MS" pitchFamily="66" charset="0"/>
              </a:endParaRPr>
            </a:p>
          </p:txBody>
        </p:sp>
        <p:sp>
          <p:nvSpPr>
            <p:cNvPr id="257" name="TextBox 276"/>
            <p:cNvSpPr txBox="1">
              <a:spLocks noChangeArrowheads="1"/>
            </p:cNvSpPr>
            <p:nvPr/>
          </p:nvSpPr>
          <p:spPr bwMode="auto">
            <a:xfrm>
              <a:off x="1146963" y="2634476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130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8" name="TextBox 276"/>
            <p:cNvSpPr txBox="1">
              <a:spLocks noChangeArrowheads="1"/>
            </p:cNvSpPr>
            <p:nvPr/>
          </p:nvSpPr>
          <p:spPr bwMode="auto">
            <a:xfrm>
              <a:off x="5131341" y="1589654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120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9" name="TextBox 276"/>
            <p:cNvSpPr txBox="1">
              <a:spLocks noChangeArrowheads="1"/>
            </p:cNvSpPr>
            <p:nvPr/>
          </p:nvSpPr>
          <p:spPr bwMode="auto">
            <a:xfrm>
              <a:off x="3121607" y="5345956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120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0" name="TextBox 276"/>
            <p:cNvSpPr txBox="1">
              <a:spLocks noChangeArrowheads="1"/>
            </p:cNvSpPr>
            <p:nvPr/>
          </p:nvSpPr>
          <p:spPr bwMode="auto">
            <a:xfrm>
              <a:off x="3737586" y="4026278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120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1" name="TextBox 276"/>
            <p:cNvSpPr txBox="1">
              <a:spLocks noChangeArrowheads="1"/>
            </p:cNvSpPr>
            <p:nvPr/>
          </p:nvSpPr>
          <p:spPr bwMode="auto">
            <a:xfrm>
              <a:off x="3031938" y="1537017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120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2" name="TextBox 276"/>
            <p:cNvSpPr txBox="1">
              <a:spLocks noChangeArrowheads="1"/>
            </p:cNvSpPr>
            <p:nvPr/>
          </p:nvSpPr>
          <p:spPr bwMode="auto">
            <a:xfrm>
              <a:off x="1074839" y="2416155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120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3" name="TextBox 276"/>
            <p:cNvSpPr txBox="1">
              <a:spLocks noChangeArrowheads="1"/>
            </p:cNvSpPr>
            <p:nvPr/>
          </p:nvSpPr>
          <p:spPr bwMode="auto">
            <a:xfrm>
              <a:off x="2441300" y="1712457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110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4" name="TextBox 276"/>
            <p:cNvSpPr txBox="1">
              <a:spLocks noChangeArrowheads="1"/>
            </p:cNvSpPr>
            <p:nvPr/>
          </p:nvSpPr>
          <p:spPr bwMode="auto">
            <a:xfrm>
              <a:off x="1583607" y="2100368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110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5" name="TextBox 276"/>
            <p:cNvSpPr txBox="1">
              <a:spLocks noChangeArrowheads="1"/>
            </p:cNvSpPr>
            <p:nvPr/>
          </p:nvSpPr>
          <p:spPr bwMode="auto">
            <a:xfrm>
              <a:off x="5100149" y="2242667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110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6" name="TextBox 276"/>
            <p:cNvSpPr txBox="1">
              <a:spLocks noChangeArrowheads="1"/>
            </p:cNvSpPr>
            <p:nvPr/>
          </p:nvSpPr>
          <p:spPr bwMode="auto">
            <a:xfrm>
              <a:off x="3599186" y="4139337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110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7" name="TextBox 276"/>
            <p:cNvSpPr txBox="1">
              <a:spLocks noChangeArrowheads="1"/>
            </p:cNvSpPr>
            <p:nvPr/>
          </p:nvSpPr>
          <p:spPr bwMode="auto">
            <a:xfrm>
              <a:off x="3560202" y="5305022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110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8" name="TextBox 276"/>
            <p:cNvSpPr txBox="1">
              <a:spLocks noChangeArrowheads="1"/>
            </p:cNvSpPr>
            <p:nvPr/>
          </p:nvSpPr>
          <p:spPr bwMode="auto">
            <a:xfrm>
              <a:off x="4445183" y="4379105"/>
              <a:ext cx="277640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>
                  <a:solidFill>
                    <a:srgbClr val="FF0000"/>
                  </a:solidFill>
                  <a:latin typeface="Comic Sans MS" pitchFamily="66" charset="0"/>
                </a:rPr>
                <a:t>6</a:t>
              </a:r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9" name="TextBox 276"/>
            <p:cNvSpPr txBox="1">
              <a:spLocks noChangeArrowheads="1"/>
            </p:cNvSpPr>
            <p:nvPr/>
          </p:nvSpPr>
          <p:spPr bwMode="auto">
            <a:xfrm>
              <a:off x="4045578" y="5322565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100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0" name="TextBox 276"/>
            <p:cNvSpPr txBox="1">
              <a:spLocks noChangeArrowheads="1"/>
            </p:cNvSpPr>
            <p:nvPr/>
          </p:nvSpPr>
          <p:spPr bwMode="auto">
            <a:xfrm>
              <a:off x="3714194" y="4301130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100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1" name="TextBox 276"/>
            <p:cNvSpPr txBox="1">
              <a:spLocks noChangeArrowheads="1"/>
            </p:cNvSpPr>
            <p:nvPr/>
          </p:nvSpPr>
          <p:spPr bwMode="auto">
            <a:xfrm>
              <a:off x="5026073" y="2554555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100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2" name="TextBox 276"/>
            <p:cNvSpPr txBox="1">
              <a:spLocks noChangeArrowheads="1"/>
            </p:cNvSpPr>
            <p:nvPr/>
          </p:nvSpPr>
          <p:spPr bwMode="auto">
            <a:xfrm>
              <a:off x="4373059" y="1825519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150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3" name="TextBox 276"/>
            <p:cNvSpPr txBox="1">
              <a:spLocks noChangeArrowheads="1"/>
            </p:cNvSpPr>
            <p:nvPr/>
          </p:nvSpPr>
          <p:spPr bwMode="auto">
            <a:xfrm>
              <a:off x="1117722" y="1792378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100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4" name="TextBox 276"/>
            <p:cNvSpPr txBox="1">
              <a:spLocks noChangeArrowheads="1"/>
            </p:cNvSpPr>
            <p:nvPr/>
          </p:nvSpPr>
          <p:spPr bwMode="auto">
            <a:xfrm>
              <a:off x="4967596" y="3696846"/>
              <a:ext cx="277640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70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5" name="TextBox 276"/>
            <p:cNvSpPr txBox="1">
              <a:spLocks noChangeArrowheads="1"/>
            </p:cNvSpPr>
            <p:nvPr/>
          </p:nvSpPr>
          <p:spPr bwMode="auto">
            <a:xfrm>
              <a:off x="5024125" y="3104259"/>
              <a:ext cx="277640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90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6" name="TextBox 276"/>
            <p:cNvSpPr txBox="1">
              <a:spLocks noChangeArrowheads="1"/>
            </p:cNvSpPr>
            <p:nvPr/>
          </p:nvSpPr>
          <p:spPr bwMode="auto">
            <a:xfrm>
              <a:off x="4546547" y="4866426"/>
              <a:ext cx="277640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90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7" name="TextBox 276"/>
            <p:cNvSpPr txBox="1">
              <a:spLocks noChangeArrowheads="1"/>
            </p:cNvSpPr>
            <p:nvPr/>
          </p:nvSpPr>
          <p:spPr bwMode="auto">
            <a:xfrm>
              <a:off x="4948103" y="4648104"/>
              <a:ext cx="277640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80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8" name="TextBox 276"/>
            <p:cNvSpPr txBox="1">
              <a:spLocks noChangeArrowheads="1"/>
            </p:cNvSpPr>
            <p:nvPr/>
          </p:nvSpPr>
          <p:spPr bwMode="auto">
            <a:xfrm>
              <a:off x="5008531" y="3305039"/>
              <a:ext cx="277640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80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9" name="TextBox 276"/>
            <p:cNvSpPr txBox="1">
              <a:spLocks noChangeArrowheads="1"/>
            </p:cNvSpPr>
            <p:nvPr/>
          </p:nvSpPr>
          <p:spPr bwMode="auto">
            <a:xfrm>
              <a:off x="4870131" y="4318673"/>
              <a:ext cx="277640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70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80" name="TextBox 276"/>
            <p:cNvSpPr txBox="1">
              <a:spLocks noChangeArrowheads="1"/>
            </p:cNvSpPr>
            <p:nvPr/>
          </p:nvSpPr>
          <p:spPr bwMode="auto">
            <a:xfrm>
              <a:off x="1254377" y="4845693"/>
              <a:ext cx="324128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rgbClr val="FF0000"/>
                  </a:solidFill>
                  <a:latin typeface="Comic Sans MS" pitchFamily="66" charset="0"/>
                </a:rPr>
                <a:t>170</a:t>
              </a:r>
              <a:endParaRPr lang="en-US" sz="600" b="1" i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326" name="Group 325"/>
          <p:cNvGrpSpPr>
            <a:grpSpLocks noChangeAspect="1"/>
          </p:cNvGrpSpPr>
          <p:nvPr/>
        </p:nvGrpSpPr>
        <p:grpSpPr>
          <a:xfrm>
            <a:off x="6137709" y="2902644"/>
            <a:ext cx="1736645" cy="2587942"/>
            <a:chOff x="10529888" y="3168650"/>
            <a:chExt cx="3157538" cy="4705350"/>
          </a:xfrm>
        </p:grpSpPr>
        <p:sp>
          <p:nvSpPr>
            <p:cNvPr id="327" name="Line 389"/>
            <p:cNvSpPr>
              <a:spLocks noChangeShapeType="1"/>
            </p:cNvSpPr>
            <p:nvPr/>
          </p:nvSpPr>
          <p:spPr bwMode="auto">
            <a:xfrm rot="-1109730">
              <a:off x="11788775" y="3552825"/>
              <a:ext cx="9525" cy="1022350"/>
            </a:xfrm>
            <a:prstGeom prst="line">
              <a:avLst/>
            </a:prstGeom>
            <a:noFill/>
            <a:ln w="1016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 sz="1800" dirty="0"/>
            </a:p>
          </p:txBody>
        </p:sp>
        <p:sp>
          <p:nvSpPr>
            <p:cNvPr id="328" name="Text Box 390"/>
            <p:cNvSpPr txBox="1">
              <a:spLocks noChangeArrowheads="1"/>
            </p:cNvSpPr>
            <p:nvPr/>
          </p:nvSpPr>
          <p:spPr bwMode="auto">
            <a:xfrm>
              <a:off x="11141075" y="3168650"/>
              <a:ext cx="1493881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158875"/>
              <a:r>
                <a:rPr lang="en-US" sz="1600" b="1" dirty="0">
                  <a:latin typeface="Arial Black" pitchFamily="34" charset="0"/>
                </a:rPr>
                <a:t>North</a:t>
              </a:r>
            </a:p>
          </p:txBody>
        </p:sp>
        <p:grpSp>
          <p:nvGrpSpPr>
            <p:cNvPr id="329" name="Group 405"/>
            <p:cNvGrpSpPr>
              <a:grpSpLocks/>
            </p:cNvGrpSpPr>
            <p:nvPr/>
          </p:nvGrpSpPr>
          <p:grpSpPr bwMode="auto">
            <a:xfrm>
              <a:off x="10529888" y="7235825"/>
              <a:ext cx="3157538" cy="638175"/>
              <a:chOff x="6633" y="5173"/>
              <a:chExt cx="1989" cy="402"/>
            </a:xfrm>
          </p:grpSpPr>
          <p:grpSp>
            <p:nvGrpSpPr>
              <p:cNvPr id="330" name="Group 406"/>
              <p:cNvGrpSpPr>
                <a:grpSpLocks/>
              </p:cNvGrpSpPr>
              <p:nvPr/>
            </p:nvGrpSpPr>
            <p:grpSpPr bwMode="auto">
              <a:xfrm>
                <a:off x="6765" y="5173"/>
                <a:ext cx="1686" cy="106"/>
                <a:chOff x="6212" y="2303"/>
                <a:chExt cx="1438" cy="233"/>
              </a:xfrm>
            </p:grpSpPr>
            <p:sp>
              <p:nvSpPr>
                <p:cNvPr id="332" name="Rectangle 407"/>
                <p:cNvSpPr>
                  <a:spLocks noChangeArrowheads="1"/>
                </p:cNvSpPr>
                <p:nvPr/>
              </p:nvSpPr>
              <p:spPr bwMode="auto">
                <a:xfrm>
                  <a:off x="6212" y="2303"/>
                  <a:ext cx="288" cy="233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  <p:sp>
              <p:nvSpPr>
                <p:cNvPr id="333" name="Rectangle 408"/>
                <p:cNvSpPr>
                  <a:spLocks noChangeArrowheads="1"/>
                </p:cNvSpPr>
                <p:nvPr/>
              </p:nvSpPr>
              <p:spPr bwMode="auto">
                <a:xfrm>
                  <a:off x="6787" y="2303"/>
                  <a:ext cx="288" cy="233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  <p:sp>
              <p:nvSpPr>
                <p:cNvPr id="334" name="Rectangle 409"/>
                <p:cNvSpPr>
                  <a:spLocks noChangeArrowheads="1"/>
                </p:cNvSpPr>
                <p:nvPr/>
              </p:nvSpPr>
              <p:spPr bwMode="auto">
                <a:xfrm>
                  <a:off x="7362" y="2303"/>
                  <a:ext cx="288" cy="233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  <p:sp>
              <p:nvSpPr>
                <p:cNvPr id="335" name="Rectangle 410"/>
                <p:cNvSpPr>
                  <a:spLocks noChangeArrowheads="1"/>
                </p:cNvSpPr>
                <p:nvPr/>
              </p:nvSpPr>
              <p:spPr bwMode="auto">
                <a:xfrm>
                  <a:off x="6500" y="2303"/>
                  <a:ext cx="288" cy="233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  <p:sp>
              <p:nvSpPr>
                <p:cNvPr id="336" name="Rectangle 411"/>
                <p:cNvSpPr>
                  <a:spLocks noChangeArrowheads="1"/>
                </p:cNvSpPr>
                <p:nvPr/>
              </p:nvSpPr>
              <p:spPr bwMode="auto">
                <a:xfrm>
                  <a:off x="7075" y="2303"/>
                  <a:ext cx="288" cy="233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800" dirty="0"/>
                </a:p>
              </p:txBody>
            </p:sp>
          </p:grpSp>
          <p:sp>
            <p:nvSpPr>
              <p:cNvPr id="331" name="Text Box 20"/>
              <p:cNvSpPr txBox="1">
                <a:spLocks noChangeArrowheads="1"/>
              </p:cNvSpPr>
              <p:nvPr/>
            </p:nvSpPr>
            <p:spPr bwMode="auto">
              <a:xfrm>
                <a:off x="6633" y="5275"/>
                <a:ext cx="1989" cy="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100" b="1" dirty="0">
                    <a:latin typeface="Verdana" pitchFamily="34" charset="0"/>
                    <a:cs typeface="Arial" pitchFamily="34" charset="0"/>
                  </a:rPr>
                  <a:t> 0          </a:t>
                </a:r>
                <a:r>
                  <a:rPr lang="en-US" sz="1100" b="1" dirty="0" smtClean="0">
                    <a:latin typeface="Verdana" pitchFamily="34" charset="0"/>
                    <a:cs typeface="Arial" pitchFamily="34" charset="0"/>
                  </a:rPr>
                  <a:t> </a:t>
                </a:r>
                <a:r>
                  <a:rPr lang="en-US" sz="1100" b="1" dirty="0">
                    <a:latin typeface="Verdana" pitchFamily="34" charset="0"/>
                    <a:cs typeface="Arial" pitchFamily="34" charset="0"/>
                  </a:rPr>
                  <a:t>km </a:t>
                </a:r>
                <a:r>
                  <a:rPr lang="en-US" sz="1100" b="1" dirty="0" smtClean="0">
                    <a:latin typeface="Verdana" pitchFamily="34" charset="0"/>
                    <a:cs typeface="Arial" pitchFamily="34" charset="0"/>
                  </a:rPr>
                  <a:t>          </a:t>
                </a:r>
                <a:r>
                  <a:rPr lang="en-US" sz="1100" b="1" dirty="0">
                    <a:latin typeface="Verdana" pitchFamily="34" charset="0"/>
                    <a:cs typeface="Arial" pitchFamily="34" charset="0"/>
                  </a:rPr>
                  <a:t>5</a:t>
                </a: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Contoured Thickness - Meters</a:t>
            </a:r>
            <a:endParaRPr lang="en-US" dirty="0"/>
          </a:p>
        </p:txBody>
      </p:sp>
      <p:sp>
        <p:nvSpPr>
          <p:cNvPr id="4" name="Line 389"/>
          <p:cNvSpPr>
            <a:spLocks noChangeShapeType="1"/>
          </p:cNvSpPr>
          <p:nvPr/>
        </p:nvSpPr>
        <p:spPr bwMode="auto">
          <a:xfrm rot="20490270">
            <a:off x="6830096" y="4154972"/>
            <a:ext cx="5239" cy="562292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sz="1800" dirty="0"/>
          </a:p>
        </p:txBody>
      </p:sp>
      <p:sp>
        <p:nvSpPr>
          <p:cNvPr id="5" name="Text Box 390"/>
          <p:cNvSpPr txBox="1">
            <a:spLocks noChangeArrowheads="1"/>
          </p:cNvSpPr>
          <p:nvPr/>
        </p:nvSpPr>
        <p:spPr bwMode="auto">
          <a:xfrm>
            <a:off x="6473862" y="3943676"/>
            <a:ext cx="82163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600" b="1" dirty="0">
                <a:latin typeface="Arial Black" pitchFamily="34" charset="0"/>
              </a:rPr>
              <a:t>North</a:t>
            </a:r>
          </a:p>
        </p:txBody>
      </p:sp>
      <p:grpSp>
        <p:nvGrpSpPr>
          <p:cNvPr id="6" name="Group 405"/>
          <p:cNvGrpSpPr>
            <a:grpSpLocks/>
          </p:cNvGrpSpPr>
          <p:nvPr/>
        </p:nvGrpSpPr>
        <p:grpSpPr bwMode="auto">
          <a:xfrm>
            <a:off x="6137709" y="5139590"/>
            <a:ext cx="1736645" cy="350996"/>
            <a:chOff x="6633" y="5173"/>
            <a:chExt cx="1989" cy="402"/>
          </a:xfrm>
        </p:grpSpPr>
        <p:grpSp>
          <p:nvGrpSpPr>
            <p:cNvPr id="7" name="Group 406"/>
            <p:cNvGrpSpPr>
              <a:grpSpLocks/>
            </p:cNvGrpSpPr>
            <p:nvPr/>
          </p:nvGrpSpPr>
          <p:grpSpPr bwMode="auto">
            <a:xfrm>
              <a:off x="6765" y="5173"/>
              <a:ext cx="1686" cy="106"/>
              <a:chOff x="6212" y="2303"/>
              <a:chExt cx="1438" cy="233"/>
            </a:xfrm>
          </p:grpSpPr>
          <p:sp>
            <p:nvSpPr>
              <p:cNvPr id="9" name="Rectangle 407"/>
              <p:cNvSpPr>
                <a:spLocks noChangeArrowheads="1"/>
              </p:cNvSpPr>
              <p:nvPr/>
            </p:nvSpPr>
            <p:spPr bwMode="auto">
              <a:xfrm>
                <a:off x="6212" y="2303"/>
                <a:ext cx="288" cy="23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  <p:sp>
            <p:nvSpPr>
              <p:cNvPr id="10" name="Rectangle 408"/>
              <p:cNvSpPr>
                <a:spLocks noChangeArrowheads="1"/>
              </p:cNvSpPr>
              <p:nvPr/>
            </p:nvSpPr>
            <p:spPr bwMode="auto">
              <a:xfrm>
                <a:off x="6787" y="2303"/>
                <a:ext cx="288" cy="23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  <p:sp>
            <p:nvSpPr>
              <p:cNvPr id="11" name="Rectangle 409"/>
              <p:cNvSpPr>
                <a:spLocks noChangeArrowheads="1"/>
              </p:cNvSpPr>
              <p:nvPr/>
            </p:nvSpPr>
            <p:spPr bwMode="auto">
              <a:xfrm>
                <a:off x="7362" y="2303"/>
                <a:ext cx="288" cy="23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  <p:sp>
            <p:nvSpPr>
              <p:cNvPr id="12" name="Rectangle 410"/>
              <p:cNvSpPr>
                <a:spLocks noChangeArrowheads="1"/>
              </p:cNvSpPr>
              <p:nvPr/>
            </p:nvSpPr>
            <p:spPr bwMode="auto">
              <a:xfrm>
                <a:off x="6500" y="2303"/>
                <a:ext cx="288" cy="233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  <p:sp>
            <p:nvSpPr>
              <p:cNvPr id="13" name="Rectangle 411"/>
              <p:cNvSpPr>
                <a:spLocks noChangeArrowheads="1"/>
              </p:cNvSpPr>
              <p:nvPr/>
            </p:nvSpPr>
            <p:spPr bwMode="auto">
              <a:xfrm>
                <a:off x="7075" y="2303"/>
                <a:ext cx="288" cy="233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</p:grpSp>
        <p:sp>
          <p:nvSpPr>
            <p:cNvPr id="8" name="Text Box 20"/>
            <p:cNvSpPr txBox="1">
              <a:spLocks noChangeArrowheads="1"/>
            </p:cNvSpPr>
            <p:nvPr/>
          </p:nvSpPr>
          <p:spPr bwMode="auto">
            <a:xfrm>
              <a:off x="6633" y="5275"/>
              <a:ext cx="1989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Verdana" pitchFamily="34" charset="0"/>
                  <a:cs typeface="Arial" pitchFamily="34" charset="0"/>
                </a:rPr>
                <a:t> 0          </a:t>
              </a:r>
              <a:r>
                <a:rPr lang="en-US" sz="1100" b="1" dirty="0" smtClean="0">
                  <a:latin typeface="Verdana" pitchFamily="34" charset="0"/>
                  <a:cs typeface="Arial" pitchFamily="34" charset="0"/>
                </a:rPr>
                <a:t> </a:t>
              </a:r>
              <a:r>
                <a:rPr lang="en-US" sz="1100" b="1" dirty="0">
                  <a:latin typeface="Verdana" pitchFamily="34" charset="0"/>
                  <a:cs typeface="Arial" pitchFamily="34" charset="0"/>
                </a:rPr>
                <a:t>km </a:t>
              </a:r>
              <a:r>
                <a:rPr lang="en-US" sz="1100" b="1" dirty="0" smtClean="0">
                  <a:latin typeface="Verdana" pitchFamily="34" charset="0"/>
                  <a:cs typeface="Arial" pitchFamily="34" charset="0"/>
                </a:rPr>
                <a:t>          </a:t>
              </a:r>
              <a:r>
                <a:rPr lang="en-US" sz="1100" b="1" dirty="0">
                  <a:latin typeface="Verdana" pitchFamily="34" charset="0"/>
                  <a:cs typeface="Arial" pitchFamily="34" charset="0"/>
                </a:rPr>
                <a:t>5</a:t>
              </a:r>
            </a:p>
          </p:txBody>
        </p:sp>
      </p:grpSp>
      <p:grpSp>
        <p:nvGrpSpPr>
          <p:cNvPr id="370" name="Group 369"/>
          <p:cNvGrpSpPr/>
          <p:nvPr/>
        </p:nvGrpSpPr>
        <p:grpSpPr>
          <a:xfrm>
            <a:off x="323790" y="1263716"/>
            <a:ext cx="5415794" cy="4944892"/>
            <a:chOff x="394130" y="1193376"/>
            <a:chExt cx="5415794" cy="4944892"/>
          </a:xfrm>
        </p:grpSpPr>
        <p:sp>
          <p:nvSpPr>
            <p:cNvPr id="112" name="Rectangle 371"/>
            <p:cNvSpPr>
              <a:spLocks noChangeArrowheads="1"/>
            </p:cNvSpPr>
            <p:nvPr/>
          </p:nvSpPr>
          <p:spPr bwMode="auto">
            <a:xfrm>
              <a:off x="1027118" y="1242534"/>
              <a:ext cx="4569063" cy="421020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5" name="Group 422"/>
            <p:cNvGrpSpPr/>
            <p:nvPr/>
          </p:nvGrpSpPr>
          <p:grpSpPr>
            <a:xfrm>
              <a:off x="979920" y="5749727"/>
              <a:ext cx="4087971" cy="388541"/>
              <a:chOff x="1520825" y="8226425"/>
              <a:chExt cx="7432675" cy="706438"/>
            </a:xfrm>
          </p:grpSpPr>
          <p:sp>
            <p:nvSpPr>
              <p:cNvPr id="361" name="Text Box 16"/>
              <p:cNvSpPr txBox="1">
                <a:spLocks noChangeArrowheads="1"/>
              </p:cNvSpPr>
              <p:nvPr/>
            </p:nvSpPr>
            <p:spPr bwMode="auto">
              <a:xfrm rot="-5400000">
                <a:off x="2179638" y="8423275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1500</a:t>
                </a:r>
              </a:p>
            </p:txBody>
          </p:sp>
          <p:sp>
            <p:nvSpPr>
              <p:cNvPr id="362" name="Text Box 17"/>
              <p:cNvSpPr txBox="1">
                <a:spLocks noChangeArrowheads="1"/>
              </p:cNvSpPr>
              <p:nvPr/>
            </p:nvSpPr>
            <p:spPr bwMode="auto">
              <a:xfrm rot="-5400000">
                <a:off x="3076575" y="8421688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1600</a:t>
                </a:r>
              </a:p>
            </p:txBody>
          </p:sp>
          <p:sp>
            <p:nvSpPr>
              <p:cNvPr id="363" name="Text Box 18"/>
              <p:cNvSpPr txBox="1">
                <a:spLocks noChangeArrowheads="1"/>
              </p:cNvSpPr>
              <p:nvPr/>
            </p:nvSpPr>
            <p:spPr bwMode="auto">
              <a:xfrm rot="-5400000">
                <a:off x="3973513" y="8421688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1700</a:t>
                </a:r>
              </a:p>
            </p:txBody>
          </p:sp>
          <p:sp>
            <p:nvSpPr>
              <p:cNvPr id="364" name="Text Box 19"/>
              <p:cNvSpPr txBox="1">
                <a:spLocks noChangeArrowheads="1"/>
              </p:cNvSpPr>
              <p:nvPr/>
            </p:nvSpPr>
            <p:spPr bwMode="auto">
              <a:xfrm rot="-5400000">
                <a:off x="4870450" y="8420100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1800</a:t>
                </a:r>
              </a:p>
            </p:txBody>
          </p:sp>
          <p:sp>
            <p:nvSpPr>
              <p:cNvPr id="365" name="Text Box 20"/>
              <p:cNvSpPr txBox="1">
                <a:spLocks noChangeArrowheads="1"/>
              </p:cNvSpPr>
              <p:nvPr/>
            </p:nvSpPr>
            <p:spPr bwMode="auto">
              <a:xfrm rot="-5400000">
                <a:off x="5768975" y="8420100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1900</a:t>
                </a:r>
              </a:p>
            </p:txBody>
          </p:sp>
          <p:sp>
            <p:nvSpPr>
              <p:cNvPr id="366" name="Text Box 21"/>
              <p:cNvSpPr txBox="1">
                <a:spLocks noChangeArrowheads="1"/>
              </p:cNvSpPr>
              <p:nvPr/>
            </p:nvSpPr>
            <p:spPr bwMode="auto">
              <a:xfrm rot="-5400000">
                <a:off x="6661150" y="8420100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2000</a:t>
                </a:r>
              </a:p>
            </p:txBody>
          </p:sp>
          <p:sp>
            <p:nvSpPr>
              <p:cNvPr id="367" name="Text Box 22"/>
              <p:cNvSpPr txBox="1">
                <a:spLocks noChangeArrowheads="1"/>
              </p:cNvSpPr>
              <p:nvPr/>
            </p:nvSpPr>
            <p:spPr bwMode="auto">
              <a:xfrm rot="-5400000">
                <a:off x="7556500" y="8420100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2100</a:t>
                </a:r>
              </a:p>
            </p:txBody>
          </p:sp>
          <p:sp>
            <p:nvSpPr>
              <p:cNvPr id="368" name="Text Box 23"/>
              <p:cNvSpPr txBox="1">
                <a:spLocks noChangeArrowheads="1"/>
              </p:cNvSpPr>
              <p:nvPr/>
            </p:nvSpPr>
            <p:spPr bwMode="auto">
              <a:xfrm rot="-5400000">
                <a:off x="8455025" y="8420100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2200</a:t>
                </a:r>
              </a:p>
            </p:txBody>
          </p:sp>
          <p:sp>
            <p:nvSpPr>
              <p:cNvPr id="369" name="Text Box 23"/>
              <p:cNvSpPr txBox="1">
                <a:spLocks noChangeArrowheads="1"/>
              </p:cNvSpPr>
              <p:nvPr/>
            </p:nvSpPr>
            <p:spPr bwMode="auto">
              <a:xfrm rot="-5400000">
                <a:off x="1325562" y="8431213"/>
                <a:ext cx="696913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1400</a:t>
                </a:r>
              </a:p>
            </p:txBody>
          </p:sp>
        </p:grpSp>
        <p:sp>
          <p:nvSpPr>
            <p:cNvPr id="16" name="Line 186"/>
            <p:cNvSpPr>
              <a:spLocks noChangeShapeType="1"/>
            </p:cNvSpPr>
            <p:nvPr/>
          </p:nvSpPr>
          <p:spPr bwMode="auto">
            <a:xfrm rot="16200000" flipV="1">
              <a:off x="-480768" y="3369467"/>
              <a:ext cx="4099321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Line 364"/>
            <p:cNvSpPr>
              <a:spLocks noChangeShapeType="1"/>
            </p:cNvSpPr>
            <p:nvPr/>
          </p:nvSpPr>
          <p:spPr bwMode="auto">
            <a:xfrm rot="16200000" flipV="1">
              <a:off x="8618" y="3349821"/>
              <a:ext cx="4100195" cy="165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Line 365"/>
            <p:cNvSpPr>
              <a:spLocks noChangeShapeType="1"/>
            </p:cNvSpPr>
            <p:nvPr/>
          </p:nvSpPr>
          <p:spPr bwMode="auto">
            <a:xfrm rot="16200000" flipV="1">
              <a:off x="498878" y="3373832"/>
              <a:ext cx="410019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Line 366"/>
            <p:cNvSpPr>
              <a:spLocks noChangeShapeType="1"/>
            </p:cNvSpPr>
            <p:nvPr/>
          </p:nvSpPr>
          <p:spPr bwMode="auto">
            <a:xfrm rot="16200000" flipV="1">
              <a:off x="989137" y="3355060"/>
              <a:ext cx="4100195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Line 367"/>
            <p:cNvSpPr>
              <a:spLocks noChangeShapeType="1"/>
            </p:cNvSpPr>
            <p:nvPr/>
          </p:nvSpPr>
          <p:spPr bwMode="auto">
            <a:xfrm rot="16200000" flipV="1">
              <a:off x="1479834" y="3378635"/>
              <a:ext cx="4100195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Line 368"/>
            <p:cNvSpPr>
              <a:spLocks noChangeShapeType="1"/>
            </p:cNvSpPr>
            <p:nvPr/>
          </p:nvSpPr>
          <p:spPr bwMode="auto">
            <a:xfrm rot="16200000" flipV="1">
              <a:off x="1970094" y="3360735"/>
              <a:ext cx="410019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Line 369"/>
            <p:cNvSpPr>
              <a:spLocks noChangeShapeType="1"/>
            </p:cNvSpPr>
            <p:nvPr/>
          </p:nvSpPr>
          <p:spPr bwMode="auto">
            <a:xfrm rot="16200000" flipV="1">
              <a:off x="2951923" y="3364664"/>
              <a:ext cx="4099321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Line 370"/>
            <p:cNvSpPr>
              <a:spLocks noChangeShapeType="1"/>
            </p:cNvSpPr>
            <p:nvPr/>
          </p:nvSpPr>
          <p:spPr bwMode="auto">
            <a:xfrm rot="16200000" flipV="1">
              <a:off x="2460789" y="3382563"/>
              <a:ext cx="4099322" cy="165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Oval 47"/>
            <p:cNvSpPr>
              <a:spLocks noChangeAspect="1" noChangeArrowheads="1"/>
            </p:cNvSpPr>
            <p:nvPr/>
          </p:nvSpPr>
          <p:spPr bwMode="auto">
            <a:xfrm>
              <a:off x="4483820" y="1829274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" name="Oval 48"/>
            <p:cNvSpPr>
              <a:spLocks noChangeAspect="1" noChangeArrowheads="1"/>
            </p:cNvSpPr>
            <p:nvPr/>
          </p:nvSpPr>
          <p:spPr bwMode="auto">
            <a:xfrm>
              <a:off x="3992251" y="1838006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6" name="Oval 49"/>
            <p:cNvSpPr>
              <a:spLocks noChangeAspect="1" noChangeArrowheads="1"/>
            </p:cNvSpPr>
            <p:nvPr/>
          </p:nvSpPr>
          <p:spPr bwMode="auto">
            <a:xfrm>
              <a:off x="3500681" y="1846737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7" name="Oval 50"/>
            <p:cNvSpPr>
              <a:spLocks noChangeAspect="1" noChangeArrowheads="1"/>
            </p:cNvSpPr>
            <p:nvPr/>
          </p:nvSpPr>
          <p:spPr bwMode="auto">
            <a:xfrm>
              <a:off x="3009112" y="1850229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8" name="Oval 51"/>
            <p:cNvSpPr>
              <a:spLocks noChangeAspect="1" noChangeArrowheads="1"/>
            </p:cNvSpPr>
            <p:nvPr/>
          </p:nvSpPr>
          <p:spPr bwMode="auto">
            <a:xfrm>
              <a:off x="2517543" y="1854595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Oval 52"/>
            <p:cNvSpPr>
              <a:spLocks noChangeAspect="1" noChangeArrowheads="1"/>
            </p:cNvSpPr>
            <p:nvPr/>
          </p:nvSpPr>
          <p:spPr bwMode="auto">
            <a:xfrm>
              <a:off x="2026847" y="1858961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" name="Oval 53"/>
            <p:cNvSpPr>
              <a:spLocks noChangeAspect="1" noChangeArrowheads="1"/>
            </p:cNvSpPr>
            <p:nvPr/>
          </p:nvSpPr>
          <p:spPr bwMode="auto">
            <a:xfrm>
              <a:off x="1535277" y="1842371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" name="Oval 54"/>
            <p:cNvSpPr>
              <a:spLocks noChangeAspect="1" noChangeArrowheads="1"/>
            </p:cNvSpPr>
            <p:nvPr/>
          </p:nvSpPr>
          <p:spPr bwMode="auto">
            <a:xfrm>
              <a:off x="4975389" y="1834513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2" name="Line 76"/>
            <p:cNvSpPr>
              <a:spLocks noChangeShapeType="1"/>
            </p:cNvSpPr>
            <p:nvPr/>
          </p:nvSpPr>
          <p:spPr bwMode="auto">
            <a:xfrm flipV="1">
              <a:off x="1051566" y="2601990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Oval 77"/>
            <p:cNvSpPr>
              <a:spLocks noChangeAspect="1" noChangeArrowheads="1"/>
            </p:cNvSpPr>
            <p:nvPr/>
          </p:nvSpPr>
          <p:spPr bwMode="auto">
            <a:xfrm>
              <a:off x="4486439" y="2567065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" name="Oval 78"/>
            <p:cNvSpPr>
              <a:spLocks noChangeAspect="1" noChangeArrowheads="1"/>
            </p:cNvSpPr>
            <p:nvPr/>
          </p:nvSpPr>
          <p:spPr bwMode="auto">
            <a:xfrm>
              <a:off x="3994870" y="2575796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5" name="Oval 79"/>
            <p:cNvSpPr>
              <a:spLocks noChangeAspect="1" noChangeArrowheads="1"/>
            </p:cNvSpPr>
            <p:nvPr/>
          </p:nvSpPr>
          <p:spPr bwMode="auto">
            <a:xfrm>
              <a:off x="3504174" y="2584527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6" name="Oval 80"/>
            <p:cNvSpPr>
              <a:spLocks noChangeAspect="1" noChangeArrowheads="1"/>
            </p:cNvSpPr>
            <p:nvPr/>
          </p:nvSpPr>
          <p:spPr bwMode="auto">
            <a:xfrm>
              <a:off x="3011732" y="2588020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" name="Oval 81"/>
            <p:cNvSpPr>
              <a:spLocks noChangeAspect="1" noChangeArrowheads="1"/>
            </p:cNvSpPr>
            <p:nvPr/>
          </p:nvSpPr>
          <p:spPr bwMode="auto">
            <a:xfrm>
              <a:off x="2521035" y="259238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" name="Oval 82"/>
            <p:cNvSpPr>
              <a:spLocks noChangeAspect="1" noChangeArrowheads="1"/>
            </p:cNvSpPr>
            <p:nvPr/>
          </p:nvSpPr>
          <p:spPr bwMode="auto">
            <a:xfrm>
              <a:off x="2029466" y="2596751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9" name="Oval 83"/>
            <p:cNvSpPr>
              <a:spLocks noChangeAspect="1" noChangeArrowheads="1"/>
            </p:cNvSpPr>
            <p:nvPr/>
          </p:nvSpPr>
          <p:spPr bwMode="auto">
            <a:xfrm>
              <a:off x="1538769" y="2580162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0" name="Oval 84"/>
            <p:cNvSpPr>
              <a:spLocks noChangeAspect="1" noChangeArrowheads="1"/>
            </p:cNvSpPr>
            <p:nvPr/>
          </p:nvSpPr>
          <p:spPr bwMode="auto">
            <a:xfrm>
              <a:off x="4978009" y="2572303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" name="Line 106"/>
            <p:cNvSpPr>
              <a:spLocks noChangeShapeType="1"/>
            </p:cNvSpPr>
            <p:nvPr/>
          </p:nvSpPr>
          <p:spPr bwMode="auto">
            <a:xfrm flipV="1">
              <a:off x="1054185" y="3341527"/>
              <a:ext cx="4464288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Oval 107"/>
            <p:cNvSpPr>
              <a:spLocks noChangeAspect="1" noChangeArrowheads="1"/>
            </p:cNvSpPr>
            <p:nvPr/>
          </p:nvSpPr>
          <p:spPr bwMode="auto">
            <a:xfrm>
              <a:off x="4489932" y="3306602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3" name="Oval 108"/>
            <p:cNvSpPr>
              <a:spLocks noChangeAspect="1" noChangeArrowheads="1"/>
            </p:cNvSpPr>
            <p:nvPr/>
          </p:nvSpPr>
          <p:spPr bwMode="auto">
            <a:xfrm>
              <a:off x="3998363" y="3315333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" name="Oval 109"/>
            <p:cNvSpPr>
              <a:spLocks noChangeAspect="1" noChangeArrowheads="1"/>
            </p:cNvSpPr>
            <p:nvPr/>
          </p:nvSpPr>
          <p:spPr bwMode="auto">
            <a:xfrm>
              <a:off x="3506793" y="3324064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5" name="Oval 110"/>
            <p:cNvSpPr>
              <a:spLocks noChangeAspect="1" noChangeArrowheads="1"/>
            </p:cNvSpPr>
            <p:nvPr/>
          </p:nvSpPr>
          <p:spPr bwMode="auto">
            <a:xfrm>
              <a:off x="3015224" y="3327557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" name="Oval 111"/>
            <p:cNvSpPr>
              <a:spLocks noChangeAspect="1" noChangeArrowheads="1"/>
            </p:cNvSpPr>
            <p:nvPr/>
          </p:nvSpPr>
          <p:spPr bwMode="auto">
            <a:xfrm>
              <a:off x="2523654" y="3331922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" name="Oval 112"/>
            <p:cNvSpPr>
              <a:spLocks noChangeAspect="1" noChangeArrowheads="1"/>
            </p:cNvSpPr>
            <p:nvPr/>
          </p:nvSpPr>
          <p:spPr bwMode="auto">
            <a:xfrm>
              <a:off x="2032958" y="3336288"/>
              <a:ext cx="43656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8" name="Oval 113"/>
            <p:cNvSpPr>
              <a:spLocks noChangeAspect="1" noChangeArrowheads="1"/>
            </p:cNvSpPr>
            <p:nvPr/>
          </p:nvSpPr>
          <p:spPr bwMode="auto">
            <a:xfrm>
              <a:off x="1541389" y="3319698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9" name="Oval 114"/>
            <p:cNvSpPr>
              <a:spLocks noChangeAspect="1" noChangeArrowheads="1"/>
            </p:cNvSpPr>
            <p:nvPr/>
          </p:nvSpPr>
          <p:spPr bwMode="auto">
            <a:xfrm>
              <a:off x="4981501" y="3311841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" name="Line 136"/>
            <p:cNvSpPr>
              <a:spLocks noChangeShapeType="1"/>
            </p:cNvSpPr>
            <p:nvPr/>
          </p:nvSpPr>
          <p:spPr bwMode="auto">
            <a:xfrm flipV="1">
              <a:off x="1055932" y="4080191"/>
              <a:ext cx="4464288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Oval 137"/>
            <p:cNvSpPr>
              <a:spLocks noChangeAspect="1" noChangeArrowheads="1"/>
            </p:cNvSpPr>
            <p:nvPr/>
          </p:nvSpPr>
          <p:spPr bwMode="auto">
            <a:xfrm>
              <a:off x="4491678" y="4045266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2" name="Oval 138"/>
            <p:cNvSpPr>
              <a:spLocks noChangeAspect="1" noChangeArrowheads="1"/>
            </p:cNvSpPr>
            <p:nvPr/>
          </p:nvSpPr>
          <p:spPr bwMode="auto">
            <a:xfrm>
              <a:off x="4000109" y="4054870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3" name="Oval 139"/>
            <p:cNvSpPr>
              <a:spLocks noChangeAspect="1" noChangeArrowheads="1"/>
            </p:cNvSpPr>
            <p:nvPr/>
          </p:nvSpPr>
          <p:spPr bwMode="auto">
            <a:xfrm>
              <a:off x="3508539" y="4062728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4" name="Oval 140"/>
            <p:cNvSpPr>
              <a:spLocks noChangeAspect="1" noChangeArrowheads="1"/>
            </p:cNvSpPr>
            <p:nvPr/>
          </p:nvSpPr>
          <p:spPr bwMode="auto">
            <a:xfrm>
              <a:off x="3016970" y="4067093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5" name="Oval 141"/>
            <p:cNvSpPr>
              <a:spLocks noChangeAspect="1" noChangeArrowheads="1"/>
            </p:cNvSpPr>
            <p:nvPr/>
          </p:nvSpPr>
          <p:spPr bwMode="auto">
            <a:xfrm>
              <a:off x="2525401" y="4070586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" name="Oval 142"/>
            <p:cNvSpPr>
              <a:spLocks noChangeAspect="1" noChangeArrowheads="1"/>
            </p:cNvSpPr>
            <p:nvPr/>
          </p:nvSpPr>
          <p:spPr bwMode="auto">
            <a:xfrm>
              <a:off x="2034704" y="4074952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7" name="Oval 143"/>
            <p:cNvSpPr>
              <a:spLocks noChangeAspect="1" noChangeArrowheads="1"/>
            </p:cNvSpPr>
            <p:nvPr/>
          </p:nvSpPr>
          <p:spPr bwMode="auto">
            <a:xfrm>
              <a:off x="1543135" y="4058362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" name="Oval 144"/>
            <p:cNvSpPr>
              <a:spLocks noChangeAspect="1" noChangeArrowheads="1"/>
            </p:cNvSpPr>
            <p:nvPr/>
          </p:nvSpPr>
          <p:spPr bwMode="auto">
            <a:xfrm>
              <a:off x="4983248" y="4050504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9" name="Line 166"/>
            <p:cNvSpPr>
              <a:spLocks noChangeShapeType="1"/>
            </p:cNvSpPr>
            <p:nvPr/>
          </p:nvSpPr>
          <p:spPr bwMode="auto">
            <a:xfrm flipV="1">
              <a:off x="1059424" y="4818854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Oval 167"/>
            <p:cNvSpPr>
              <a:spLocks noChangeAspect="1" noChangeArrowheads="1"/>
            </p:cNvSpPr>
            <p:nvPr/>
          </p:nvSpPr>
          <p:spPr bwMode="auto">
            <a:xfrm>
              <a:off x="4494298" y="478392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1" name="Oval 168"/>
            <p:cNvSpPr>
              <a:spLocks noChangeAspect="1" noChangeArrowheads="1"/>
            </p:cNvSpPr>
            <p:nvPr/>
          </p:nvSpPr>
          <p:spPr bwMode="auto">
            <a:xfrm>
              <a:off x="4002728" y="4792661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2" name="Oval 169"/>
            <p:cNvSpPr>
              <a:spLocks noChangeAspect="1" noChangeArrowheads="1"/>
            </p:cNvSpPr>
            <p:nvPr/>
          </p:nvSpPr>
          <p:spPr bwMode="auto">
            <a:xfrm>
              <a:off x="3512032" y="4801392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" name="Oval 170"/>
            <p:cNvSpPr>
              <a:spLocks noChangeAspect="1" noChangeArrowheads="1"/>
            </p:cNvSpPr>
            <p:nvPr/>
          </p:nvSpPr>
          <p:spPr bwMode="auto">
            <a:xfrm>
              <a:off x="3019589" y="4804884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" name="Oval 171"/>
            <p:cNvSpPr>
              <a:spLocks noChangeAspect="1" noChangeArrowheads="1"/>
            </p:cNvSpPr>
            <p:nvPr/>
          </p:nvSpPr>
          <p:spPr bwMode="auto">
            <a:xfrm>
              <a:off x="2528893" y="4809250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5" name="Oval 172"/>
            <p:cNvSpPr>
              <a:spLocks noChangeAspect="1" noChangeArrowheads="1"/>
            </p:cNvSpPr>
            <p:nvPr/>
          </p:nvSpPr>
          <p:spPr bwMode="auto">
            <a:xfrm>
              <a:off x="2037324" y="481361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6" name="Oval 173"/>
            <p:cNvSpPr>
              <a:spLocks noChangeAspect="1" noChangeArrowheads="1"/>
            </p:cNvSpPr>
            <p:nvPr/>
          </p:nvSpPr>
          <p:spPr bwMode="auto">
            <a:xfrm>
              <a:off x="1546628" y="479702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" name="Oval 174"/>
            <p:cNvSpPr>
              <a:spLocks noChangeAspect="1" noChangeArrowheads="1"/>
            </p:cNvSpPr>
            <p:nvPr/>
          </p:nvSpPr>
          <p:spPr bwMode="auto">
            <a:xfrm>
              <a:off x="4985867" y="4789168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" name="Oval 197"/>
            <p:cNvSpPr>
              <a:spLocks noChangeAspect="1" noChangeArrowheads="1"/>
            </p:cNvSpPr>
            <p:nvPr/>
          </p:nvSpPr>
          <p:spPr bwMode="auto">
            <a:xfrm>
              <a:off x="4482074" y="145994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9" name="Oval 198"/>
            <p:cNvSpPr>
              <a:spLocks noChangeAspect="1" noChangeArrowheads="1"/>
            </p:cNvSpPr>
            <p:nvPr/>
          </p:nvSpPr>
          <p:spPr bwMode="auto">
            <a:xfrm>
              <a:off x="3990504" y="1468674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0" name="Oval 199"/>
            <p:cNvSpPr>
              <a:spLocks noChangeAspect="1" noChangeArrowheads="1"/>
            </p:cNvSpPr>
            <p:nvPr/>
          </p:nvSpPr>
          <p:spPr bwMode="auto">
            <a:xfrm>
              <a:off x="3499808" y="1477405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1" name="Oval 200"/>
            <p:cNvSpPr>
              <a:spLocks noChangeAspect="1" noChangeArrowheads="1"/>
            </p:cNvSpPr>
            <p:nvPr/>
          </p:nvSpPr>
          <p:spPr bwMode="auto">
            <a:xfrm>
              <a:off x="3007366" y="1480897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" name="Oval 201"/>
            <p:cNvSpPr>
              <a:spLocks noChangeAspect="1" noChangeArrowheads="1"/>
            </p:cNvSpPr>
            <p:nvPr/>
          </p:nvSpPr>
          <p:spPr bwMode="auto">
            <a:xfrm>
              <a:off x="2516669" y="1485263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" name="Oval 202"/>
            <p:cNvSpPr>
              <a:spLocks noChangeAspect="1" noChangeArrowheads="1"/>
            </p:cNvSpPr>
            <p:nvPr/>
          </p:nvSpPr>
          <p:spPr bwMode="auto">
            <a:xfrm>
              <a:off x="2025100" y="148962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4" name="Oval 203"/>
            <p:cNvSpPr>
              <a:spLocks noChangeAspect="1" noChangeArrowheads="1"/>
            </p:cNvSpPr>
            <p:nvPr/>
          </p:nvSpPr>
          <p:spPr bwMode="auto">
            <a:xfrm>
              <a:off x="1534404" y="1473039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5" name="Oval 204"/>
            <p:cNvSpPr>
              <a:spLocks noChangeAspect="1" noChangeArrowheads="1"/>
            </p:cNvSpPr>
            <p:nvPr/>
          </p:nvSpPr>
          <p:spPr bwMode="auto">
            <a:xfrm>
              <a:off x="4973643" y="1465181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" name="Line 226"/>
            <p:cNvSpPr>
              <a:spLocks noChangeShapeType="1"/>
            </p:cNvSpPr>
            <p:nvPr/>
          </p:nvSpPr>
          <p:spPr bwMode="auto">
            <a:xfrm flipV="1">
              <a:off x="1049819" y="2232658"/>
              <a:ext cx="4464288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Oval 227"/>
            <p:cNvSpPr>
              <a:spLocks noChangeAspect="1" noChangeArrowheads="1"/>
            </p:cNvSpPr>
            <p:nvPr/>
          </p:nvSpPr>
          <p:spPr bwMode="auto">
            <a:xfrm>
              <a:off x="4485566" y="2197733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8" name="Oval 228"/>
            <p:cNvSpPr>
              <a:spLocks noChangeAspect="1" noChangeArrowheads="1"/>
            </p:cNvSpPr>
            <p:nvPr/>
          </p:nvSpPr>
          <p:spPr bwMode="auto">
            <a:xfrm>
              <a:off x="3993997" y="2207337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9" name="Oval 229"/>
            <p:cNvSpPr>
              <a:spLocks noChangeAspect="1" noChangeArrowheads="1"/>
            </p:cNvSpPr>
            <p:nvPr/>
          </p:nvSpPr>
          <p:spPr bwMode="auto">
            <a:xfrm>
              <a:off x="3502428" y="2215196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" name="Oval 230"/>
            <p:cNvSpPr>
              <a:spLocks noChangeAspect="1" noChangeArrowheads="1"/>
            </p:cNvSpPr>
            <p:nvPr/>
          </p:nvSpPr>
          <p:spPr bwMode="auto">
            <a:xfrm>
              <a:off x="3010858" y="2219561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1" name="Oval 231"/>
            <p:cNvSpPr>
              <a:spLocks noChangeAspect="1" noChangeArrowheads="1"/>
            </p:cNvSpPr>
            <p:nvPr/>
          </p:nvSpPr>
          <p:spPr bwMode="auto">
            <a:xfrm>
              <a:off x="2519289" y="2223054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2" name="Oval 232"/>
            <p:cNvSpPr>
              <a:spLocks noChangeAspect="1" noChangeArrowheads="1"/>
            </p:cNvSpPr>
            <p:nvPr/>
          </p:nvSpPr>
          <p:spPr bwMode="auto">
            <a:xfrm>
              <a:off x="2028593" y="2227419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3" name="Oval 233"/>
            <p:cNvSpPr>
              <a:spLocks noChangeAspect="1" noChangeArrowheads="1"/>
            </p:cNvSpPr>
            <p:nvPr/>
          </p:nvSpPr>
          <p:spPr bwMode="auto">
            <a:xfrm>
              <a:off x="1537023" y="2210830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4" name="Oval 234"/>
            <p:cNvSpPr>
              <a:spLocks noChangeAspect="1" noChangeArrowheads="1"/>
            </p:cNvSpPr>
            <p:nvPr/>
          </p:nvSpPr>
          <p:spPr bwMode="auto">
            <a:xfrm>
              <a:off x="4977135" y="2202972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5" name="Line 256"/>
            <p:cNvSpPr>
              <a:spLocks noChangeShapeType="1"/>
            </p:cNvSpPr>
            <p:nvPr/>
          </p:nvSpPr>
          <p:spPr bwMode="auto">
            <a:xfrm flipV="1">
              <a:off x="1053312" y="2972195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Oval 257"/>
            <p:cNvSpPr>
              <a:spLocks noChangeAspect="1" noChangeArrowheads="1"/>
            </p:cNvSpPr>
            <p:nvPr/>
          </p:nvSpPr>
          <p:spPr bwMode="auto">
            <a:xfrm>
              <a:off x="4488186" y="2937270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7" name="Oval 258"/>
            <p:cNvSpPr>
              <a:spLocks noChangeAspect="1" noChangeArrowheads="1"/>
            </p:cNvSpPr>
            <p:nvPr/>
          </p:nvSpPr>
          <p:spPr bwMode="auto">
            <a:xfrm>
              <a:off x="3996616" y="2946001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8" name="Oval 259"/>
            <p:cNvSpPr>
              <a:spLocks noChangeAspect="1" noChangeArrowheads="1"/>
            </p:cNvSpPr>
            <p:nvPr/>
          </p:nvSpPr>
          <p:spPr bwMode="auto">
            <a:xfrm>
              <a:off x="3505920" y="295473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9" name="Oval 260"/>
            <p:cNvSpPr>
              <a:spLocks noChangeAspect="1" noChangeArrowheads="1"/>
            </p:cNvSpPr>
            <p:nvPr/>
          </p:nvSpPr>
          <p:spPr bwMode="auto">
            <a:xfrm>
              <a:off x="3013478" y="2958225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0" name="Oval 261"/>
            <p:cNvSpPr>
              <a:spLocks noChangeAspect="1" noChangeArrowheads="1"/>
            </p:cNvSpPr>
            <p:nvPr/>
          </p:nvSpPr>
          <p:spPr bwMode="auto">
            <a:xfrm>
              <a:off x="2522782" y="2962591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1" name="Oval 262"/>
            <p:cNvSpPr>
              <a:spLocks noChangeAspect="1" noChangeArrowheads="1"/>
            </p:cNvSpPr>
            <p:nvPr/>
          </p:nvSpPr>
          <p:spPr bwMode="auto">
            <a:xfrm>
              <a:off x="2031212" y="2966956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" name="Oval 263"/>
            <p:cNvSpPr>
              <a:spLocks noChangeAspect="1" noChangeArrowheads="1"/>
            </p:cNvSpPr>
            <p:nvPr/>
          </p:nvSpPr>
          <p:spPr bwMode="auto">
            <a:xfrm>
              <a:off x="1540516" y="2950367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" name="Oval 264"/>
            <p:cNvSpPr>
              <a:spLocks noChangeAspect="1" noChangeArrowheads="1"/>
            </p:cNvSpPr>
            <p:nvPr/>
          </p:nvSpPr>
          <p:spPr bwMode="auto">
            <a:xfrm>
              <a:off x="4979755" y="2942508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4" name="Line 286"/>
            <p:cNvSpPr>
              <a:spLocks noChangeShapeType="1"/>
            </p:cNvSpPr>
            <p:nvPr/>
          </p:nvSpPr>
          <p:spPr bwMode="auto">
            <a:xfrm flipV="1">
              <a:off x="1062043" y="3709986"/>
              <a:ext cx="4464288" cy="16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Oval 287"/>
            <p:cNvSpPr>
              <a:spLocks noChangeAspect="1" noChangeArrowheads="1"/>
            </p:cNvSpPr>
            <p:nvPr/>
          </p:nvSpPr>
          <p:spPr bwMode="auto">
            <a:xfrm>
              <a:off x="4497790" y="3675061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6" name="Oval 288"/>
            <p:cNvSpPr>
              <a:spLocks noChangeAspect="1" noChangeArrowheads="1"/>
            </p:cNvSpPr>
            <p:nvPr/>
          </p:nvSpPr>
          <p:spPr bwMode="auto">
            <a:xfrm>
              <a:off x="4006221" y="3684665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7" name="Oval 289"/>
            <p:cNvSpPr>
              <a:spLocks noChangeAspect="1" noChangeArrowheads="1"/>
            </p:cNvSpPr>
            <p:nvPr/>
          </p:nvSpPr>
          <p:spPr bwMode="auto">
            <a:xfrm>
              <a:off x="3514651" y="3692523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8" name="Oval 290"/>
            <p:cNvSpPr>
              <a:spLocks noChangeAspect="1" noChangeArrowheads="1"/>
            </p:cNvSpPr>
            <p:nvPr/>
          </p:nvSpPr>
          <p:spPr bwMode="auto">
            <a:xfrm>
              <a:off x="3023082" y="3696888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9" name="Oval 291"/>
            <p:cNvSpPr>
              <a:spLocks noChangeAspect="1" noChangeArrowheads="1"/>
            </p:cNvSpPr>
            <p:nvPr/>
          </p:nvSpPr>
          <p:spPr bwMode="auto">
            <a:xfrm>
              <a:off x="2531513" y="3700381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0" name="Oval 292"/>
            <p:cNvSpPr>
              <a:spLocks noChangeAspect="1" noChangeArrowheads="1"/>
            </p:cNvSpPr>
            <p:nvPr/>
          </p:nvSpPr>
          <p:spPr bwMode="auto">
            <a:xfrm>
              <a:off x="2040817" y="3704747"/>
              <a:ext cx="43656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1" name="Oval 293"/>
            <p:cNvSpPr>
              <a:spLocks noChangeAspect="1" noChangeArrowheads="1"/>
            </p:cNvSpPr>
            <p:nvPr/>
          </p:nvSpPr>
          <p:spPr bwMode="auto">
            <a:xfrm>
              <a:off x="1549247" y="3688157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" name="Oval 294"/>
            <p:cNvSpPr>
              <a:spLocks noChangeAspect="1" noChangeArrowheads="1"/>
            </p:cNvSpPr>
            <p:nvPr/>
          </p:nvSpPr>
          <p:spPr bwMode="auto">
            <a:xfrm>
              <a:off x="4989359" y="3680299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" name="Line 316"/>
            <p:cNvSpPr>
              <a:spLocks noChangeShapeType="1"/>
            </p:cNvSpPr>
            <p:nvPr/>
          </p:nvSpPr>
          <p:spPr bwMode="auto">
            <a:xfrm flipV="1">
              <a:off x="1058551" y="4449522"/>
              <a:ext cx="4463415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" name="Oval 317"/>
            <p:cNvSpPr>
              <a:spLocks noChangeAspect="1" noChangeArrowheads="1"/>
            </p:cNvSpPr>
            <p:nvPr/>
          </p:nvSpPr>
          <p:spPr bwMode="auto">
            <a:xfrm>
              <a:off x="4493424" y="4414597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5" name="Oval 318"/>
            <p:cNvSpPr>
              <a:spLocks noChangeAspect="1" noChangeArrowheads="1"/>
            </p:cNvSpPr>
            <p:nvPr/>
          </p:nvSpPr>
          <p:spPr bwMode="auto">
            <a:xfrm>
              <a:off x="4001855" y="4423328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6" name="Oval 319"/>
            <p:cNvSpPr>
              <a:spLocks noChangeAspect="1" noChangeArrowheads="1"/>
            </p:cNvSpPr>
            <p:nvPr/>
          </p:nvSpPr>
          <p:spPr bwMode="auto">
            <a:xfrm>
              <a:off x="3511159" y="4432060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7" name="Oval 320"/>
            <p:cNvSpPr>
              <a:spLocks noChangeAspect="1" noChangeArrowheads="1"/>
            </p:cNvSpPr>
            <p:nvPr/>
          </p:nvSpPr>
          <p:spPr bwMode="auto">
            <a:xfrm>
              <a:off x="3018717" y="4435552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8" name="Oval 321"/>
            <p:cNvSpPr>
              <a:spLocks noChangeAspect="1" noChangeArrowheads="1"/>
            </p:cNvSpPr>
            <p:nvPr/>
          </p:nvSpPr>
          <p:spPr bwMode="auto">
            <a:xfrm>
              <a:off x="2528020" y="4439918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9" name="Oval 322"/>
            <p:cNvSpPr>
              <a:spLocks noChangeAspect="1" noChangeArrowheads="1"/>
            </p:cNvSpPr>
            <p:nvPr/>
          </p:nvSpPr>
          <p:spPr bwMode="auto">
            <a:xfrm>
              <a:off x="2036451" y="4444283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0" name="Oval 323"/>
            <p:cNvSpPr>
              <a:spLocks noChangeAspect="1" noChangeArrowheads="1"/>
            </p:cNvSpPr>
            <p:nvPr/>
          </p:nvSpPr>
          <p:spPr bwMode="auto">
            <a:xfrm>
              <a:off x="1545754" y="4427694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1" name="Oval 324"/>
            <p:cNvSpPr>
              <a:spLocks noChangeAspect="1" noChangeArrowheads="1"/>
            </p:cNvSpPr>
            <p:nvPr/>
          </p:nvSpPr>
          <p:spPr bwMode="auto">
            <a:xfrm>
              <a:off x="4984994" y="441983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13" name="Group 421"/>
            <p:cNvGrpSpPr/>
            <p:nvPr/>
          </p:nvGrpSpPr>
          <p:grpSpPr>
            <a:xfrm>
              <a:off x="394130" y="2103237"/>
              <a:ext cx="380682" cy="2751216"/>
              <a:chOff x="914400" y="2284413"/>
              <a:chExt cx="692150" cy="5002212"/>
            </a:xfrm>
          </p:grpSpPr>
          <p:sp>
            <p:nvSpPr>
              <p:cNvPr id="353" name="Text Box 392"/>
              <p:cNvSpPr txBox="1">
                <a:spLocks noChangeArrowheads="1"/>
              </p:cNvSpPr>
              <p:nvPr/>
            </p:nvSpPr>
            <p:spPr bwMode="auto">
              <a:xfrm>
                <a:off x="914400" y="6981825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2200</a:t>
                </a:r>
              </a:p>
            </p:txBody>
          </p:sp>
          <p:sp>
            <p:nvSpPr>
              <p:cNvPr id="354" name="Text Box 393"/>
              <p:cNvSpPr txBox="1">
                <a:spLocks noChangeArrowheads="1"/>
              </p:cNvSpPr>
              <p:nvPr/>
            </p:nvSpPr>
            <p:spPr bwMode="auto">
              <a:xfrm>
                <a:off x="914400" y="6308725"/>
                <a:ext cx="692150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2500</a:t>
                </a:r>
              </a:p>
            </p:txBody>
          </p:sp>
          <p:sp>
            <p:nvSpPr>
              <p:cNvPr id="355" name="Text Box 394"/>
              <p:cNvSpPr txBox="1">
                <a:spLocks noChangeArrowheads="1"/>
              </p:cNvSpPr>
              <p:nvPr/>
            </p:nvSpPr>
            <p:spPr bwMode="auto">
              <a:xfrm>
                <a:off x="914400" y="4968875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3100</a:t>
                </a:r>
              </a:p>
            </p:txBody>
          </p:sp>
          <p:sp>
            <p:nvSpPr>
              <p:cNvPr id="356" name="Text Box 395"/>
              <p:cNvSpPr txBox="1">
                <a:spLocks noChangeArrowheads="1"/>
              </p:cNvSpPr>
              <p:nvPr/>
            </p:nvSpPr>
            <p:spPr bwMode="auto">
              <a:xfrm>
                <a:off x="914400" y="5638800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2800</a:t>
                </a:r>
              </a:p>
            </p:txBody>
          </p:sp>
          <p:sp>
            <p:nvSpPr>
              <p:cNvPr id="357" name="Text Box 396"/>
              <p:cNvSpPr txBox="1">
                <a:spLocks noChangeArrowheads="1"/>
              </p:cNvSpPr>
              <p:nvPr/>
            </p:nvSpPr>
            <p:spPr bwMode="auto">
              <a:xfrm>
                <a:off x="914400" y="2955925"/>
                <a:ext cx="692150" cy="306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4000</a:t>
                </a:r>
              </a:p>
            </p:txBody>
          </p:sp>
          <p:sp>
            <p:nvSpPr>
              <p:cNvPr id="358" name="Text Box 397"/>
              <p:cNvSpPr txBox="1">
                <a:spLocks noChangeArrowheads="1"/>
              </p:cNvSpPr>
              <p:nvPr/>
            </p:nvSpPr>
            <p:spPr bwMode="auto">
              <a:xfrm>
                <a:off x="914400" y="3627438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3700</a:t>
                </a:r>
              </a:p>
            </p:txBody>
          </p:sp>
          <p:sp>
            <p:nvSpPr>
              <p:cNvPr id="359" name="Text Box 398"/>
              <p:cNvSpPr txBox="1">
                <a:spLocks noChangeArrowheads="1"/>
              </p:cNvSpPr>
              <p:nvPr/>
            </p:nvSpPr>
            <p:spPr bwMode="auto">
              <a:xfrm>
                <a:off x="914400" y="4297363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3400</a:t>
                </a:r>
              </a:p>
            </p:txBody>
          </p:sp>
          <p:sp>
            <p:nvSpPr>
              <p:cNvPr id="360" name="Text Box 400"/>
              <p:cNvSpPr txBox="1">
                <a:spLocks noChangeArrowheads="1"/>
              </p:cNvSpPr>
              <p:nvPr/>
            </p:nvSpPr>
            <p:spPr bwMode="auto">
              <a:xfrm>
                <a:off x="914400" y="2284413"/>
                <a:ext cx="6921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1158875"/>
                <a:r>
                  <a:rPr lang="en-US" sz="1400" b="1" dirty="0">
                    <a:latin typeface="Verdana" pitchFamily="34" charset="0"/>
                  </a:rPr>
                  <a:t>4300</a:t>
                </a:r>
              </a:p>
            </p:txBody>
          </p:sp>
        </p:grpSp>
        <p:sp>
          <p:nvSpPr>
            <p:cNvPr id="121" name="TextBox 135"/>
            <p:cNvSpPr txBox="1">
              <a:spLocks noChangeArrowheads="1"/>
            </p:cNvSpPr>
            <p:nvPr/>
          </p:nvSpPr>
          <p:spPr bwMode="auto">
            <a:xfrm>
              <a:off x="1543135" y="2891867"/>
              <a:ext cx="304892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140</a:t>
              </a:r>
            </a:p>
          </p:txBody>
        </p:sp>
        <p:sp>
          <p:nvSpPr>
            <p:cNvPr id="146" name="TextBox 164"/>
            <p:cNvSpPr txBox="1">
              <a:spLocks noChangeArrowheads="1"/>
            </p:cNvSpPr>
            <p:nvPr/>
          </p:nvSpPr>
          <p:spPr bwMode="auto">
            <a:xfrm>
              <a:off x="2528893" y="3634023"/>
              <a:ext cx="207804" cy="126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900" b="1" dirty="0"/>
                <a:t>130</a:t>
              </a:r>
            </a:p>
          </p:txBody>
        </p:sp>
        <p:sp>
          <p:nvSpPr>
            <p:cNvPr id="155" name="TextBox 174"/>
            <p:cNvSpPr txBox="1">
              <a:spLocks noChangeArrowheads="1"/>
            </p:cNvSpPr>
            <p:nvPr/>
          </p:nvSpPr>
          <p:spPr bwMode="auto">
            <a:xfrm>
              <a:off x="3022209" y="5347095"/>
              <a:ext cx="206930" cy="126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900" b="1" dirty="0"/>
                <a:t>120</a:t>
              </a:r>
            </a:p>
          </p:txBody>
        </p:sp>
        <p:sp>
          <p:nvSpPr>
            <p:cNvPr id="177" name="TextBox 198"/>
            <p:cNvSpPr txBox="1">
              <a:spLocks noChangeArrowheads="1"/>
            </p:cNvSpPr>
            <p:nvPr/>
          </p:nvSpPr>
          <p:spPr bwMode="auto">
            <a:xfrm>
              <a:off x="4008840" y="3262946"/>
              <a:ext cx="206930" cy="126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900" b="1" dirty="0"/>
                <a:t>130</a:t>
              </a:r>
            </a:p>
          </p:txBody>
        </p:sp>
        <p:sp>
          <p:nvSpPr>
            <p:cNvPr id="194" name="Line 369"/>
            <p:cNvSpPr>
              <a:spLocks noChangeShapeType="1"/>
            </p:cNvSpPr>
            <p:nvPr/>
          </p:nvSpPr>
          <p:spPr bwMode="auto">
            <a:xfrm rot="16200000" flipV="1">
              <a:off x="-968409" y="3370776"/>
              <a:ext cx="4099322" cy="157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" name="Oval 54"/>
            <p:cNvSpPr>
              <a:spLocks noChangeAspect="1" noChangeArrowheads="1"/>
            </p:cNvSpPr>
            <p:nvPr/>
          </p:nvSpPr>
          <p:spPr bwMode="auto">
            <a:xfrm>
              <a:off x="1055058" y="1840625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6" name="Oval 84"/>
            <p:cNvSpPr>
              <a:spLocks noChangeAspect="1" noChangeArrowheads="1"/>
            </p:cNvSpPr>
            <p:nvPr/>
          </p:nvSpPr>
          <p:spPr bwMode="auto">
            <a:xfrm>
              <a:off x="1057678" y="2578416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" name="Oval 114"/>
            <p:cNvSpPr>
              <a:spLocks noChangeAspect="1" noChangeArrowheads="1"/>
            </p:cNvSpPr>
            <p:nvPr/>
          </p:nvSpPr>
          <p:spPr bwMode="auto">
            <a:xfrm>
              <a:off x="1061170" y="3317952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8" name="Oval 144"/>
            <p:cNvSpPr>
              <a:spLocks noChangeAspect="1" noChangeArrowheads="1"/>
            </p:cNvSpPr>
            <p:nvPr/>
          </p:nvSpPr>
          <p:spPr bwMode="auto">
            <a:xfrm>
              <a:off x="1062917" y="4056616"/>
              <a:ext cx="44529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9" name="Oval 174"/>
            <p:cNvSpPr>
              <a:spLocks noChangeAspect="1" noChangeArrowheads="1"/>
            </p:cNvSpPr>
            <p:nvPr/>
          </p:nvSpPr>
          <p:spPr bwMode="auto">
            <a:xfrm>
              <a:off x="1065536" y="4795280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0" name="Oval 204"/>
            <p:cNvSpPr>
              <a:spLocks noChangeAspect="1" noChangeArrowheads="1"/>
            </p:cNvSpPr>
            <p:nvPr/>
          </p:nvSpPr>
          <p:spPr bwMode="auto">
            <a:xfrm>
              <a:off x="1053312" y="1471293"/>
              <a:ext cx="44530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1" name="Oval 234"/>
            <p:cNvSpPr>
              <a:spLocks noChangeAspect="1" noChangeArrowheads="1"/>
            </p:cNvSpPr>
            <p:nvPr/>
          </p:nvSpPr>
          <p:spPr bwMode="auto">
            <a:xfrm>
              <a:off x="1056804" y="2209084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2" name="Oval 264"/>
            <p:cNvSpPr>
              <a:spLocks noChangeAspect="1" noChangeArrowheads="1"/>
            </p:cNvSpPr>
            <p:nvPr/>
          </p:nvSpPr>
          <p:spPr bwMode="auto">
            <a:xfrm>
              <a:off x="1059424" y="2948621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3" name="Oval 294"/>
            <p:cNvSpPr>
              <a:spLocks noChangeAspect="1" noChangeArrowheads="1"/>
            </p:cNvSpPr>
            <p:nvPr/>
          </p:nvSpPr>
          <p:spPr bwMode="auto">
            <a:xfrm>
              <a:off x="1069028" y="3686411"/>
              <a:ext cx="44530" cy="43656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" name="Oval 324"/>
            <p:cNvSpPr>
              <a:spLocks noChangeAspect="1" noChangeArrowheads="1"/>
            </p:cNvSpPr>
            <p:nvPr/>
          </p:nvSpPr>
          <p:spPr bwMode="auto">
            <a:xfrm>
              <a:off x="1064663" y="4425948"/>
              <a:ext cx="44529" cy="4278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5" name="Freeform 224"/>
            <p:cNvSpPr/>
            <p:nvPr/>
          </p:nvSpPr>
          <p:spPr bwMode="auto">
            <a:xfrm>
              <a:off x="1042266" y="1295835"/>
              <a:ext cx="2215382" cy="1089660"/>
            </a:xfrm>
            <a:custGeom>
              <a:avLst/>
              <a:gdLst>
                <a:gd name="connsiteX0" fmla="*/ 0 w 4027967"/>
                <a:gd name="connsiteY0" fmla="*/ 1711842 h 1981200"/>
                <a:gd name="connsiteX1" fmla="*/ 520996 w 4027967"/>
                <a:gd name="connsiteY1" fmla="*/ 1371600 h 1981200"/>
                <a:gd name="connsiteX2" fmla="*/ 946298 w 4027967"/>
                <a:gd name="connsiteY2" fmla="*/ 1041991 h 1981200"/>
                <a:gd name="connsiteX3" fmla="*/ 1190847 w 4027967"/>
                <a:gd name="connsiteY3" fmla="*/ 1010093 h 1981200"/>
                <a:gd name="connsiteX4" fmla="*/ 1467293 w 4027967"/>
                <a:gd name="connsiteY4" fmla="*/ 1116418 h 1981200"/>
                <a:gd name="connsiteX5" fmla="*/ 1499191 w 4027967"/>
                <a:gd name="connsiteY5" fmla="*/ 1350335 h 1981200"/>
                <a:gd name="connsiteX6" fmla="*/ 1477926 w 4027967"/>
                <a:gd name="connsiteY6" fmla="*/ 1584251 h 1981200"/>
                <a:gd name="connsiteX7" fmla="*/ 1584251 w 4027967"/>
                <a:gd name="connsiteY7" fmla="*/ 1903228 h 1981200"/>
                <a:gd name="connsiteX8" fmla="*/ 1839433 w 4027967"/>
                <a:gd name="connsiteY8" fmla="*/ 1977656 h 1981200"/>
                <a:gd name="connsiteX9" fmla="*/ 2211572 w 4027967"/>
                <a:gd name="connsiteY9" fmla="*/ 1881963 h 1981200"/>
                <a:gd name="connsiteX10" fmla="*/ 2530549 w 4027967"/>
                <a:gd name="connsiteY10" fmla="*/ 1722474 h 1981200"/>
                <a:gd name="connsiteX11" fmla="*/ 2775098 w 4027967"/>
                <a:gd name="connsiteY11" fmla="*/ 1701209 h 1981200"/>
                <a:gd name="connsiteX12" fmla="*/ 3147237 w 4027967"/>
                <a:gd name="connsiteY12" fmla="*/ 1743739 h 1981200"/>
                <a:gd name="connsiteX13" fmla="*/ 3402419 w 4027967"/>
                <a:gd name="connsiteY13" fmla="*/ 1818167 h 1981200"/>
                <a:gd name="connsiteX14" fmla="*/ 3774558 w 4027967"/>
                <a:gd name="connsiteY14" fmla="*/ 1754372 h 1981200"/>
                <a:gd name="connsiteX15" fmla="*/ 3965944 w 4027967"/>
                <a:gd name="connsiteY15" fmla="*/ 1584251 h 1981200"/>
                <a:gd name="connsiteX16" fmla="*/ 3944679 w 4027967"/>
                <a:gd name="connsiteY16" fmla="*/ 1392865 h 1981200"/>
                <a:gd name="connsiteX17" fmla="*/ 3466214 w 4027967"/>
                <a:gd name="connsiteY17" fmla="*/ 1275907 h 1981200"/>
                <a:gd name="connsiteX18" fmla="*/ 2945219 w 4027967"/>
                <a:gd name="connsiteY18" fmla="*/ 1190846 h 1981200"/>
                <a:gd name="connsiteX19" fmla="*/ 2838893 w 4027967"/>
                <a:gd name="connsiteY19" fmla="*/ 946298 h 1981200"/>
                <a:gd name="connsiteX20" fmla="*/ 3051544 w 4027967"/>
                <a:gd name="connsiteY20" fmla="*/ 563525 h 1981200"/>
                <a:gd name="connsiteX21" fmla="*/ 3359889 w 4027967"/>
                <a:gd name="connsiteY21" fmla="*/ 329609 h 1981200"/>
                <a:gd name="connsiteX22" fmla="*/ 4008475 w 4027967"/>
                <a:gd name="connsiteY22" fmla="*/ 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27967" h="1981200">
                  <a:moveTo>
                    <a:pt x="0" y="1711842"/>
                  </a:moveTo>
                  <a:cubicBezTo>
                    <a:pt x="181640" y="1597542"/>
                    <a:pt x="363280" y="1483242"/>
                    <a:pt x="520996" y="1371600"/>
                  </a:cubicBezTo>
                  <a:cubicBezTo>
                    <a:pt x="678712" y="1259958"/>
                    <a:pt x="834656" y="1102242"/>
                    <a:pt x="946298" y="1041991"/>
                  </a:cubicBezTo>
                  <a:cubicBezTo>
                    <a:pt x="1057940" y="981740"/>
                    <a:pt x="1104015" y="997689"/>
                    <a:pt x="1190847" y="1010093"/>
                  </a:cubicBezTo>
                  <a:cubicBezTo>
                    <a:pt x="1277680" y="1022498"/>
                    <a:pt x="1415902" y="1059711"/>
                    <a:pt x="1467293" y="1116418"/>
                  </a:cubicBezTo>
                  <a:cubicBezTo>
                    <a:pt x="1518684" y="1173125"/>
                    <a:pt x="1497419" y="1272363"/>
                    <a:pt x="1499191" y="1350335"/>
                  </a:cubicBezTo>
                  <a:cubicBezTo>
                    <a:pt x="1500963" y="1428307"/>
                    <a:pt x="1463749" y="1492102"/>
                    <a:pt x="1477926" y="1584251"/>
                  </a:cubicBezTo>
                  <a:cubicBezTo>
                    <a:pt x="1492103" y="1676400"/>
                    <a:pt x="1524000" y="1837661"/>
                    <a:pt x="1584251" y="1903228"/>
                  </a:cubicBezTo>
                  <a:cubicBezTo>
                    <a:pt x="1644502" y="1968795"/>
                    <a:pt x="1734880" y="1981200"/>
                    <a:pt x="1839433" y="1977656"/>
                  </a:cubicBezTo>
                  <a:cubicBezTo>
                    <a:pt x="1943986" y="1974112"/>
                    <a:pt x="2096386" y="1924493"/>
                    <a:pt x="2211572" y="1881963"/>
                  </a:cubicBezTo>
                  <a:cubicBezTo>
                    <a:pt x="2326758" y="1839433"/>
                    <a:pt x="2436628" y="1752600"/>
                    <a:pt x="2530549" y="1722474"/>
                  </a:cubicBezTo>
                  <a:cubicBezTo>
                    <a:pt x="2624470" y="1692348"/>
                    <a:pt x="2672317" y="1697665"/>
                    <a:pt x="2775098" y="1701209"/>
                  </a:cubicBezTo>
                  <a:cubicBezTo>
                    <a:pt x="2877879" y="1704753"/>
                    <a:pt x="3042684" y="1724246"/>
                    <a:pt x="3147237" y="1743739"/>
                  </a:cubicBezTo>
                  <a:cubicBezTo>
                    <a:pt x="3251790" y="1763232"/>
                    <a:pt x="3297866" y="1816395"/>
                    <a:pt x="3402419" y="1818167"/>
                  </a:cubicBezTo>
                  <a:cubicBezTo>
                    <a:pt x="3506972" y="1819939"/>
                    <a:pt x="3680637" y="1793358"/>
                    <a:pt x="3774558" y="1754372"/>
                  </a:cubicBezTo>
                  <a:cubicBezTo>
                    <a:pt x="3868479" y="1715386"/>
                    <a:pt x="3937591" y="1644502"/>
                    <a:pt x="3965944" y="1584251"/>
                  </a:cubicBezTo>
                  <a:cubicBezTo>
                    <a:pt x="3994298" y="1524000"/>
                    <a:pt x="4027967" y="1444256"/>
                    <a:pt x="3944679" y="1392865"/>
                  </a:cubicBezTo>
                  <a:cubicBezTo>
                    <a:pt x="3861391" y="1341474"/>
                    <a:pt x="3632791" y="1309577"/>
                    <a:pt x="3466214" y="1275907"/>
                  </a:cubicBezTo>
                  <a:cubicBezTo>
                    <a:pt x="3299637" y="1242237"/>
                    <a:pt x="3049772" y="1245781"/>
                    <a:pt x="2945219" y="1190846"/>
                  </a:cubicBezTo>
                  <a:cubicBezTo>
                    <a:pt x="2840666" y="1135911"/>
                    <a:pt x="2821172" y="1050852"/>
                    <a:pt x="2838893" y="946298"/>
                  </a:cubicBezTo>
                  <a:cubicBezTo>
                    <a:pt x="2856614" y="841744"/>
                    <a:pt x="2964711" y="666306"/>
                    <a:pt x="3051544" y="563525"/>
                  </a:cubicBezTo>
                  <a:cubicBezTo>
                    <a:pt x="3138377" y="460744"/>
                    <a:pt x="3200401" y="423530"/>
                    <a:pt x="3359889" y="329609"/>
                  </a:cubicBezTo>
                  <a:cubicBezTo>
                    <a:pt x="3519378" y="235688"/>
                    <a:pt x="3763926" y="117844"/>
                    <a:pt x="4008475" y="0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6" name="Freeform 225"/>
            <p:cNvSpPr/>
            <p:nvPr/>
          </p:nvSpPr>
          <p:spPr bwMode="auto">
            <a:xfrm>
              <a:off x="1042266" y="1319227"/>
              <a:ext cx="607208" cy="713445"/>
            </a:xfrm>
            <a:custGeom>
              <a:avLst/>
              <a:gdLst>
                <a:gd name="connsiteX0" fmla="*/ 10633 w 1104014"/>
                <a:gd name="connsiteY0" fmla="*/ 1297172 h 1297172"/>
                <a:gd name="connsiteX1" fmla="*/ 404037 w 1104014"/>
                <a:gd name="connsiteY1" fmla="*/ 1095154 h 1297172"/>
                <a:gd name="connsiteX2" fmla="*/ 552893 w 1104014"/>
                <a:gd name="connsiteY2" fmla="*/ 808074 h 1297172"/>
                <a:gd name="connsiteX3" fmla="*/ 903768 w 1104014"/>
                <a:gd name="connsiteY3" fmla="*/ 489098 h 1297172"/>
                <a:gd name="connsiteX4" fmla="*/ 1084521 w 1104014"/>
                <a:gd name="connsiteY4" fmla="*/ 276447 h 1297172"/>
                <a:gd name="connsiteX5" fmla="*/ 786810 w 1104014"/>
                <a:gd name="connsiteY5" fmla="*/ 170121 h 1297172"/>
                <a:gd name="connsiteX6" fmla="*/ 446568 w 1104014"/>
                <a:gd name="connsiteY6" fmla="*/ 180754 h 1297172"/>
                <a:gd name="connsiteX7" fmla="*/ 223284 w 1104014"/>
                <a:gd name="connsiteY7" fmla="*/ 127591 h 1297172"/>
                <a:gd name="connsiteX8" fmla="*/ 0 w 1104014"/>
                <a:gd name="connsiteY8" fmla="*/ 0 h 129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4014" h="1297172">
                  <a:moveTo>
                    <a:pt x="10633" y="1297172"/>
                  </a:moveTo>
                  <a:cubicBezTo>
                    <a:pt x="162146" y="1236921"/>
                    <a:pt x="313660" y="1176670"/>
                    <a:pt x="404037" y="1095154"/>
                  </a:cubicBezTo>
                  <a:cubicBezTo>
                    <a:pt x="494414" y="1013638"/>
                    <a:pt x="469605" y="909083"/>
                    <a:pt x="552893" y="808074"/>
                  </a:cubicBezTo>
                  <a:cubicBezTo>
                    <a:pt x="636181" y="707065"/>
                    <a:pt x="815163" y="577702"/>
                    <a:pt x="903768" y="489098"/>
                  </a:cubicBezTo>
                  <a:cubicBezTo>
                    <a:pt x="992373" y="400494"/>
                    <a:pt x="1104014" y="329610"/>
                    <a:pt x="1084521" y="276447"/>
                  </a:cubicBezTo>
                  <a:cubicBezTo>
                    <a:pt x="1065028" y="223284"/>
                    <a:pt x="893135" y="186070"/>
                    <a:pt x="786810" y="170121"/>
                  </a:cubicBezTo>
                  <a:cubicBezTo>
                    <a:pt x="680485" y="154172"/>
                    <a:pt x="540489" y="187842"/>
                    <a:pt x="446568" y="180754"/>
                  </a:cubicBezTo>
                  <a:cubicBezTo>
                    <a:pt x="352647" y="173666"/>
                    <a:pt x="297712" y="157717"/>
                    <a:pt x="223284" y="127591"/>
                  </a:cubicBezTo>
                  <a:cubicBezTo>
                    <a:pt x="148856" y="97465"/>
                    <a:pt x="74428" y="48732"/>
                    <a:pt x="0" y="0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7" name="Freeform 226"/>
            <p:cNvSpPr/>
            <p:nvPr/>
          </p:nvSpPr>
          <p:spPr bwMode="auto">
            <a:xfrm>
              <a:off x="1077354" y="1260748"/>
              <a:ext cx="3035063" cy="1210517"/>
            </a:xfrm>
            <a:custGeom>
              <a:avLst/>
              <a:gdLst>
                <a:gd name="connsiteX0" fmla="*/ 0 w 5518297"/>
                <a:gd name="connsiteY0" fmla="*/ 2200940 h 2200940"/>
                <a:gd name="connsiteX1" fmla="*/ 350874 w 5518297"/>
                <a:gd name="connsiteY1" fmla="*/ 2105247 h 2200940"/>
                <a:gd name="connsiteX2" fmla="*/ 584790 w 5518297"/>
                <a:gd name="connsiteY2" fmla="*/ 1903228 h 2200940"/>
                <a:gd name="connsiteX3" fmla="*/ 850604 w 5518297"/>
                <a:gd name="connsiteY3" fmla="*/ 1722475 h 2200940"/>
                <a:gd name="connsiteX4" fmla="*/ 1073888 w 5518297"/>
                <a:gd name="connsiteY4" fmla="*/ 1690577 h 2200940"/>
                <a:gd name="connsiteX5" fmla="*/ 1265274 w 5518297"/>
                <a:gd name="connsiteY5" fmla="*/ 1818168 h 2200940"/>
                <a:gd name="connsiteX6" fmla="*/ 1435395 w 5518297"/>
                <a:gd name="connsiteY6" fmla="*/ 2062717 h 2200940"/>
                <a:gd name="connsiteX7" fmla="*/ 1616148 w 5518297"/>
                <a:gd name="connsiteY7" fmla="*/ 2147777 h 2200940"/>
                <a:gd name="connsiteX8" fmla="*/ 1839432 w 5518297"/>
                <a:gd name="connsiteY8" fmla="*/ 2179675 h 2200940"/>
                <a:gd name="connsiteX9" fmla="*/ 2179674 w 5518297"/>
                <a:gd name="connsiteY9" fmla="*/ 2115880 h 2200940"/>
                <a:gd name="connsiteX10" fmla="*/ 2541181 w 5518297"/>
                <a:gd name="connsiteY10" fmla="*/ 2073349 h 2200940"/>
                <a:gd name="connsiteX11" fmla="*/ 2721935 w 5518297"/>
                <a:gd name="connsiteY11" fmla="*/ 2009554 h 2200940"/>
                <a:gd name="connsiteX12" fmla="*/ 2987748 w 5518297"/>
                <a:gd name="connsiteY12" fmla="*/ 2052084 h 2200940"/>
                <a:gd name="connsiteX13" fmla="*/ 3274828 w 5518297"/>
                <a:gd name="connsiteY13" fmla="*/ 2105247 h 2200940"/>
                <a:gd name="connsiteX14" fmla="*/ 3848986 w 5518297"/>
                <a:gd name="connsiteY14" fmla="*/ 1988289 h 2200940"/>
                <a:gd name="connsiteX15" fmla="*/ 4125432 w 5518297"/>
                <a:gd name="connsiteY15" fmla="*/ 1807535 h 2200940"/>
                <a:gd name="connsiteX16" fmla="*/ 4295553 w 5518297"/>
                <a:gd name="connsiteY16" fmla="*/ 1637414 h 2200940"/>
                <a:gd name="connsiteX17" fmla="*/ 4274288 w 5518297"/>
                <a:gd name="connsiteY17" fmla="*/ 1435396 h 2200940"/>
                <a:gd name="connsiteX18" fmla="*/ 3965944 w 5518297"/>
                <a:gd name="connsiteY18" fmla="*/ 1244010 h 2200940"/>
                <a:gd name="connsiteX19" fmla="*/ 3583172 w 5518297"/>
                <a:gd name="connsiteY19" fmla="*/ 1169582 h 2200940"/>
                <a:gd name="connsiteX20" fmla="*/ 3338623 w 5518297"/>
                <a:gd name="connsiteY20" fmla="*/ 956931 h 2200940"/>
                <a:gd name="connsiteX21" fmla="*/ 3317358 w 5518297"/>
                <a:gd name="connsiteY21" fmla="*/ 701749 h 2200940"/>
                <a:gd name="connsiteX22" fmla="*/ 3444948 w 5518297"/>
                <a:gd name="connsiteY22" fmla="*/ 520996 h 2200940"/>
                <a:gd name="connsiteX23" fmla="*/ 3753293 w 5518297"/>
                <a:gd name="connsiteY23" fmla="*/ 425303 h 2200940"/>
                <a:gd name="connsiteX24" fmla="*/ 4125432 w 5518297"/>
                <a:gd name="connsiteY24" fmla="*/ 340242 h 2200940"/>
                <a:gd name="connsiteX25" fmla="*/ 4572000 w 5518297"/>
                <a:gd name="connsiteY25" fmla="*/ 212652 h 2200940"/>
                <a:gd name="connsiteX26" fmla="*/ 5146158 w 5518297"/>
                <a:gd name="connsiteY26" fmla="*/ 63796 h 2200940"/>
                <a:gd name="connsiteX27" fmla="*/ 5518297 w 5518297"/>
                <a:gd name="connsiteY27" fmla="*/ 0 h 2200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518297" h="2200940">
                  <a:moveTo>
                    <a:pt x="0" y="2200940"/>
                  </a:moveTo>
                  <a:cubicBezTo>
                    <a:pt x="126704" y="2177903"/>
                    <a:pt x="253409" y="2154866"/>
                    <a:pt x="350874" y="2105247"/>
                  </a:cubicBezTo>
                  <a:cubicBezTo>
                    <a:pt x="448339" y="2055628"/>
                    <a:pt x="501502" y="1967023"/>
                    <a:pt x="584790" y="1903228"/>
                  </a:cubicBezTo>
                  <a:cubicBezTo>
                    <a:pt x="668078" y="1839433"/>
                    <a:pt x="769088" y="1757917"/>
                    <a:pt x="850604" y="1722475"/>
                  </a:cubicBezTo>
                  <a:cubicBezTo>
                    <a:pt x="932120" y="1687033"/>
                    <a:pt x="1004776" y="1674628"/>
                    <a:pt x="1073888" y="1690577"/>
                  </a:cubicBezTo>
                  <a:cubicBezTo>
                    <a:pt x="1143000" y="1706526"/>
                    <a:pt x="1205023" y="1756145"/>
                    <a:pt x="1265274" y="1818168"/>
                  </a:cubicBezTo>
                  <a:cubicBezTo>
                    <a:pt x="1325525" y="1880191"/>
                    <a:pt x="1376916" y="2007782"/>
                    <a:pt x="1435395" y="2062717"/>
                  </a:cubicBezTo>
                  <a:cubicBezTo>
                    <a:pt x="1493874" y="2117652"/>
                    <a:pt x="1548809" y="2128284"/>
                    <a:pt x="1616148" y="2147777"/>
                  </a:cubicBezTo>
                  <a:cubicBezTo>
                    <a:pt x="1683487" y="2167270"/>
                    <a:pt x="1745511" y="2184991"/>
                    <a:pt x="1839432" y="2179675"/>
                  </a:cubicBezTo>
                  <a:cubicBezTo>
                    <a:pt x="1933353" y="2174359"/>
                    <a:pt x="2062716" y="2133601"/>
                    <a:pt x="2179674" y="2115880"/>
                  </a:cubicBezTo>
                  <a:cubicBezTo>
                    <a:pt x="2296632" y="2098159"/>
                    <a:pt x="2450804" y="2091070"/>
                    <a:pt x="2541181" y="2073349"/>
                  </a:cubicBezTo>
                  <a:cubicBezTo>
                    <a:pt x="2631558" y="2055628"/>
                    <a:pt x="2647507" y="2013098"/>
                    <a:pt x="2721935" y="2009554"/>
                  </a:cubicBezTo>
                  <a:cubicBezTo>
                    <a:pt x="2796363" y="2006010"/>
                    <a:pt x="2895599" y="2036135"/>
                    <a:pt x="2987748" y="2052084"/>
                  </a:cubicBezTo>
                  <a:cubicBezTo>
                    <a:pt x="3079897" y="2068033"/>
                    <a:pt x="3131288" y="2115879"/>
                    <a:pt x="3274828" y="2105247"/>
                  </a:cubicBezTo>
                  <a:cubicBezTo>
                    <a:pt x="3418368" y="2094615"/>
                    <a:pt x="3707219" y="2037908"/>
                    <a:pt x="3848986" y="1988289"/>
                  </a:cubicBezTo>
                  <a:cubicBezTo>
                    <a:pt x="3990753" y="1938670"/>
                    <a:pt x="4051004" y="1866014"/>
                    <a:pt x="4125432" y="1807535"/>
                  </a:cubicBezTo>
                  <a:cubicBezTo>
                    <a:pt x="4199860" y="1749056"/>
                    <a:pt x="4270744" y="1699437"/>
                    <a:pt x="4295553" y="1637414"/>
                  </a:cubicBezTo>
                  <a:cubicBezTo>
                    <a:pt x="4320362" y="1575391"/>
                    <a:pt x="4329223" y="1500963"/>
                    <a:pt x="4274288" y="1435396"/>
                  </a:cubicBezTo>
                  <a:cubicBezTo>
                    <a:pt x="4219353" y="1369829"/>
                    <a:pt x="4081130" y="1288312"/>
                    <a:pt x="3965944" y="1244010"/>
                  </a:cubicBezTo>
                  <a:cubicBezTo>
                    <a:pt x="3850758" y="1199708"/>
                    <a:pt x="3687725" y="1217428"/>
                    <a:pt x="3583172" y="1169582"/>
                  </a:cubicBezTo>
                  <a:cubicBezTo>
                    <a:pt x="3478619" y="1121736"/>
                    <a:pt x="3382925" y="1034903"/>
                    <a:pt x="3338623" y="956931"/>
                  </a:cubicBezTo>
                  <a:cubicBezTo>
                    <a:pt x="3294321" y="878959"/>
                    <a:pt x="3299637" y="774405"/>
                    <a:pt x="3317358" y="701749"/>
                  </a:cubicBezTo>
                  <a:cubicBezTo>
                    <a:pt x="3335079" y="629093"/>
                    <a:pt x="3372292" y="567070"/>
                    <a:pt x="3444948" y="520996"/>
                  </a:cubicBezTo>
                  <a:cubicBezTo>
                    <a:pt x="3517604" y="474922"/>
                    <a:pt x="3639879" y="455429"/>
                    <a:pt x="3753293" y="425303"/>
                  </a:cubicBezTo>
                  <a:cubicBezTo>
                    <a:pt x="3866707" y="395177"/>
                    <a:pt x="3988981" y="375684"/>
                    <a:pt x="4125432" y="340242"/>
                  </a:cubicBezTo>
                  <a:cubicBezTo>
                    <a:pt x="4261883" y="304800"/>
                    <a:pt x="4401879" y="258726"/>
                    <a:pt x="4572000" y="212652"/>
                  </a:cubicBezTo>
                  <a:cubicBezTo>
                    <a:pt x="4742121" y="166578"/>
                    <a:pt x="4988442" y="99238"/>
                    <a:pt x="5146158" y="63796"/>
                  </a:cubicBezTo>
                  <a:cubicBezTo>
                    <a:pt x="5303874" y="28354"/>
                    <a:pt x="5411085" y="14177"/>
                    <a:pt x="5518297" y="0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8" name="Freeform 227"/>
            <p:cNvSpPr/>
            <p:nvPr/>
          </p:nvSpPr>
          <p:spPr bwMode="auto">
            <a:xfrm>
              <a:off x="1053962" y="1408895"/>
              <a:ext cx="4158836" cy="2372301"/>
            </a:xfrm>
            <a:custGeom>
              <a:avLst/>
              <a:gdLst>
                <a:gd name="connsiteX0" fmla="*/ 0 w 7561521"/>
                <a:gd name="connsiteY0" fmla="*/ 2229294 h 4313275"/>
                <a:gd name="connsiteX1" fmla="*/ 457200 w 7561521"/>
                <a:gd name="connsiteY1" fmla="*/ 2144233 h 4313275"/>
                <a:gd name="connsiteX2" fmla="*/ 786810 w 7561521"/>
                <a:gd name="connsiteY2" fmla="*/ 2037908 h 4313275"/>
                <a:gd name="connsiteX3" fmla="*/ 1212112 w 7561521"/>
                <a:gd name="connsiteY3" fmla="*/ 1974112 h 4313275"/>
                <a:gd name="connsiteX4" fmla="*/ 1520456 w 7561521"/>
                <a:gd name="connsiteY4" fmla="*/ 2037908 h 4313275"/>
                <a:gd name="connsiteX5" fmla="*/ 1850066 w 7561521"/>
                <a:gd name="connsiteY5" fmla="*/ 2037908 h 4313275"/>
                <a:gd name="connsiteX6" fmla="*/ 2286000 w 7561521"/>
                <a:gd name="connsiteY6" fmla="*/ 1974112 h 4313275"/>
                <a:gd name="connsiteX7" fmla="*/ 2498652 w 7561521"/>
                <a:gd name="connsiteY7" fmla="*/ 1995377 h 4313275"/>
                <a:gd name="connsiteX8" fmla="*/ 2764466 w 7561521"/>
                <a:gd name="connsiteY8" fmla="*/ 2154866 h 4313275"/>
                <a:gd name="connsiteX9" fmla="*/ 2945219 w 7561521"/>
                <a:gd name="connsiteY9" fmla="*/ 2431312 h 4313275"/>
                <a:gd name="connsiteX10" fmla="*/ 3094075 w 7561521"/>
                <a:gd name="connsiteY10" fmla="*/ 2558903 h 4313275"/>
                <a:gd name="connsiteX11" fmla="*/ 3306726 w 7561521"/>
                <a:gd name="connsiteY11" fmla="*/ 2441945 h 4313275"/>
                <a:gd name="connsiteX12" fmla="*/ 3402419 w 7561521"/>
                <a:gd name="connsiteY12" fmla="*/ 2165498 h 4313275"/>
                <a:gd name="connsiteX13" fmla="*/ 3583172 w 7561521"/>
                <a:gd name="connsiteY13" fmla="*/ 1984745 h 4313275"/>
                <a:gd name="connsiteX14" fmla="*/ 3870252 w 7561521"/>
                <a:gd name="connsiteY14" fmla="*/ 1889052 h 4313275"/>
                <a:gd name="connsiteX15" fmla="*/ 4253024 w 7561521"/>
                <a:gd name="connsiteY15" fmla="*/ 1761461 h 4313275"/>
                <a:gd name="connsiteX16" fmla="*/ 4646428 w 7561521"/>
                <a:gd name="connsiteY16" fmla="*/ 1580708 h 4313275"/>
                <a:gd name="connsiteX17" fmla="*/ 4901610 w 7561521"/>
                <a:gd name="connsiteY17" fmla="*/ 1378689 h 4313275"/>
                <a:gd name="connsiteX18" fmla="*/ 4997303 w 7561521"/>
                <a:gd name="connsiteY18" fmla="*/ 1197936 h 4313275"/>
                <a:gd name="connsiteX19" fmla="*/ 4944140 w 7561521"/>
                <a:gd name="connsiteY19" fmla="*/ 985284 h 4313275"/>
                <a:gd name="connsiteX20" fmla="*/ 4635796 w 7561521"/>
                <a:gd name="connsiteY20" fmla="*/ 857694 h 4313275"/>
                <a:gd name="connsiteX21" fmla="*/ 4369982 w 7561521"/>
                <a:gd name="connsiteY21" fmla="*/ 623777 h 4313275"/>
                <a:gd name="connsiteX22" fmla="*/ 4412512 w 7561521"/>
                <a:gd name="connsiteY22" fmla="*/ 411126 h 4313275"/>
                <a:gd name="connsiteX23" fmla="*/ 4795284 w 7561521"/>
                <a:gd name="connsiteY23" fmla="*/ 336698 h 4313275"/>
                <a:gd name="connsiteX24" fmla="*/ 5422605 w 7561521"/>
                <a:gd name="connsiteY24" fmla="*/ 304801 h 4313275"/>
                <a:gd name="connsiteX25" fmla="*/ 5996763 w 7561521"/>
                <a:gd name="connsiteY25" fmla="*/ 230373 h 4313275"/>
                <a:gd name="connsiteX26" fmla="*/ 6432698 w 7561521"/>
                <a:gd name="connsiteY26" fmla="*/ 28354 h 4313275"/>
                <a:gd name="connsiteX27" fmla="*/ 7145079 w 7561521"/>
                <a:gd name="connsiteY27" fmla="*/ 60252 h 4313275"/>
                <a:gd name="connsiteX28" fmla="*/ 7506586 w 7561521"/>
                <a:gd name="connsiteY28" fmla="*/ 272903 h 4313275"/>
                <a:gd name="connsiteX29" fmla="*/ 7474689 w 7561521"/>
                <a:gd name="connsiteY29" fmla="*/ 549349 h 4313275"/>
                <a:gd name="connsiteX30" fmla="*/ 7219507 w 7561521"/>
                <a:gd name="connsiteY30" fmla="*/ 815163 h 4313275"/>
                <a:gd name="connsiteX31" fmla="*/ 6953693 w 7561521"/>
                <a:gd name="connsiteY31" fmla="*/ 1187303 h 4313275"/>
                <a:gd name="connsiteX32" fmla="*/ 6783572 w 7561521"/>
                <a:gd name="connsiteY32" fmla="*/ 1399954 h 4313275"/>
                <a:gd name="connsiteX33" fmla="*/ 6762307 w 7561521"/>
                <a:gd name="connsiteY33" fmla="*/ 1644503 h 4313275"/>
                <a:gd name="connsiteX34" fmla="*/ 6826103 w 7561521"/>
                <a:gd name="connsiteY34" fmla="*/ 2016642 h 4313275"/>
                <a:gd name="connsiteX35" fmla="*/ 6815470 w 7561521"/>
                <a:gd name="connsiteY35" fmla="*/ 2239926 h 4313275"/>
                <a:gd name="connsiteX36" fmla="*/ 6826103 w 7561521"/>
                <a:gd name="connsiteY36" fmla="*/ 2580168 h 4313275"/>
                <a:gd name="connsiteX37" fmla="*/ 6709145 w 7561521"/>
                <a:gd name="connsiteY37" fmla="*/ 2856615 h 4313275"/>
                <a:gd name="connsiteX38" fmla="*/ 6337005 w 7561521"/>
                <a:gd name="connsiteY38" fmla="*/ 2973573 h 4313275"/>
                <a:gd name="connsiteX39" fmla="*/ 6060559 w 7561521"/>
                <a:gd name="connsiteY39" fmla="*/ 2973573 h 4313275"/>
                <a:gd name="connsiteX40" fmla="*/ 5709684 w 7561521"/>
                <a:gd name="connsiteY40" fmla="*/ 3154326 h 4313275"/>
                <a:gd name="connsiteX41" fmla="*/ 5422605 w 7561521"/>
                <a:gd name="connsiteY41" fmla="*/ 3441405 h 4313275"/>
                <a:gd name="connsiteX42" fmla="*/ 5475768 w 7561521"/>
                <a:gd name="connsiteY42" fmla="*/ 3654056 h 4313275"/>
                <a:gd name="connsiteX43" fmla="*/ 5752214 w 7561521"/>
                <a:gd name="connsiteY43" fmla="*/ 3537098 h 4313275"/>
                <a:gd name="connsiteX44" fmla="*/ 6018028 w 7561521"/>
                <a:gd name="connsiteY44" fmla="*/ 3377610 h 4313275"/>
                <a:gd name="connsiteX45" fmla="*/ 6305107 w 7561521"/>
                <a:gd name="connsiteY45" fmla="*/ 3218122 h 4313275"/>
                <a:gd name="connsiteX46" fmla="*/ 6485861 w 7561521"/>
                <a:gd name="connsiteY46" fmla="*/ 3207489 h 4313275"/>
                <a:gd name="connsiteX47" fmla="*/ 6655982 w 7561521"/>
                <a:gd name="connsiteY47" fmla="*/ 3324447 h 4313275"/>
                <a:gd name="connsiteX48" fmla="*/ 6602819 w 7561521"/>
                <a:gd name="connsiteY48" fmla="*/ 3579629 h 4313275"/>
                <a:gd name="connsiteX49" fmla="*/ 6337005 w 7561521"/>
                <a:gd name="connsiteY49" fmla="*/ 3824177 h 4313275"/>
                <a:gd name="connsiteX50" fmla="*/ 5954233 w 7561521"/>
                <a:gd name="connsiteY50" fmla="*/ 4175052 h 4313275"/>
                <a:gd name="connsiteX51" fmla="*/ 5752214 w 7561521"/>
                <a:gd name="connsiteY51" fmla="*/ 4313275 h 431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61521" h="4313275">
                  <a:moveTo>
                    <a:pt x="0" y="2229294"/>
                  </a:moveTo>
                  <a:cubicBezTo>
                    <a:pt x="163032" y="2202712"/>
                    <a:pt x="326065" y="2176131"/>
                    <a:pt x="457200" y="2144233"/>
                  </a:cubicBezTo>
                  <a:cubicBezTo>
                    <a:pt x="588335" y="2112335"/>
                    <a:pt x="660991" y="2066262"/>
                    <a:pt x="786810" y="2037908"/>
                  </a:cubicBezTo>
                  <a:cubicBezTo>
                    <a:pt x="912629" y="2009555"/>
                    <a:pt x="1089838" y="1974112"/>
                    <a:pt x="1212112" y="1974112"/>
                  </a:cubicBezTo>
                  <a:cubicBezTo>
                    <a:pt x="1334386" y="1974112"/>
                    <a:pt x="1414130" y="2027275"/>
                    <a:pt x="1520456" y="2037908"/>
                  </a:cubicBezTo>
                  <a:cubicBezTo>
                    <a:pt x="1626782" y="2048541"/>
                    <a:pt x="1722475" y="2048541"/>
                    <a:pt x="1850066" y="2037908"/>
                  </a:cubicBezTo>
                  <a:cubicBezTo>
                    <a:pt x="1977657" y="2027275"/>
                    <a:pt x="2177902" y="1981200"/>
                    <a:pt x="2286000" y="1974112"/>
                  </a:cubicBezTo>
                  <a:cubicBezTo>
                    <a:pt x="2394098" y="1967024"/>
                    <a:pt x="2418908" y="1965251"/>
                    <a:pt x="2498652" y="1995377"/>
                  </a:cubicBezTo>
                  <a:cubicBezTo>
                    <a:pt x="2578396" y="2025503"/>
                    <a:pt x="2690038" y="2082210"/>
                    <a:pt x="2764466" y="2154866"/>
                  </a:cubicBezTo>
                  <a:cubicBezTo>
                    <a:pt x="2838894" y="2227522"/>
                    <a:pt x="2890284" y="2363973"/>
                    <a:pt x="2945219" y="2431312"/>
                  </a:cubicBezTo>
                  <a:cubicBezTo>
                    <a:pt x="3000154" y="2498651"/>
                    <a:pt x="3033824" y="2557131"/>
                    <a:pt x="3094075" y="2558903"/>
                  </a:cubicBezTo>
                  <a:cubicBezTo>
                    <a:pt x="3154326" y="2560675"/>
                    <a:pt x="3255335" y="2507512"/>
                    <a:pt x="3306726" y="2441945"/>
                  </a:cubicBezTo>
                  <a:cubicBezTo>
                    <a:pt x="3358117" y="2376378"/>
                    <a:pt x="3356345" y="2241698"/>
                    <a:pt x="3402419" y="2165498"/>
                  </a:cubicBezTo>
                  <a:cubicBezTo>
                    <a:pt x="3448493" y="2089298"/>
                    <a:pt x="3505200" y="2030819"/>
                    <a:pt x="3583172" y="1984745"/>
                  </a:cubicBezTo>
                  <a:cubicBezTo>
                    <a:pt x="3661144" y="1938671"/>
                    <a:pt x="3870252" y="1889052"/>
                    <a:pt x="3870252" y="1889052"/>
                  </a:cubicBezTo>
                  <a:cubicBezTo>
                    <a:pt x="3981894" y="1851838"/>
                    <a:pt x="4123661" y="1812852"/>
                    <a:pt x="4253024" y="1761461"/>
                  </a:cubicBezTo>
                  <a:cubicBezTo>
                    <a:pt x="4382387" y="1710070"/>
                    <a:pt x="4538330" y="1644503"/>
                    <a:pt x="4646428" y="1580708"/>
                  </a:cubicBezTo>
                  <a:cubicBezTo>
                    <a:pt x="4754526" y="1516913"/>
                    <a:pt x="4843131" y="1442484"/>
                    <a:pt x="4901610" y="1378689"/>
                  </a:cubicBezTo>
                  <a:cubicBezTo>
                    <a:pt x="4960089" y="1314894"/>
                    <a:pt x="4990215" y="1263503"/>
                    <a:pt x="4997303" y="1197936"/>
                  </a:cubicBezTo>
                  <a:cubicBezTo>
                    <a:pt x="5004391" y="1132369"/>
                    <a:pt x="5004391" y="1041991"/>
                    <a:pt x="4944140" y="985284"/>
                  </a:cubicBezTo>
                  <a:cubicBezTo>
                    <a:pt x="4883889" y="928577"/>
                    <a:pt x="4731489" y="917945"/>
                    <a:pt x="4635796" y="857694"/>
                  </a:cubicBezTo>
                  <a:cubicBezTo>
                    <a:pt x="4540103" y="797443"/>
                    <a:pt x="4407196" y="698205"/>
                    <a:pt x="4369982" y="623777"/>
                  </a:cubicBezTo>
                  <a:cubicBezTo>
                    <a:pt x="4332768" y="549349"/>
                    <a:pt x="4341628" y="458972"/>
                    <a:pt x="4412512" y="411126"/>
                  </a:cubicBezTo>
                  <a:cubicBezTo>
                    <a:pt x="4483396" y="363280"/>
                    <a:pt x="4626935" y="354419"/>
                    <a:pt x="4795284" y="336698"/>
                  </a:cubicBezTo>
                  <a:cubicBezTo>
                    <a:pt x="4963633" y="318977"/>
                    <a:pt x="5222359" y="322522"/>
                    <a:pt x="5422605" y="304801"/>
                  </a:cubicBezTo>
                  <a:cubicBezTo>
                    <a:pt x="5622852" y="287080"/>
                    <a:pt x="5828414" y="276447"/>
                    <a:pt x="5996763" y="230373"/>
                  </a:cubicBezTo>
                  <a:cubicBezTo>
                    <a:pt x="6165112" y="184299"/>
                    <a:pt x="6241312" y="56708"/>
                    <a:pt x="6432698" y="28354"/>
                  </a:cubicBezTo>
                  <a:cubicBezTo>
                    <a:pt x="6624084" y="0"/>
                    <a:pt x="6966098" y="19494"/>
                    <a:pt x="7145079" y="60252"/>
                  </a:cubicBezTo>
                  <a:cubicBezTo>
                    <a:pt x="7324060" y="101010"/>
                    <a:pt x="7451651" y="191387"/>
                    <a:pt x="7506586" y="272903"/>
                  </a:cubicBezTo>
                  <a:cubicBezTo>
                    <a:pt x="7561521" y="354419"/>
                    <a:pt x="7522535" y="458972"/>
                    <a:pt x="7474689" y="549349"/>
                  </a:cubicBezTo>
                  <a:cubicBezTo>
                    <a:pt x="7426843" y="639726"/>
                    <a:pt x="7306340" y="708837"/>
                    <a:pt x="7219507" y="815163"/>
                  </a:cubicBezTo>
                  <a:cubicBezTo>
                    <a:pt x="7132674" y="921489"/>
                    <a:pt x="7026349" y="1089838"/>
                    <a:pt x="6953693" y="1187303"/>
                  </a:cubicBezTo>
                  <a:cubicBezTo>
                    <a:pt x="6881037" y="1284768"/>
                    <a:pt x="6815470" y="1323754"/>
                    <a:pt x="6783572" y="1399954"/>
                  </a:cubicBezTo>
                  <a:cubicBezTo>
                    <a:pt x="6751674" y="1476154"/>
                    <a:pt x="6755219" y="1541722"/>
                    <a:pt x="6762307" y="1644503"/>
                  </a:cubicBezTo>
                  <a:cubicBezTo>
                    <a:pt x="6769395" y="1747284"/>
                    <a:pt x="6817243" y="1917405"/>
                    <a:pt x="6826103" y="2016642"/>
                  </a:cubicBezTo>
                  <a:cubicBezTo>
                    <a:pt x="6834963" y="2115879"/>
                    <a:pt x="6815470" y="2146005"/>
                    <a:pt x="6815470" y="2239926"/>
                  </a:cubicBezTo>
                  <a:cubicBezTo>
                    <a:pt x="6815470" y="2333847"/>
                    <a:pt x="6843824" y="2477387"/>
                    <a:pt x="6826103" y="2580168"/>
                  </a:cubicBezTo>
                  <a:cubicBezTo>
                    <a:pt x="6808382" y="2682949"/>
                    <a:pt x="6790661" y="2791048"/>
                    <a:pt x="6709145" y="2856615"/>
                  </a:cubicBezTo>
                  <a:cubicBezTo>
                    <a:pt x="6627629" y="2922182"/>
                    <a:pt x="6445103" y="2954080"/>
                    <a:pt x="6337005" y="2973573"/>
                  </a:cubicBezTo>
                  <a:cubicBezTo>
                    <a:pt x="6228907" y="2993066"/>
                    <a:pt x="6165113" y="2943447"/>
                    <a:pt x="6060559" y="2973573"/>
                  </a:cubicBezTo>
                  <a:cubicBezTo>
                    <a:pt x="5956005" y="3003699"/>
                    <a:pt x="5816010" y="3076354"/>
                    <a:pt x="5709684" y="3154326"/>
                  </a:cubicBezTo>
                  <a:cubicBezTo>
                    <a:pt x="5603358" y="3232298"/>
                    <a:pt x="5461591" y="3358117"/>
                    <a:pt x="5422605" y="3441405"/>
                  </a:cubicBezTo>
                  <a:cubicBezTo>
                    <a:pt x="5383619" y="3524693"/>
                    <a:pt x="5420833" y="3638107"/>
                    <a:pt x="5475768" y="3654056"/>
                  </a:cubicBezTo>
                  <a:cubicBezTo>
                    <a:pt x="5530703" y="3670005"/>
                    <a:pt x="5661837" y="3583172"/>
                    <a:pt x="5752214" y="3537098"/>
                  </a:cubicBezTo>
                  <a:cubicBezTo>
                    <a:pt x="5842591" y="3491024"/>
                    <a:pt x="5925879" y="3430773"/>
                    <a:pt x="6018028" y="3377610"/>
                  </a:cubicBezTo>
                  <a:cubicBezTo>
                    <a:pt x="6110177" y="3324447"/>
                    <a:pt x="6227135" y="3246475"/>
                    <a:pt x="6305107" y="3218122"/>
                  </a:cubicBezTo>
                  <a:cubicBezTo>
                    <a:pt x="6383079" y="3189769"/>
                    <a:pt x="6427382" y="3189768"/>
                    <a:pt x="6485861" y="3207489"/>
                  </a:cubicBezTo>
                  <a:cubicBezTo>
                    <a:pt x="6544340" y="3225210"/>
                    <a:pt x="6636489" y="3262424"/>
                    <a:pt x="6655982" y="3324447"/>
                  </a:cubicBezTo>
                  <a:cubicBezTo>
                    <a:pt x="6675475" y="3386470"/>
                    <a:pt x="6655982" y="3496341"/>
                    <a:pt x="6602819" y="3579629"/>
                  </a:cubicBezTo>
                  <a:cubicBezTo>
                    <a:pt x="6549656" y="3662917"/>
                    <a:pt x="6337005" y="3824177"/>
                    <a:pt x="6337005" y="3824177"/>
                  </a:cubicBezTo>
                  <a:cubicBezTo>
                    <a:pt x="6228907" y="3923414"/>
                    <a:pt x="6051698" y="4093536"/>
                    <a:pt x="5954233" y="4175052"/>
                  </a:cubicBezTo>
                  <a:cubicBezTo>
                    <a:pt x="5856768" y="4256568"/>
                    <a:pt x="5752214" y="4313275"/>
                    <a:pt x="5752214" y="4313275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29" name="Freeform 228"/>
            <p:cNvSpPr/>
            <p:nvPr/>
          </p:nvSpPr>
          <p:spPr bwMode="auto">
            <a:xfrm>
              <a:off x="4219628" y="1705189"/>
              <a:ext cx="618903" cy="328457"/>
            </a:xfrm>
            <a:custGeom>
              <a:avLst/>
              <a:gdLst>
                <a:gd name="connsiteX0" fmla="*/ 549349 w 1125279"/>
                <a:gd name="connsiteY0" fmla="*/ 42530 h 597195"/>
                <a:gd name="connsiteX1" fmla="*/ 230373 w 1125279"/>
                <a:gd name="connsiteY1" fmla="*/ 148856 h 597195"/>
                <a:gd name="connsiteX2" fmla="*/ 17721 w 1125279"/>
                <a:gd name="connsiteY2" fmla="*/ 308344 h 597195"/>
                <a:gd name="connsiteX3" fmla="*/ 124047 w 1125279"/>
                <a:gd name="connsiteY3" fmla="*/ 552893 h 597195"/>
                <a:gd name="connsiteX4" fmla="*/ 432391 w 1125279"/>
                <a:gd name="connsiteY4" fmla="*/ 574158 h 597195"/>
                <a:gd name="connsiteX5" fmla="*/ 772633 w 1125279"/>
                <a:gd name="connsiteY5" fmla="*/ 489098 h 597195"/>
                <a:gd name="connsiteX6" fmla="*/ 995917 w 1125279"/>
                <a:gd name="connsiteY6" fmla="*/ 372139 h 597195"/>
                <a:gd name="connsiteX7" fmla="*/ 1102242 w 1125279"/>
                <a:gd name="connsiteY7" fmla="*/ 180753 h 597195"/>
                <a:gd name="connsiteX8" fmla="*/ 1080977 w 1125279"/>
                <a:gd name="connsiteY8" fmla="*/ 63795 h 597195"/>
                <a:gd name="connsiteX9" fmla="*/ 836428 w 1125279"/>
                <a:gd name="connsiteY9" fmla="*/ 0 h 597195"/>
                <a:gd name="connsiteX10" fmla="*/ 836428 w 1125279"/>
                <a:gd name="connsiteY10" fmla="*/ 0 h 59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5279" h="597195">
                  <a:moveTo>
                    <a:pt x="549349" y="42530"/>
                  </a:moveTo>
                  <a:cubicBezTo>
                    <a:pt x="434163" y="73542"/>
                    <a:pt x="318978" y="104554"/>
                    <a:pt x="230373" y="148856"/>
                  </a:cubicBezTo>
                  <a:cubicBezTo>
                    <a:pt x="141768" y="193158"/>
                    <a:pt x="35442" y="241005"/>
                    <a:pt x="17721" y="308344"/>
                  </a:cubicBezTo>
                  <a:cubicBezTo>
                    <a:pt x="0" y="375684"/>
                    <a:pt x="54935" y="508591"/>
                    <a:pt x="124047" y="552893"/>
                  </a:cubicBezTo>
                  <a:cubicBezTo>
                    <a:pt x="193159" y="597195"/>
                    <a:pt x="324293" y="584791"/>
                    <a:pt x="432391" y="574158"/>
                  </a:cubicBezTo>
                  <a:cubicBezTo>
                    <a:pt x="540489" y="563526"/>
                    <a:pt x="678712" y="522768"/>
                    <a:pt x="772633" y="489098"/>
                  </a:cubicBezTo>
                  <a:cubicBezTo>
                    <a:pt x="866554" y="455428"/>
                    <a:pt x="940982" y="423530"/>
                    <a:pt x="995917" y="372139"/>
                  </a:cubicBezTo>
                  <a:cubicBezTo>
                    <a:pt x="1050852" y="320748"/>
                    <a:pt x="1088065" y="232144"/>
                    <a:pt x="1102242" y="180753"/>
                  </a:cubicBezTo>
                  <a:cubicBezTo>
                    <a:pt x="1116419" y="129362"/>
                    <a:pt x="1125279" y="93920"/>
                    <a:pt x="1080977" y="63795"/>
                  </a:cubicBezTo>
                  <a:cubicBezTo>
                    <a:pt x="1036675" y="33670"/>
                    <a:pt x="836428" y="0"/>
                    <a:pt x="836428" y="0"/>
                  </a:cubicBezTo>
                  <a:lnTo>
                    <a:pt x="836428" y="0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0" name="Freeform 229"/>
            <p:cNvSpPr/>
            <p:nvPr/>
          </p:nvSpPr>
          <p:spPr bwMode="auto">
            <a:xfrm>
              <a:off x="1053962" y="1595053"/>
              <a:ext cx="3884959" cy="1767043"/>
            </a:xfrm>
            <a:custGeom>
              <a:avLst/>
              <a:gdLst>
                <a:gd name="connsiteX0" fmla="*/ 0 w 7063563"/>
                <a:gd name="connsiteY0" fmla="*/ 2507512 h 3212805"/>
                <a:gd name="connsiteX1" fmla="*/ 478466 w 7063563"/>
                <a:gd name="connsiteY1" fmla="*/ 2369289 h 3212805"/>
                <a:gd name="connsiteX2" fmla="*/ 1084521 w 7063563"/>
                <a:gd name="connsiteY2" fmla="*/ 2252331 h 3212805"/>
                <a:gd name="connsiteX3" fmla="*/ 1339703 w 7063563"/>
                <a:gd name="connsiteY3" fmla="*/ 2124740 h 3212805"/>
                <a:gd name="connsiteX4" fmla="*/ 1541721 w 7063563"/>
                <a:gd name="connsiteY4" fmla="*/ 1954619 h 3212805"/>
                <a:gd name="connsiteX5" fmla="*/ 1892596 w 7063563"/>
                <a:gd name="connsiteY5" fmla="*/ 1880191 h 3212805"/>
                <a:gd name="connsiteX6" fmla="*/ 2317898 w 7063563"/>
                <a:gd name="connsiteY6" fmla="*/ 1869559 h 3212805"/>
                <a:gd name="connsiteX7" fmla="*/ 2509284 w 7063563"/>
                <a:gd name="connsiteY7" fmla="*/ 2007782 h 3212805"/>
                <a:gd name="connsiteX8" fmla="*/ 2530549 w 7063563"/>
                <a:gd name="connsiteY8" fmla="*/ 2199168 h 3212805"/>
                <a:gd name="connsiteX9" fmla="*/ 2477386 w 7063563"/>
                <a:gd name="connsiteY9" fmla="*/ 2539410 h 3212805"/>
                <a:gd name="connsiteX10" fmla="*/ 2583712 w 7063563"/>
                <a:gd name="connsiteY10" fmla="*/ 2720163 h 3212805"/>
                <a:gd name="connsiteX11" fmla="*/ 2817628 w 7063563"/>
                <a:gd name="connsiteY11" fmla="*/ 2613838 h 3212805"/>
                <a:gd name="connsiteX12" fmla="*/ 3030279 w 7063563"/>
                <a:gd name="connsiteY12" fmla="*/ 2550042 h 3212805"/>
                <a:gd name="connsiteX13" fmla="*/ 3317359 w 7063563"/>
                <a:gd name="connsiteY13" fmla="*/ 2667000 h 3212805"/>
                <a:gd name="connsiteX14" fmla="*/ 3413052 w 7063563"/>
                <a:gd name="connsiteY14" fmla="*/ 2911549 h 3212805"/>
                <a:gd name="connsiteX15" fmla="*/ 3540642 w 7063563"/>
                <a:gd name="connsiteY15" fmla="*/ 3156098 h 3212805"/>
                <a:gd name="connsiteX16" fmla="*/ 3732028 w 7063563"/>
                <a:gd name="connsiteY16" fmla="*/ 3187996 h 3212805"/>
                <a:gd name="connsiteX17" fmla="*/ 3838354 w 7063563"/>
                <a:gd name="connsiteY17" fmla="*/ 3007242 h 3212805"/>
                <a:gd name="connsiteX18" fmla="*/ 3795824 w 7063563"/>
                <a:gd name="connsiteY18" fmla="*/ 2667000 h 3212805"/>
                <a:gd name="connsiteX19" fmla="*/ 3646968 w 7063563"/>
                <a:gd name="connsiteY19" fmla="*/ 2433084 h 3212805"/>
                <a:gd name="connsiteX20" fmla="*/ 3625703 w 7063563"/>
                <a:gd name="connsiteY20" fmla="*/ 2220433 h 3212805"/>
                <a:gd name="connsiteX21" fmla="*/ 3636335 w 7063563"/>
                <a:gd name="connsiteY21" fmla="*/ 1954619 h 3212805"/>
                <a:gd name="connsiteX22" fmla="*/ 3827721 w 7063563"/>
                <a:gd name="connsiteY22" fmla="*/ 1816396 h 3212805"/>
                <a:gd name="connsiteX23" fmla="*/ 4231759 w 7063563"/>
                <a:gd name="connsiteY23" fmla="*/ 1752600 h 3212805"/>
                <a:gd name="connsiteX24" fmla="*/ 4912242 w 7063563"/>
                <a:gd name="connsiteY24" fmla="*/ 1593112 h 3212805"/>
                <a:gd name="connsiteX25" fmla="*/ 5231219 w 7063563"/>
                <a:gd name="connsiteY25" fmla="*/ 1369828 h 3212805"/>
                <a:gd name="connsiteX26" fmla="*/ 5454503 w 7063563"/>
                <a:gd name="connsiteY26" fmla="*/ 1178442 h 3212805"/>
                <a:gd name="connsiteX27" fmla="*/ 5603359 w 7063563"/>
                <a:gd name="connsiteY27" fmla="*/ 944526 h 3212805"/>
                <a:gd name="connsiteX28" fmla="*/ 5528931 w 7063563"/>
                <a:gd name="connsiteY28" fmla="*/ 742507 h 3212805"/>
                <a:gd name="connsiteX29" fmla="*/ 5337545 w 7063563"/>
                <a:gd name="connsiteY29" fmla="*/ 583019 h 3212805"/>
                <a:gd name="connsiteX30" fmla="*/ 5284382 w 7063563"/>
                <a:gd name="connsiteY30" fmla="*/ 338470 h 3212805"/>
                <a:gd name="connsiteX31" fmla="*/ 5656521 w 7063563"/>
                <a:gd name="connsiteY31" fmla="*/ 178982 h 3212805"/>
                <a:gd name="connsiteX32" fmla="*/ 6230679 w 7063563"/>
                <a:gd name="connsiteY32" fmla="*/ 19493 h 3212805"/>
                <a:gd name="connsiteX33" fmla="*/ 6698512 w 7063563"/>
                <a:gd name="connsiteY33" fmla="*/ 62024 h 3212805"/>
                <a:gd name="connsiteX34" fmla="*/ 6974959 w 7063563"/>
                <a:gd name="connsiteY34" fmla="*/ 200247 h 3212805"/>
                <a:gd name="connsiteX35" fmla="*/ 7049386 w 7063563"/>
                <a:gd name="connsiteY35" fmla="*/ 434163 h 3212805"/>
                <a:gd name="connsiteX36" fmla="*/ 6889898 w 7063563"/>
                <a:gd name="connsiteY36" fmla="*/ 678712 h 3212805"/>
                <a:gd name="connsiteX37" fmla="*/ 6655982 w 7063563"/>
                <a:gd name="connsiteY37" fmla="*/ 891363 h 3212805"/>
                <a:gd name="connsiteX38" fmla="*/ 6485861 w 7063563"/>
                <a:gd name="connsiteY38" fmla="*/ 1072117 h 3212805"/>
                <a:gd name="connsiteX39" fmla="*/ 6549656 w 7063563"/>
                <a:gd name="connsiteY39" fmla="*/ 1252870 h 3212805"/>
                <a:gd name="connsiteX40" fmla="*/ 6687879 w 7063563"/>
                <a:gd name="connsiteY40" fmla="*/ 1476154 h 3212805"/>
                <a:gd name="connsiteX41" fmla="*/ 6602819 w 7063563"/>
                <a:gd name="connsiteY41" fmla="*/ 1901456 h 3212805"/>
                <a:gd name="connsiteX42" fmla="*/ 6539024 w 7063563"/>
                <a:gd name="connsiteY42" fmla="*/ 2135372 h 3212805"/>
                <a:gd name="connsiteX43" fmla="*/ 6432698 w 7063563"/>
                <a:gd name="connsiteY43" fmla="*/ 2337391 h 3212805"/>
                <a:gd name="connsiteX44" fmla="*/ 6241312 w 7063563"/>
                <a:gd name="connsiteY44" fmla="*/ 2443717 h 3212805"/>
                <a:gd name="connsiteX45" fmla="*/ 5911703 w 7063563"/>
                <a:gd name="connsiteY45" fmla="*/ 2518145 h 3212805"/>
                <a:gd name="connsiteX46" fmla="*/ 5656521 w 7063563"/>
                <a:gd name="connsiteY46" fmla="*/ 2720163 h 3212805"/>
                <a:gd name="connsiteX47" fmla="*/ 5443870 w 7063563"/>
                <a:gd name="connsiteY47" fmla="*/ 2964712 h 3212805"/>
                <a:gd name="connsiteX48" fmla="*/ 5263117 w 7063563"/>
                <a:gd name="connsiteY48" fmla="*/ 3166731 h 321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063563" h="3212805">
                  <a:moveTo>
                    <a:pt x="0" y="2507512"/>
                  </a:moveTo>
                  <a:cubicBezTo>
                    <a:pt x="148856" y="2459665"/>
                    <a:pt x="297713" y="2411819"/>
                    <a:pt x="478466" y="2369289"/>
                  </a:cubicBezTo>
                  <a:cubicBezTo>
                    <a:pt x="659219" y="2326759"/>
                    <a:pt x="940982" y="2293089"/>
                    <a:pt x="1084521" y="2252331"/>
                  </a:cubicBezTo>
                  <a:cubicBezTo>
                    <a:pt x="1228060" y="2211573"/>
                    <a:pt x="1263503" y="2174359"/>
                    <a:pt x="1339703" y="2124740"/>
                  </a:cubicBezTo>
                  <a:cubicBezTo>
                    <a:pt x="1415903" y="2075121"/>
                    <a:pt x="1449572" y="1995377"/>
                    <a:pt x="1541721" y="1954619"/>
                  </a:cubicBezTo>
                  <a:cubicBezTo>
                    <a:pt x="1633870" y="1913861"/>
                    <a:pt x="1763233" y="1894368"/>
                    <a:pt x="1892596" y="1880191"/>
                  </a:cubicBezTo>
                  <a:cubicBezTo>
                    <a:pt x="2021959" y="1866014"/>
                    <a:pt x="2215117" y="1848294"/>
                    <a:pt x="2317898" y="1869559"/>
                  </a:cubicBezTo>
                  <a:cubicBezTo>
                    <a:pt x="2420679" y="1890824"/>
                    <a:pt x="2473842" y="1952847"/>
                    <a:pt x="2509284" y="2007782"/>
                  </a:cubicBezTo>
                  <a:cubicBezTo>
                    <a:pt x="2544726" y="2062717"/>
                    <a:pt x="2535865" y="2110563"/>
                    <a:pt x="2530549" y="2199168"/>
                  </a:cubicBezTo>
                  <a:cubicBezTo>
                    <a:pt x="2525233" y="2287773"/>
                    <a:pt x="2468525" y="2452577"/>
                    <a:pt x="2477386" y="2539410"/>
                  </a:cubicBezTo>
                  <a:cubicBezTo>
                    <a:pt x="2486247" y="2626243"/>
                    <a:pt x="2527005" y="2707758"/>
                    <a:pt x="2583712" y="2720163"/>
                  </a:cubicBezTo>
                  <a:cubicBezTo>
                    <a:pt x="2640419" y="2732568"/>
                    <a:pt x="2743200" y="2642192"/>
                    <a:pt x="2817628" y="2613838"/>
                  </a:cubicBezTo>
                  <a:cubicBezTo>
                    <a:pt x="2892056" y="2585484"/>
                    <a:pt x="2946991" y="2541182"/>
                    <a:pt x="3030279" y="2550042"/>
                  </a:cubicBezTo>
                  <a:cubicBezTo>
                    <a:pt x="3113568" y="2558902"/>
                    <a:pt x="3253564" y="2606749"/>
                    <a:pt x="3317359" y="2667000"/>
                  </a:cubicBezTo>
                  <a:cubicBezTo>
                    <a:pt x="3381154" y="2727251"/>
                    <a:pt x="3375838" y="2830033"/>
                    <a:pt x="3413052" y="2911549"/>
                  </a:cubicBezTo>
                  <a:cubicBezTo>
                    <a:pt x="3450266" y="2993065"/>
                    <a:pt x="3487479" y="3110024"/>
                    <a:pt x="3540642" y="3156098"/>
                  </a:cubicBezTo>
                  <a:cubicBezTo>
                    <a:pt x="3593805" y="3202172"/>
                    <a:pt x="3682409" y="3212805"/>
                    <a:pt x="3732028" y="3187996"/>
                  </a:cubicBezTo>
                  <a:cubicBezTo>
                    <a:pt x="3781647" y="3163187"/>
                    <a:pt x="3827721" y="3094075"/>
                    <a:pt x="3838354" y="3007242"/>
                  </a:cubicBezTo>
                  <a:cubicBezTo>
                    <a:pt x="3848987" y="2920409"/>
                    <a:pt x="3827722" y="2762693"/>
                    <a:pt x="3795824" y="2667000"/>
                  </a:cubicBezTo>
                  <a:cubicBezTo>
                    <a:pt x="3763926" y="2571307"/>
                    <a:pt x="3675322" y="2507512"/>
                    <a:pt x="3646968" y="2433084"/>
                  </a:cubicBezTo>
                  <a:cubicBezTo>
                    <a:pt x="3618614" y="2358656"/>
                    <a:pt x="3627475" y="2300177"/>
                    <a:pt x="3625703" y="2220433"/>
                  </a:cubicBezTo>
                  <a:cubicBezTo>
                    <a:pt x="3623931" y="2140689"/>
                    <a:pt x="3602665" y="2021959"/>
                    <a:pt x="3636335" y="1954619"/>
                  </a:cubicBezTo>
                  <a:cubicBezTo>
                    <a:pt x="3670005" y="1887280"/>
                    <a:pt x="3728484" y="1850066"/>
                    <a:pt x="3827721" y="1816396"/>
                  </a:cubicBezTo>
                  <a:cubicBezTo>
                    <a:pt x="3926958" y="1782726"/>
                    <a:pt x="4051006" y="1789814"/>
                    <a:pt x="4231759" y="1752600"/>
                  </a:cubicBezTo>
                  <a:cubicBezTo>
                    <a:pt x="4412512" y="1715386"/>
                    <a:pt x="4745665" y="1656907"/>
                    <a:pt x="4912242" y="1593112"/>
                  </a:cubicBezTo>
                  <a:cubicBezTo>
                    <a:pt x="5078819" y="1529317"/>
                    <a:pt x="5140842" y="1438940"/>
                    <a:pt x="5231219" y="1369828"/>
                  </a:cubicBezTo>
                  <a:cubicBezTo>
                    <a:pt x="5321596" y="1300716"/>
                    <a:pt x="5392480" y="1249326"/>
                    <a:pt x="5454503" y="1178442"/>
                  </a:cubicBezTo>
                  <a:cubicBezTo>
                    <a:pt x="5516526" y="1107558"/>
                    <a:pt x="5590954" y="1017182"/>
                    <a:pt x="5603359" y="944526"/>
                  </a:cubicBezTo>
                  <a:cubicBezTo>
                    <a:pt x="5615764" y="871870"/>
                    <a:pt x="5573233" y="802758"/>
                    <a:pt x="5528931" y="742507"/>
                  </a:cubicBezTo>
                  <a:cubicBezTo>
                    <a:pt x="5484629" y="682256"/>
                    <a:pt x="5378303" y="650359"/>
                    <a:pt x="5337545" y="583019"/>
                  </a:cubicBezTo>
                  <a:cubicBezTo>
                    <a:pt x="5296787" y="515680"/>
                    <a:pt x="5231219" y="405809"/>
                    <a:pt x="5284382" y="338470"/>
                  </a:cubicBezTo>
                  <a:cubicBezTo>
                    <a:pt x="5337545" y="271131"/>
                    <a:pt x="5498805" y="232145"/>
                    <a:pt x="5656521" y="178982"/>
                  </a:cubicBezTo>
                  <a:cubicBezTo>
                    <a:pt x="5814237" y="125819"/>
                    <a:pt x="6057014" y="38986"/>
                    <a:pt x="6230679" y="19493"/>
                  </a:cubicBezTo>
                  <a:cubicBezTo>
                    <a:pt x="6404344" y="0"/>
                    <a:pt x="6574465" y="31898"/>
                    <a:pt x="6698512" y="62024"/>
                  </a:cubicBezTo>
                  <a:cubicBezTo>
                    <a:pt x="6822559" y="92150"/>
                    <a:pt x="6916480" y="138224"/>
                    <a:pt x="6974959" y="200247"/>
                  </a:cubicBezTo>
                  <a:cubicBezTo>
                    <a:pt x="7033438" y="262270"/>
                    <a:pt x="7063563" y="354419"/>
                    <a:pt x="7049386" y="434163"/>
                  </a:cubicBezTo>
                  <a:cubicBezTo>
                    <a:pt x="7035209" y="513907"/>
                    <a:pt x="6955465" y="602512"/>
                    <a:pt x="6889898" y="678712"/>
                  </a:cubicBezTo>
                  <a:cubicBezTo>
                    <a:pt x="6824331" y="754912"/>
                    <a:pt x="6723322" y="825795"/>
                    <a:pt x="6655982" y="891363"/>
                  </a:cubicBezTo>
                  <a:cubicBezTo>
                    <a:pt x="6588642" y="956931"/>
                    <a:pt x="6503582" y="1011866"/>
                    <a:pt x="6485861" y="1072117"/>
                  </a:cubicBezTo>
                  <a:cubicBezTo>
                    <a:pt x="6468140" y="1132368"/>
                    <a:pt x="6515986" y="1185531"/>
                    <a:pt x="6549656" y="1252870"/>
                  </a:cubicBezTo>
                  <a:cubicBezTo>
                    <a:pt x="6583326" y="1320210"/>
                    <a:pt x="6679019" y="1368056"/>
                    <a:pt x="6687879" y="1476154"/>
                  </a:cubicBezTo>
                  <a:cubicBezTo>
                    <a:pt x="6696739" y="1584252"/>
                    <a:pt x="6627628" y="1791586"/>
                    <a:pt x="6602819" y="1901456"/>
                  </a:cubicBezTo>
                  <a:cubicBezTo>
                    <a:pt x="6578010" y="2011326"/>
                    <a:pt x="6567377" y="2062716"/>
                    <a:pt x="6539024" y="2135372"/>
                  </a:cubicBezTo>
                  <a:cubicBezTo>
                    <a:pt x="6510671" y="2208028"/>
                    <a:pt x="6482317" y="2286000"/>
                    <a:pt x="6432698" y="2337391"/>
                  </a:cubicBezTo>
                  <a:cubicBezTo>
                    <a:pt x="6383079" y="2388782"/>
                    <a:pt x="6328144" y="2413591"/>
                    <a:pt x="6241312" y="2443717"/>
                  </a:cubicBezTo>
                  <a:cubicBezTo>
                    <a:pt x="6154480" y="2473843"/>
                    <a:pt x="6009168" y="2472071"/>
                    <a:pt x="5911703" y="2518145"/>
                  </a:cubicBezTo>
                  <a:cubicBezTo>
                    <a:pt x="5814238" y="2564219"/>
                    <a:pt x="5734493" y="2645735"/>
                    <a:pt x="5656521" y="2720163"/>
                  </a:cubicBezTo>
                  <a:cubicBezTo>
                    <a:pt x="5578549" y="2794591"/>
                    <a:pt x="5509437" y="2890284"/>
                    <a:pt x="5443870" y="2964712"/>
                  </a:cubicBezTo>
                  <a:cubicBezTo>
                    <a:pt x="5378303" y="3039140"/>
                    <a:pt x="5295015" y="3129517"/>
                    <a:pt x="5263117" y="3166731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1" name="Freeform 230"/>
            <p:cNvSpPr/>
            <p:nvPr/>
          </p:nvSpPr>
          <p:spPr bwMode="auto">
            <a:xfrm>
              <a:off x="3469147" y="1383554"/>
              <a:ext cx="1946378" cy="2608166"/>
            </a:xfrm>
            <a:custGeom>
              <a:avLst/>
              <a:gdLst>
                <a:gd name="connsiteX0" fmla="*/ 3285460 w 3538870"/>
                <a:gd name="connsiteY0" fmla="*/ 0 h 4742121"/>
                <a:gd name="connsiteX1" fmla="*/ 3498112 w 3538870"/>
                <a:gd name="connsiteY1" fmla="*/ 159489 h 4742121"/>
                <a:gd name="connsiteX2" fmla="*/ 3530009 w 3538870"/>
                <a:gd name="connsiteY2" fmla="*/ 478465 h 4742121"/>
                <a:gd name="connsiteX3" fmla="*/ 3455581 w 3538870"/>
                <a:gd name="connsiteY3" fmla="*/ 680484 h 4742121"/>
                <a:gd name="connsiteX4" fmla="*/ 3125972 w 3538870"/>
                <a:gd name="connsiteY4" fmla="*/ 988828 h 4742121"/>
                <a:gd name="connsiteX5" fmla="*/ 2892056 w 3538870"/>
                <a:gd name="connsiteY5" fmla="*/ 1360968 h 4742121"/>
                <a:gd name="connsiteX6" fmla="*/ 2700670 w 3538870"/>
                <a:gd name="connsiteY6" fmla="*/ 1690577 h 4742121"/>
                <a:gd name="connsiteX7" fmla="*/ 2594344 w 3538870"/>
                <a:gd name="connsiteY7" fmla="*/ 2137144 h 4742121"/>
                <a:gd name="connsiteX8" fmla="*/ 2573079 w 3538870"/>
                <a:gd name="connsiteY8" fmla="*/ 2498651 h 4742121"/>
                <a:gd name="connsiteX9" fmla="*/ 2562446 w 3538870"/>
                <a:gd name="connsiteY9" fmla="*/ 2796363 h 4742121"/>
                <a:gd name="connsiteX10" fmla="*/ 2349795 w 3538870"/>
                <a:gd name="connsiteY10" fmla="*/ 3040912 h 4742121"/>
                <a:gd name="connsiteX11" fmla="*/ 1871330 w 3538870"/>
                <a:gd name="connsiteY11" fmla="*/ 3115340 h 4742121"/>
                <a:gd name="connsiteX12" fmla="*/ 2115879 w 3538870"/>
                <a:gd name="connsiteY12" fmla="*/ 3189768 h 4742121"/>
                <a:gd name="connsiteX13" fmla="*/ 2307265 w 3538870"/>
                <a:gd name="connsiteY13" fmla="*/ 3253563 h 4742121"/>
                <a:gd name="connsiteX14" fmla="*/ 2371060 w 3538870"/>
                <a:gd name="connsiteY14" fmla="*/ 3423684 h 4742121"/>
                <a:gd name="connsiteX15" fmla="*/ 2286000 w 3538870"/>
                <a:gd name="connsiteY15" fmla="*/ 3700130 h 4742121"/>
                <a:gd name="connsiteX16" fmla="*/ 2052084 w 3538870"/>
                <a:gd name="connsiteY16" fmla="*/ 3965944 h 4742121"/>
                <a:gd name="connsiteX17" fmla="*/ 1711842 w 3538870"/>
                <a:gd name="connsiteY17" fmla="*/ 4253023 h 4742121"/>
                <a:gd name="connsiteX18" fmla="*/ 1297172 w 3538870"/>
                <a:gd name="connsiteY18" fmla="*/ 4518837 h 4742121"/>
                <a:gd name="connsiteX19" fmla="*/ 882502 w 3538870"/>
                <a:gd name="connsiteY19" fmla="*/ 4625163 h 4742121"/>
                <a:gd name="connsiteX20" fmla="*/ 0 w 3538870"/>
                <a:gd name="connsiteY20" fmla="*/ 4742121 h 474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38870" h="4742121">
                  <a:moveTo>
                    <a:pt x="3285460" y="0"/>
                  </a:moveTo>
                  <a:cubicBezTo>
                    <a:pt x="3371407" y="39872"/>
                    <a:pt x="3457354" y="79745"/>
                    <a:pt x="3498112" y="159489"/>
                  </a:cubicBezTo>
                  <a:cubicBezTo>
                    <a:pt x="3538870" y="239233"/>
                    <a:pt x="3537098" y="391633"/>
                    <a:pt x="3530009" y="478465"/>
                  </a:cubicBezTo>
                  <a:cubicBezTo>
                    <a:pt x="3522921" y="565298"/>
                    <a:pt x="3522921" y="595424"/>
                    <a:pt x="3455581" y="680484"/>
                  </a:cubicBezTo>
                  <a:cubicBezTo>
                    <a:pt x="3388242" y="765545"/>
                    <a:pt x="3219893" y="875414"/>
                    <a:pt x="3125972" y="988828"/>
                  </a:cubicBezTo>
                  <a:cubicBezTo>
                    <a:pt x="3032051" y="1102242"/>
                    <a:pt x="2962940" y="1244010"/>
                    <a:pt x="2892056" y="1360968"/>
                  </a:cubicBezTo>
                  <a:cubicBezTo>
                    <a:pt x="2821172" y="1477926"/>
                    <a:pt x="2750289" y="1561214"/>
                    <a:pt x="2700670" y="1690577"/>
                  </a:cubicBezTo>
                  <a:cubicBezTo>
                    <a:pt x="2651051" y="1819940"/>
                    <a:pt x="2615609" y="2002465"/>
                    <a:pt x="2594344" y="2137144"/>
                  </a:cubicBezTo>
                  <a:cubicBezTo>
                    <a:pt x="2573079" y="2271823"/>
                    <a:pt x="2578395" y="2388781"/>
                    <a:pt x="2573079" y="2498651"/>
                  </a:cubicBezTo>
                  <a:cubicBezTo>
                    <a:pt x="2567763" y="2608521"/>
                    <a:pt x="2599660" y="2705986"/>
                    <a:pt x="2562446" y="2796363"/>
                  </a:cubicBezTo>
                  <a:cubicBezTo>
                    <a:pt x="2525232" y="2886740"/>
                    <a:pt x="2464981" y="2987749"/>
                    <a:pt x="2349795" y="3040912"/>
                  </a:cubicBezTo>
                  <a:cubicBezTo>
                    <a:pt x="2234609" y="3094075"/>
                    <a:pt x="1910316" y="3090531"/>
                    <a:pt x="1871330" y="3115340"/>
                  </a:cubicBezTo>
                  <a:cubicBezTo>
                    <a:pt x="1832344" y="3140149"/>
                    <a:pt x="2043223" y="3166731"/>
                    <a:pt x="2115879" y="3189768"/>
                  </a:cubicBezTo>
                  <a:cubicBezTo>
                    <a:pt x="2188535" y="3212805"/>
                    <a:pt x="2264735" y="3214577"/>
                    <a:pt x="2307265" y="3253563"/>
                  </a:cubicBezTo>
                  <a:cubicBezTo>
                    <a:pt x="2349795" y="3292549"/>
                    <a:pt x="2374604" y="3349256"/>
                    <a:pt x="2371060" y="3423684"/>
                  </a:cubicBezTo>
                  <a:cubicBezTo>
                    <a:pt x="2367516" y="3498112"/>
                    <a:pt x="2339163" y="3609753"/>
                    <a:pt x="2286000" y="3700130"/>
                  </a:cubicBezTo>
                  <a:cubicBezTo>
                    <a:pt x="2232837" y="3790507"/>
                    <a:pt x="2147777" y="3873795"/>
                    <a:pt x="2052084" y="3965944"/>
                  </a:cubicBezTo>
                  <a:cubicBezTo>
                    <a:pt x="1956391" y="4058093"/>
                    <a:pt x="1837661" y="4160874"/>
                    <a:pt x="1711842" y="4253023"/>
                  </a:cubicBezTo>
                  <a:cubicBezTo>
                    <a:pt x="1586023" y="4345172"/>
                    <a:pt x="1435395" y="4456814"/>
                    <a:pt x="1297172" y="4518837"/>
                  </a:cubicBezTo>
                  <a:cubicBezTo>
                    <a:pt x="1158949" y="4580860"/>
                    <a:pt x="1098697" y="4587949"/>
                    <a:pt x="882502" y="4625163"/>
                  </a:cubicBezTo>
                  <a:cubicBezTo>
                    <a:pt x="666307" y="4662377"/>
                    <a:pt x="0" y="4742121"/>
                    <a:pt x="0" y="4742121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2" name="Freeform 231"/>
            <p:cNvSpPr/>
            <p:nvPr/>
          </p:nvSpPr>
          <p:spPr bwMode="auto">
            <a:xfrm>
              <a:off x="2355121" y="3127205"/>
              <a:ext cx="460035" cy="417150"/>
            </a:xfrm>
            <a:custGeom>
              <a:avLst/>
              <a:gdLst>
                <a:gd name="connsiteX0" fmla="*/ 409353 w 836427"/>
                <a:gd name="connsiteY0" fmla="*/ 72655 h 758455"/>
                <a:gd name="connsiteX1" fmla="*/ 664534 w 836427"/>
                <a:gd name="connsiteY1" fmla="*/ 8860 h 758455"/>
                <a:gd name="connsiteX2" fmla="*/ 813390 w 836427"/>
                <a:gd name="connsiteY2" fmla="*/ 125818 h 758455"/>
                <a:gd name="connsiteX3" fmla="*/ 802758 w 836427"/>
                <a:gd name="connsiteY3" fmla="*/ 359735 h 758455"/>
                <a:gd name="connsiteX4" fmla="*/ 664534 w 836427"/>
                <a:gd name="connsiteY4" fmla="*/ 604283 h 758455"/>
                <a:gd name="connsiteX5" fmla="*/ 398721 w 836427"/>
                <a:gd name="connsiteY5" fmla="*/ 668079 h 758455"/>
                <a:gd name="connsiteX6" fmla="*/ 186069 w 836427"/>
                <a:gd name="connsiteY6" fmla="*/ 753139 h 758455"/>
                <a:gd name="connsiteX7" fmla="*/ 37214 w 836427"/>
                <a:gd name="connsiteY7" fmla="*/ 699976 h 758455"/>
                <a:gd name="connsiteX8" fmla="*/ 26581 w 836427"/>
                <a:gd name="connsiteY8" fmla="*/ 476693 h 758455"/>
                <a:gd name="connsiteX9" fmla="*/ 196702 w 836427"/>
                <a:gd name="connsiteY9" fmla="*/ 253409 h 75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427" h="758455">
                  <a:moveTo>
                    <a:pt x="409353" y="72655"/>
                  </a:moveTo>
                  <a:cubicBezTo>
                    <a:pt x="503274" y="36327"/>
                    <a:pt x="597195" y="0"/>
                    <a:pt x="664534" y="8860"/>
                  </a:cubicBezTo>
                  <a:cubicBezTo>
                    <a:pt x="731873" y="17720"/>
                    <a:pt x="790353" y="67339"/>
                    <a:pt x="813390" y="125818"/>
                  </a:cubicBezTo>
                  <a:cubicBezTo>
                    <a:pt x="836427" y="184297"/>
                    <a:pt x="827567" y="279991"/>
                    <a:pt x="802758" y="359735"/>
                  </a:cubicBezTo>
                  <a:cubicBezTo>
                    <a:pt x="777949" y="439479"/>
                    <a:pt x="731874" y="552892"/>
                    <a:pt x="664534" y="604283"/>
                  </a:cubicBezTo>
                  <a:cubicBezTo>
                    <a:pt x="597195" y="655674"/>
                    <a:pt x="478465" y="643270"/>
                    <a:pt x="398721" y="668079"/>
                  </a:cubicBezTo>
                  <a:cubicBezTo>
                    <a:pt x="318977" y="692888"/>
                    <a:pt x="246320" y="747823"/>
                    <a:pt x="186069" y="753139"/>
                  </a:cubicBezTo>
                  <a:cubicBezTo>
                    <a:pt x="125818" y="758455"/>
                    <a:pt x="63795" y="746050"/>
                    <a:pt x="37214" y="699976"/>
                  </a:cubicBezTo>
                  <a:cubicBezTo>
                    <a:pt x="10633" y="653902"/>
                    <a:pt x="0" y="551121"/>
                    <a:pt x="26581" y="476693"/>
                  </a:cubicBezTo>
                  <a:cubicBezTo>
                    <a:pt x="53162" y="402265"/>
                    <a:pt x="170121" y="292395"/>
                    <a:pt x="196702" y="253409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3" name="Freeform 232"/>
            <p:cNvSpPr/>
            <p:nvPr/>
          </p:nvSpPr>
          <p:spPr bwMode="auto">
            <a:xfrm>
              <a:off x="1947717" y="3208101"/>
              <a:ext cx="1015586" cy="1043852"/>
            </a:xfrm>
            <a:custGeom>
              <a:avLst/>
              <a:gdLst>
                <a:gd name="connsiteX0" fmla="*/ 629093 w 1846521"/>
                <a:gd name="connsiteY0" fmla="*/ 10633 h 1897912"/>
                <a:gd name="connsiteX1" fmla="*/ 352646 w 1846521"/>
                <a:gd name="connsiteY1" fmla="*/ 212652 h 1897912"/>
                <a:gd name="connsiteX2" fmla="*/ 193158 w 1846521"/>
                <a:gd name="connsiteY2" fmla="*/ 372140 h 1897912"/>
                <a:gd name="connsiteX3" fmla="*/ 33669 w 1846521"/>
                <a:gd name="connsiteY3" fmla="*/ 776177 h 1897912"/>
                <a:gd name="connsiteX4" fmla="*/ 108097 w 1846521"/>
                <a:gd name="connsiteY4" fmla="*/ 1116419 h 1897912"/>
                <a:gd name="connsiteX5" fmla="*/ 97465 w 1846521"/>
                <a:gd name="connsiteY5" fmla="*/ 1350335 h 1897912"/>
                <a:gd name="connsiteX6" fmla="*/ 23037 w 1846521"/>
                <a:gd name="connsiteY6" fmla="*/ 1594884 h 1897912"/>
                <a:gd name="connsiteX7" fmla="*/ 23037 w 1846521"/>
                <a:gd name="connsiteY7" fmla="*/ 1775638 h 1897912"/>
                <a:gd name="connsiteX8" fmla="*/ 161260 w 1846521"/>
                <a:gd name="connsiteY8" fmla="*/ 1892596 h 1897912"/>
                <a:gd name="connsiteX9" fmla="*/ 352646 w 1846521"/>
                <a:gd name="connsiteY9" fmla="*/ 1743740 h 1897912"/>
                <a:gd name="connsiteX10" fmla="*/ 522767 w 1846521"/>
                <a:gd name="connsiteY10" fmla="*/ 1477926 h 1897912"/>
                <a:gd name="connsiteX11" fmla="*/ 692888 w 1846521"/>
                <a:gd name="connsiteY11" fmla="*/ 1307805 h 1897912"/>
                <a:gd name="connsiteX12" fmla="*/ 1128823 w 1846521"/>
                <a:gd name="connsiteY12" fmla="*/ 1137684 h 1897912"/>
                <a:gd name="connsiteX13" fmla="*/ 1575390 w 1846521"/>
                <a:gd name="connsiteY13" fmla="*/ 935665 h 1897912"/>
                <a:gd name="connsiteX14" fmla="*/ 1798674 w 1846521"/>
                <a:gd name="connsiteY14" fmla="*/ 754912 h 1897912"/>
                <a:gd name="connsiteX15" fmla="*/ 1830572 w 1846521"/>
                <a:gd name="connsiteY15" fmla="*/ 584791 h 1897912"/>
                <a:gd name="connsiteX16" fmla="*/ 1702981 w 1846521"/>
                <a:gd name="connsiteY16" fmla="*/ 531628 h 1897912"/>
                <a:gd name="connsiteX17" fmla="*/ 1458432 w 1846521"/>
                <a:gd name="connsiteY17" fmla="*/ 584791 h 1897912"/>
                <a:gd name="connsiteX18" fmla="*/ 1171353 w 1846521"/>
                <a:gd name="connsiteY18" fmla="*/ 659219 h 1897912"/>
                <a:gd name="connsiteX19" fmla="*/ 852376 w 1846521"/>
                <a:gd name="connsiteY19" fmla="*/ 712382 h 1897912"/>
                <a:gd name="connsiteX20" fmla="*/ 777949 w 1846521"/>
                <a:gd name="connsiteY20" fmla="*/ 659219 h 1897912"/>
                <a:gd name="connsiteX21" fmla="*/ 682256 w 1846521"/>
                <a:gd name="connsiteY21" fmla="*/ 659219 h 1897912"/>
                <a:gd name="connsiteX22" fmla="*/ 597195 w 1846521"/>
                <a:gd name="connsiteY22" fmla="*/ 531628 h 1897912"/>
                <a:gd name="connsiteX23" fmla="*/ 671623 w 1846521"/>
                <a:gd name="connsiteY23" fmla="*/ 340242 h 1897912"/>
                <a:gd name="connsiteX24" fmla="*/ 777949 w 1846521"/>
                <a:gd name="connsiteY24" fmla="*/ 106326 h 1897912"/>
                <a:gd name="connsiteX25" fmla="*/ 777949 w 1846521"/>
                <a:gd name="connsiteY25" fmla="*/ 0 h 189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6521" h="1897912">
                  <a:moveTo>
                    <a:pt x="629093" y="10633"/>
                  </a:moveTo>
                  <a:cubicBezTo>
                    <a:pt x="527197" y="81517"/>
                    <a:pt x="425302" y="152401"/>
                    <a:pt x="352646" y="212652"/>
                  </a:cubicBezTo>
                  <a:cubicBezTo>
                    <a:pt x="279990" y="272903"/>
                    <a:pt x="246321" y="278219"/>
                    <a:pt x="193158" y="372140"/>
                  </a:cubicBezTo>
                  <a:cubicBezTo>
                    <a:pt x="139995" y="466061"/>
                    <a:pt x="47846" y="652130"/>
                    <a:pt x="33669" y="776177"/>
                  </a:cubicBezTo>
                  <a:cubicBezTo>
                    <a:pt x="19492" y="900224"/>
                    <a:pt x="97464" y="1020726"/>
                    <a:pt x="108097" y="1116419"/>
                  </a:cubicBezTo>
                  <a:cubicBezTo>
                    <a:pt x="118730" y="1212112"/>
                    <a:pt x="111642" y="1270591"/>
                    <a:pt x="97465" y="1350335"/>
                  </a:cubicBezTo>
                  <a:cubicBezTo>
                    <a:pt x="83288" y="1430079"/>
                    <a:pt x="35442" y="1524000"/>
                    <a:pt x="23037" y="1594884"/>
                  </a:cubicBezTo>
                  <a:cubicBezTo>
                    <a:pt x="10632" y="1665768"/>
                    <a:pt x="0" y="1726019"/>
                    <a:pt x="23037" y="1775638"/>
                  </a:cubicBezTo>
                  <a:cubicBezTo>
                    <a:pt x="46074" y="1825257"/>
                    <a:pt x="106325" y="1897912"/>
                    <a:pt x="161260" y="1892596"/>
                  </a:cubicBezTo>
                  <a:cubicBezTo>
                    <a:pt x="216195" y="1887280"/>
                    <a:pt x="292395" y="1812852"/>
                    <a:pt x="352646" y="1743740"/>
                  </a:cubicBezTo>
                  <a:cubicBezTo>
                    <a:pt x="412897" y="1674628"/>
                    <a:pt x="466060" y="1550582"/>
                    <a:pt x="522767" y="1477926"/>
                  </a:cubicBezTo>
                  <a:cubicBezTo>
                    <a:pt x="579474" y="1405270"/>
                    <a:pt x="591879" y="1364512"/>
                    <a:pt x="692888" y="1307805"/>
                  </a:cubicBezTo>
                  <a:cubicBezTo>
                    <a:pt x="793897" y="1251098"/>
                    <a:pt x="981739" y="1199707"/>
                    <a:pt x="1128823" y="1137684"/>
                  </a:cubicBezTo>
                  <a:cubicBezTo>
                    <a:pt x="1275907" y="1075661"/>
                    <a:pt x="1463748" y="999460"/>
                    <a:pt x="1575390" y="935665"/>
                  </a:cubicBezTo>
                  <a:cubicBezTo>
                    <a:pt x="1687032" y="871870"/>
                    <a:pt x="1756144" y="813391"/>
                    <a:pt x="1798674" y="754912"/>
                  </a:cubicBezTo>
                  <a:cubicBezTo>
                    <a:pt x="1841204" y="696433"/>
                    <a:pt x="1846521" y="622005"/>
                    <a:pt x="1830572" y="584791"/>
                  </a:cubicBezTo>
                  <a:cubicBezTo>
                    <a:pt x="1814623" y="547577"/>
                    <a:pt x="1765004" y="531628"/>
                    <a:pt x="1702981" y="531628"/>
                  </a:cubicBezTo>
                  <a:cubicBezTo>
                    <a:pt x="1640958" y="531628"/>
                    <a:pt x="1547037" y="563526"/>
                    <a:pt x="1458432" y="584791"/>
                  </a:cubicBezTo>
                  <a:cubicBezTo>
                    <a:pt x="1369827" y="606056"/>
                    <a:pt x="1272362" y="637954"/>
                    <a:pt x="1171353" y="659219"/>
                  </a:cubicBezTo>
                  <a:cubicBezTo>
                    <a:pt x="1070344" y="680484"/>
                    <a:pt x="917943" y="712382"/>
                    <a:pt x="852376" y="712382"/>
                  </a:cubicBezTo>
                  <a:cubicBezTo>
                    <a:pt x="786809" y="712382"/>
                    <a:pt x="806302" y="668080"/>
                    <a:pt x="777949" y="659219"/>
                  </a:cubicBezTo>
                  <a:cubicBezTo>
                    <a:pt x="749596" y="650359"/>
                    <a:pt x="712382" y="680484"/>
                    <a:pt x="682256" y="659219"/>
                  </a:cubicBezTo>
                  <a:cubicBezTo>
                    <a:pt x="652130" y="637954"/>
                    <a:pt x="598967" y="584791"/>
                    <a:pt x="597195" y="531628"/>
                  </a:cubicBezTo>
                  <a:cubicBezTo>
                    <a:pt x="595423" y="478465"/>
                    <a:pt x="641497" y="411126"/>
                    <a:pt x="671623" y="340242"/>
                  </a:cubicBezTo>
                  <a:cubicBezTo>
                    <a:pt x="701749" y="269358"/>
                    <a:pt x="760228" y="163033"/>
                    <a:pt x="777949" y="106326"/>
                  </a:cubicBezTo>
                  <a:cubicBezTo>
                    <a:pt x="795670" y="49619"/>
                    <a:pt x="786809" y="24809"/>
                    <a:pt x="777949" y="0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4" name="Freeform 233"/>
            <p:cNvSpPr/>
            <p:nvPr/>
          </p:nvSpPr>
          <p:spPr bwMode="auto">
            <a:xfrm>
              <a:off x="2052979" y="3380614"/>
              <a:ext cx="652042" cy="546779"/>
            </a:xfrm>
            <a:custGeom>
              <a:avLst/>
              <a:gdLst>
                <a:gd name="connsiteX0" fmla="*/ 310117 w 1185531"/>
                <a:gd name="connsiteY0" fmla="*/ 281763 h 994144"/>
                <a:gd name="connsiteX1" fmla="*/ 363280 w 1185531"/>
                <a:gd name="connsiteY1" fmla="*/ 37214 h 994144"/>
                <a:gd name="connsiteX2" fmla="*/ 246322 w 1185531"/>
                <a:gd name="connsiteY2" fmla="*/ 58479 h 994144"/>
                <a:gd name="connsiteX3" fmla="*/ 86833 w 1185531"/>
                <a:gd name="connsiteY3" fmla="*/ 239232 h 994144"/>
                <a:gd name="connsiteX4" fmla="*/ 12405 w 1185531"/>
                <a:gd name="connsiteY4" fmla="*/ 473149 h 994144"/>
                <a:gd name="connsiteX5" fmla="*/ 12405 w 1185531"/>
                <a:gd name="connsiteY5" fmla="*/ 717697 h 994144"/>
                <a:gd name="connsiteX6" fmla="*/ 86833 w 1185531"/>
                <a:gd name="connsiteY6" fmla="*/ 962246 h 994144"/>
                <a:gd name="connsiteX7" fmla="*/ 416443 w 1185531"/>
                <a:gd name="connsiteY7" fmla="*/ 909084 h 994144"/>
                <a:gd name="connsiteX8" fmla="*/ 724787 w 1185531"/>
                <a:gd name="connsiteY8" fmla="*/ 760228 h 994144"/>
                <a:gd name="connsiteX9" fmla="*/ 990601 w 1185531"/>
                <a:gd name="connsiteY9" fmla="*/ 728330 h 994144"/>
                <a:gd name="connsiteX10" fmla="*/ 1171354 w 1185531"/>
                <a:gd name="connsiteY10" fmla="*/ 568842 h 994144"/>
                <a:gd name="connsiteX11" fmla="*/ 1075661 w 1185531"/>
                <a:gd name="connsiteY11" fmla="*/ 462516 h 994144"/>
                <a:gd name="connsiteX12" fmla="*/ 841745 w 1185531"/>
                <a:gd name="connsiteY12" fmla="*/ 473149 h 994144"/>
                <a:gd name="connsiteX13" fmla="*/ 629094 w 1185531"/>
                <a:gd name="connsiteY13" fmla="*/ 494414 h 994144"/>
                <a:gd name="connsiteX14" fmla="*/ 448340 w 1185531"/>
                <a:gd name="connsiteY14" fmla="*/ 483781 h 994144"/>
                <a:gd name="connsiteX15" fmla="*/ 352647 w 1185531"/>
                <a:gd name="connsiteY15" fmla="*/ 366823 h 994144"/>
                <a:gd name="connsiteX16" fmla="*/ 310117 w 1185531"/>
                <a:gd name="connsiteY16" fmla="*/ 281763 h 99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85531" h="994144">
                  <a:moveTo>
                    <a:pt x="310117" y="281763"/>
                  </a:moveTo>
                  <a:cubicBezTo>
                    <a:pt x="311889" y="226828"/>
                    <a:pt x="373912" y="74428"/>
                    <a:pt x="363280" y="37214"/>
                  </a:cubicBezTo>
                  <a:cubicBezTo>
                    <a:pt x="352648" y="0"/>
                    <a:pt x="292396" y="24809"/>
                    <a:pt x="246322" y="58479"/>
                  </a:cubicBezTo>
                  <a:cubicBezTo>
                    <a:pt x="200248" y="92149"/>
                    <a:pt x="125819" y="170121"/>
                    <a:pt x="86833" y="239232"/>
                  </a:cubicBezTo>
                  <a:cubicBezTo>
                    <a:pt x="47847" y="308343"/>
                    <a:pt x="24810" y="393405"/>
                    <a:pt x="12405" y="473149"/>
                  </a:cubicBezTo>
                  <a:cubicBezTo>
                    <a:pt x="0" y="552893"/>
                    <a:pt x="0" y="636181"/>
                    <a:pt x="12405" y="717697"/>
                  </a:cubicBezTo>
                  <a:cubicBezTo>
                    <a:pt x="24810" y="799213"/>
                    <a:pt x="19493" y="930348"/>
                    <a:pt x="86833" y="962246"/>
                  </a:cubicBezTo>
                  <a:cubicBezTo>
                    <a:pt x="154173" y="994144"/>
                    <a:pt x="310117" y="942754"/>
                    <a:pt x="416443" y="909084"/>
                  </a:cubicBezTo>
                  <a:cubicBezTo>
                    <a:pt x="522769" y="875414"/>
                    <a:pt x="629094" y="790354"/>
                    <a:pt x="724787" y="760228"/>
                  </a:cubicBezTo>
                  <a:cubicBezTo>
                    <a:pt x="820480" y="730102"/>
                    <a:pt x="916173" y="760228"/>
                    <a:pt x="990601" y="728330"/>
                  </a:cubicBezTo>
                  <a:cubicBezTo>
                    <a:pt x="1065029" y="696432"/>
                    <a:pt x="1157177" y="613144"/>
                    <a:pt x="1171354" y="568842"/>
                  </a:cubicBezTo>
                  <a:cubicBezTo>
                    <a:pt x="1185531" y="524540"/>
                    <a:pt x="1130596" y="478465"/>
                    <a:pt x="1075661" y="462516"/>
                  </a:cubicBezTo>
                  <a:cubicBezTo>
                    <a:pt x="1020726" y="446567"/>
                    <a:pt x="916173" y="467833"/>
                    <a:pt x="841745" y="473149"/>
                  </a:cubicBezTo>
                  <a:cubicBezTo>
                    <a:pt x="767317" y="478465"/>
                    <a:pt x="694661" y="492642"/>
                    <a:pt x="629094" y="494414"/>
                  </a:cubicBezTo>
                  <a:cubicBezTo>
                    <a:pt x="563527" y="496186"/>
                    <a:pt x="494415" y="505046"/>
                    <a:pt x="448340" y="483781"/>
                  </a:cubicBezTo>
                  <a:cubicBezTo>
                    <a:pt x="402266" y="462516"/>
                    <a:pt x="373912" y="393404"/>
                    <a:pt x="352647" y="366823"/>
                  </a:cubicBezTo>
                  <a:cubicBezTo>
                    <a:pt x="331382" y="340242"/>
                    <a:pt x="308345" y="336698"/>
                    <a:pt x="310117" y="28176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5" name="Freeform 234"/>
            <p:cNvSpPr/>
            <p:nvPr/>
          </p:nvSpPr>
          <p:spPr bwMode="auto">
            <a:xfrm>
              <a:off x="1036418" y="4500488"/>
              <a:ext cx="1450281" cy="888882"/>
            </a:xfrm>
            <a:custGeom>
              <a:avLst/>
              <a:gdLst>
                <a:gd name="connsiteX0" fmla="*/ 2636874 w 2636874"/>
                <a:gd name="connsiteY0" fmla="*/ 0 h 1616149"/>
                <a:gd name="connsiteX1" fmla="*/ 2583711 w 2636874"/>
                <a:gd name="connsiteY1" fmla="*/ 393404 h 1616149"/>
                <a:gd name="connsiteX2" fmla="*/ 2530549 w 2636874"/>
                <a:gd name="connsiteY2" fmla="*/ 669851 h 1616149"/>
                <a:gd name="connsiteX3" fmla="*/ 2232837 w 2636874"/>
                <a:gd name="connsiteY3" fmla="*/ 1031358 h 1616149"/>
                <a:gd name="connsiteX4" fmla="*/ 1733107 w 2636874"/>
                <a:gd name="connsiteY4" fmla="*/ 1212111 h 1616149"/>
                <a:gd name="connsiteX5" fmla="*/ 1233376 w 2636874"/>
                <a:gd name="connsiteY5" fmla="*/ 1307804 h 1616149"/>
                <a:gd name="connsiteX6" fmla="*/ 786809 w 2636874"/>
                <a:gd name="connsiteY6" fmla="*/ 1392865 h 1616149"/>
                <a:gd name="connsiteX7" fmla="*/ 0 w 2636874"/>
                <a:gd name="connsiteY7" fmla="*/ 1616149 h 161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874" h="1616149">
                  <a:moveTo>
                    <a:pt x="2636874" y="0"/>
                  </a:moveTo>
                  <a:cubicBezTo>
                    <a:pt x="2619153" y="140881"/>
                    <a:pt x="2601432" y="281762"/>
                    <a:pt x="2583711" y="393404"/>
                  </a:cubicBezTo>
                  <a:cubicBezTo>
                    <a:pt x="2565990" y="505046"/>
                    <a:pt x="2589028" y="563525"/>
                    <a:pt x="2530549" y="669851"/>
                  </a:cubicBezTo>
                  <a:cubicBezTo>
                    <a:pt x="2472070" y="776177"/>
                    <a:pt x="2365744" y="940981"/>
                    <a:pt x="2232837" y="1031358"/>
                  </a:cubicBezTo>
                  <a:cubicBezTo>
                    <a:pt x="2099930" y="1121735"/>
                    <a:pt x="1899684" y="1166037"/>
                    <a:pt x="1733107" y="1212111"/>
                  </a:cubicBezTo>
                  <a:cubicBezTo>
                    <a:pt x="1566530" y="1258185"/>
                    <a:pt x="1233376" y="1307804"/>
                    <a:pt x="1233376" y="1307804"/>
                  </a:cubicBezTo>
                  <a:cubicBezTo>
                    <a:pt x="1075660" y="1337930"/>
                    <a:pt x="992372" y="1341474"/>
                    <a:pt x="786809" y="1392865"/>
                  </a:cubicBezTo>
                  <a:cubicBezTo>
                    <a:pt x="581246" y="1444256"/>
                    <a:pt x="0" y="1616149"/>
                    <a:pt x="0" y="1616149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6" name="Freeform 235"/>
            <p:cNvSpPr/>
            <p:nvPr/>
          </p:nvSpPr>
          <p:spPr bwMode="auto">
            <a:xfrm>
              <a:off x="1053962" y="3153520"/>
              <a:ext cx="1321627" cy="1881076"/>
            </a:xfrm>
            <a:custGeom>
              <a:avLst/>
              <a:gdLst>
                <a:gd name="connsiteX0" fmla="*/ 21266 w 2402959"/>
                <a:gd name="connsiteY0" fmla="*/ 939209 h 3420139"/>
                <a:gd name="connsiteX1" fmla="*/ 212652 w 2402959"/>
                <a:gd name="connsiteY1" fmla="*/ 630865 h 3420139"/>
                <a:gd name="connsiteX2" fmla="*/ 552893 w 2402959"/>
                <a:gd name="connsiteY2" fmla="*/ 375684 h 3420139"/>
                <a:gd name="connsiteX3" fmla="*/ 893135 w 2402959"/>
                <a:gd name="connsiteY3" fmla="*/ 205563 h 3420139"/>
                <a:gd name="connsiteX4" fmla="*/ 1360968 w 2402959"/>
                <a:gd name="connsiteY4" fmla="*/ 24809 h 3420139"/>
                <a:gd name="connsiteX5" fmla="*/ 1520456 w 2402959"/>
                <a:gd name="connsiteY5" fmla="*/ 56707 h 3420139"/>
                <a:gd name="connsiteX6" fmla="*/ 1467293 w 2402959"/>
                <a:gd name="connsiteY6" fmla="*/ 311889 h 3420139"/>
                <a:gd name="connsiteX7" fmla="*/ 1403498 w 2402959"/>
                <a:gd name="connsiteY7" fmla="*/ 705293 h 3420139"/>
                <a:gd name="connsiteX8" fmla="*/ 1382233 w 2402959"/>
                <a:gd name="connsiteY8" fmla="*/ 1066800 h 3420139"/>
                <a:gd name="connsiteX9" fmla="*/ 1318438 w 2402959"/>
                <a:gd name="connsiteY9" fmla="*/ 1353879 h 3420139"/>
                <a:gd name="connsiteX10" fmla="*/ 1137684 w 2402959"/>
                <a:gd name="connsiteY10" fmla="*/ 1566530 h 3420139"/>
                <a:gd name="connsiteX11" fmla="*/ 914400 w 2402959"/>
                <a:gd name="connsiteY11" fmla="*/ 1779182 h 3420139"/>
                <a:gd name="connsiteX12" fmla="*/ 701749 w 2402959"/>
                <a:gd name="connsiteY12" fmla="*/ 1917405 h 3420139"/>
                <a:gd name="connsiteX13" fmla="*/ 435935 w 2402959"/>
                <a:gd name="connsiteY13" fmla="*/ 2300177 h 3420139"/>
                <a:gd name="connsiteX14" fmla="*/ 446568 w 2402959"/>
                <a:gd name="connsiteY14" fmla="*/ 2619154 h 3420139"/>
                <a:gd name="connsiteX15" fmla="*/ 765545 w 2402959"/>
                <a:gd name="connsiteY15" fmla="*/ 2746744 h 3420139"/>
                <a:gd name="connsiteX16" fmla="*/ 1350335 w 2402959"/>
                <a:gd name="connsiteY16" fmla="*/ 2693582 h 3420139"/>
                <a:gd name="connsiteX17" fmla="*/ 1881963 w 2402959"/>
                <a:gd name="connsiteY17" fmla="*/ 2608521 h 3420139"/>
                <a:gd name="connsiteX18" fmla="*/ 2222205 w 2402959"/>
                <a:gd name="connsiteY18" fmla="*/ 2480930 h 3420139"/>
                <a:gd name="connsiteX19" fmla="*/ 2381693 w 2402959"/>
                <a:gd name="connsiteY19" fmla="*/ 2640419 h 3420139"/>
                <a:gd name="connsiteX20" fmla="*/ 2307266 w 2402959"/>
                <a:gd name="connsiteY20" fmla="*/ 2959395 h 3420139"/>
                <a:gd name="connsiteX21" fmla="*/ 1807535 w 2402959"/>
                <a:gd name="connsiteY21" fmla="*/ 3129516 h 3420139"/>
                <a:gd name="connsiteX22" fmla="*/ 861238 w 2402959"/>
                <a:gd name="connsiteY22" fmla="*/ 3363433 h 3420139"/>
                <a:gd name="connsiteX23" fmla="*/ 308345 w 2402959"/>
                <a:gd name="connsiteY23" fmla="*/ 3395330 h 3420139"/>
                <a:gd name="connsiteX24" fmla="*/ 85061 w 2402959"/>
                <a:gd name="connsiteY24" fmla="*/ 3214577 h 3420139"/>
                <a:gd name="connsiteX25" fmla="*/ 0 w 2402959"/>
                <a:gd name="connsiteY25" fmla="*/ 3172047 h 342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402959" h="3420139">
                  <a:moveTo>
                    <a:pt x="21266" y="939209"/>
                  </a:moveTo>
                  <a:cubicBezTo>
                    <a:pt x="72657" y="831997"/>
                    <a:pt x="124048" y="724786"/>
                    <a:pt x="212652" y="630865"/>
                  </a:cubicBezTo>
                  <a:cubicBezTo>
                    <a:pt x="301257" y="536944"/>
                    <a:pt x="439479" y="446568"/>
                    <a:pt x="552893" y="375684"/>
                  </a:cubicBezTo>
                  <a:cubicBezTo>
                    <a:pt x="666307" y="304800"/>
                    <a:pt x="758456" y="264042"/>
                    <a:pt x="893135" y="205563"/>
                  </a:cubicBezTo>
                  <a:cubicBezTo>
                    <a:pt x="1027814" y="147084"/>
                    <a:pt x="1256415" y="49618"/>
                    <a:pt x="1360968" y="24809"/>
                  </a:cubicBezTo>
                  <a:cubicBezTo>
                    <a:pt x="1465521" y="0"/>
                    <a:pt x="1502735" y="8860"/>
                    <a:pt x="1520456" y="56707"/>
                  </a:cubicBezTo>
                  <a:cubicBezTo>
                    <a:pt x="1538177" y="104554"/>
                    <a:pt x="1486786" y="203791"/>
                    <a:pt x="1467293" y="311889"/>
                  </a:cubicBezTo>
                  <a:cubicBezTo>
                    <a:pt x="1447800" y="419987"/>
                    <a:pt x="1417675" y="579474"/>
                    <a:pt x="1403498" y="705293"/>
                  </a:cubicBezTo>
                  <a:cubicBezTo>
                    <a:pt x="1389321" y="831112"/>
                    <a:pt x="1396410" y="958702"/>
                    <a:pt x="1382233" y="1066800"/>
                  </a:cubicBezTo>
                  <a:cubicBezTo>
                    <a:pt x="1368056" y="1174898"/>
                    <a:pt x="1359196" y="1270591"/>
                    <a:pt x="1318438" y="1353879"/>
                  </a:cubicBezTo>
                  <a:cubicBezTo>
                    <a:pt x="1277680" y="1437167"/>
                    <a:pt x="1205024" y="1495646"/>
                    <a:pt x="1137684" y="1566530"/>
                  </a:cubicBezTo>
                  <a:cubicBezTo>
                    <a:pt x="1070344" y="1637414"/>
                    <a:pt x="987056" y="1720703"/>
                    <a:pt x="914400" y="1779182"/>
                  </a:cubicBezTo>
                  <a:cubicBezTo>
                    <a:pt x="841744" y="1837661"/>
                    <a:pt x="781493" y="1830573"/>
                    <a:pt x="701749" y="1917405"/>
                  </a:cubicBezTo>
                  <a:cubicBezTo>
                    <a:pt x="622005" y="2004238"/>
                    <a:pt x="478465" y="2183219"/>
                    <a:pt x="435935" y="2300177"/>
                  </a:cubicBezTo>
                  <a:cubicBezTo>
                    <a:pt x="393405" y="2417135"/>
                    <a:pt x="391633" y="2544726"/>
                    <a:pt x="446568" y="2619154"/>
                  </a:cubicBezTo>
                  <a:cubicBezTo>
                    <a:pt x="501503" y="2693582"/>
                    <a:pt x="614917" y="2734339"/>
                    <a:pt x="765545" y="2746744"/>
                  </a:cubicBezTo>
                  <a:cubicBezTo>
                    <a:pt x="916173" y="2759149"/>
                    <a:pt x="1164265" y="2716619"/>
                    <a:pt x="1350335" y="2693582"/>
                  </a:cubicBezTo>
                  <a:cubicBezTo>
                    <a:pt x="1536405" y="2670545"/>
                    <a:pt x="1736651" y="2643963"/>
                    <a:pt x="1881963" y="2608521"/>
                  </a:cubicBezTo>
                  <a:cubicBezTo>
                    <a:pt x="2027275" y="2573079"/>
                    <a:pt x="2138917" y="2475614"/>
                    <a:pt x="2222205" y="2480930"/>
                  </a:cubicBezTo>
                  <a:cubicBezTo>
                    <a:pt x="2305493" y="2486246"/>
                    <a:pt x="2367516" y="2560675"/>
                    <a:pt x="2381693" y="2640419"/>
                  </a:cubicBezTo>
                  <a:cubicBezTo>
                    <a:pt x="2395870" y="2720163"/>
                    <a:pt x="2402959" y="2877879"/>
                    <a:pt x="2307266" y="2959395"/>
                  </a:cubicBezTo>
                  <a:cubicBezTo>
                    <a:pt x="2211573" y="3040911"/>
                    <a:pt x="2048540" y="3062176"/>
                    <a:pt x="1807535" y="3129516"/>
                  </a:cubicBezTo>
                  <a:cubicBezTo>
                    <a:pt x="1566530" y="3196856"/>
                    <a:pt x="1111103" y="3319131"/>
                    <a:pt x="861238" y="3363433"/>
                  </a:cubicBezTo>
                  <a:cubicBezTo>
                    <a:pt x="611373" y="3407735"/>
                    <a:pt x="437708" y="3420139"/>
                    <a:pt x="308345" y="3395330"/>
                  </a:cubicBezTo>
                  <a:cubicBezTo>
                    <a:pt x="178982" y="3370521"/>
                    <a:pt x="136452" y="3251791"/>
                    <a:pt x="85061" y="3214577"/>
                  </a:cubicBezTo>
                  <a:cubicBezTo>
                    <a:pt x="33670" y="3177363"/>
                    <a:pt x="16835" y="3174705"/>
                    <a:pt x="0" y="317204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7" name="Freeform 236"/>
            <p:cNvSpPr/>
            <p:nvPr/>
          </p:nvSpPr>
          <p:spPr bwMode="auto">
            <a:xfrm>
              <a:off x="1042266" y="2763660"/>
              <a:ext cx="2520448" cy="1715386"/>
            </a:xfrm>
            <a:custGeom>
              <a:avLst/>
              <a:gdLst>
                <a:gd name="connsiteX0" fmla="*/ 0 w 4582633"/>
                <a:gd name="connsiteY0" fmla="*/ 1041991 h 3118884"/>
                <a:gd name="connsiteX1" fmla="*/ 446568 w 4582633"/>
                <a:gd name="connsiteY1" fmla="*/ 914400 h 3118884"/>
                <a:gd name="connsiteX2" fmla="*/ 871870 w 4582633"/>
                <a:gd name="connsiteY2" fmla="*/ 733646 h 3118884"/>
                <a:gd name="connsiteX3" fmla="*/ 1233377 w 4582633"/>
                <a:gd name="connsiteY3" fmla="*/ 563526 h 3118884"/>
                <a:gd name="connsiteX4" fmla="*/ 1616149 w 4582633"/>
                <a:gd name="connsiteY4" fmla="*/ 372139 h 3118884"/>
                <a:gd name="connsiteX5" fmla="*/ 1881963 w 4582633"/>
                <a:gd name="connsiteY5" fmla="*/ 287079 h 3118884"/>
                <a:gd name="connsiteX6" fmla="*/ 2115879 w 4582633"/>
                <a:gd name="connsiteY6" fmla="*/ 318977 h 3118884"/>
                <a:gd name="connsiteX7" fmla="*/ 2211572 w 4582633"/>
                <a:gd name="connsiteY7" fmla="*/ 478465 h 3118884"/>
                <a:gd name="connsiteX8" fmla="*/ 2158410 w 4582633"/>
                <a:gd name="connsiteY8" fmla="*/ 669851 h 3118884"/>
                <a:gd name="connsiteX9" fmla="*/ 1871331 w 4582633"/>
                <a:gd name="connsiteY9" fmla="*/ 850605 h 3118884"/>
                <a:gd name="connsiteX10" fmla="*/ 1701210 w 4582633"/>
                <a:gd name="connsiteY10" fmla="*/ 1063256 h 3118884"/>
                <a:gd name="connsiteX11" fmla="*/ 1552354 w 4582633"/>
                <a:gd name="connsiteY11" fmla="*/ 1360967 h 3118884"/>
                <a:gd name="connsiteX12" fmla="*/ 1562986 w 4582633"/>
                <a:gd name="connsiteY12" fmla="*/ 1722474 h 3118884"/>
                <a:gd name="connsiteX13" fmla="*/ 1573619 w 4582633"/>
                <a:gd name="connsiteY13" fmla="*/ 1935126 h 3118884"/>
                <a:gd name="connsiteX14" fmla="*/ 1626782 w 4582633"/>
                <a:gd name="connsiteY14" fmla="*/ 2222205 h 3118884"/>
                <a:gd name="connsiteX15" fmla="*/ 1552354 w 4582633"/>
                <a:gd name="connsiteY15" fmla="*/ 2434856 h 3118884"/>
                <a:gd name="connsiteX16" fmla="*/ 1297172 w 4582633"/>
                <a:gd name="connsiteY16" fmla="*/ 2594344 h 3118884"/>
                <a:gd name="connsiteX17" fmla="*/ 988828 w 4582633"/>
                <a:gd name="connsiteY17" fmla="*/ 2870791 h 3118884"/>
                <a:gd name="connsiteX18" fmla="*/ 1052624 w 4582633"/>
                <a:gd name="connsiteY18" fmla="*/ 3072809 h 3118884"/>
                <a:gd name="connsiteX19" fmla="*/ 1382233 w 4582633"/>
                <a:gd name="connsiteY19" fmla="*/ 3104707 h 3118884"/>
                <a:gd name="connsiteX20" fmla="*/ 1828800 w 4582633"/>
                <a:gd name="connsiteY20" fmla="*/ 3083442 h 3118884"/>
                <a:gd name="connsiteX21" fmla="*/ 2052084 w 4582633"/>
                <a:gd name="connsiteY21" fmla="*/ 2892056 h 3118884"/>
                <a:gd name="connsiteX22" fmla="*/ 2105247 w 4582633"/>
                <a:gd name="connsiteY22" fmla="*/ 2583712 h 3118884"/>
                <a:gd name="connsiteX23" fmla="*/ 2296633 w 4582633"/>
                <a:gd name="connsiteY23" fmla="*/ 2243470 h 3118884"/>
                <a:gd name="connsiteX24" fmla="*/ 2828261 w 4582633"/>
                <a:gd name="connsiteY24" fmla="*/ 1998921 h 3118884"/>
                <a:gd name="connsiteX25" fmla="*/ 3285461 w 4582633"/>
                <a:gd name="connsiteY25" fmla="*/ 1850065 h 3118884"/>
                <a:gd name="connsiteX26" fmla="*/ 3615070 w 4582633"/>
                <a:gd name="connsiteY26" fmla="*/ 1733107 h 3118884"/>
                <a:gd name="connsiteX27" fmla="*/ 3838354 w 4582633"/>
                <a:gd name="connsiteY27" fmla="*/ 1626781 h 3118884"/>
                <a:gd name="connsiteX28" fmla="*/ 4051005 w 4582633"/>
                <a:gd name="connsiteY28" fmla="*/ 1201479 h 3118884"/>
                <a:gd name="connsiteX29" fmla="*/ 4189228 w 4582633"/>
                <a:gd name="connsiteY29" fmla="*/ 680484 h 3118884"/>
                <a:gd name="connsiteX30" fmla="*/ 4359349 w 4582633"/>
                <a:gd name="connsiteY30" fmla="*/ 244549 h 3118884"/>
                <a:gd name="connsiteX31" fmla="*/ 4582633 w 4582633"/>
                <a:gd name="connsiteY31" fmla="*/ 0 h 311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582633" h="3118884">
                  <a:moveTo>
                    <a:pt x="0" y="1041991"/>
                  </a:moveTo>
                  <a:cubicBezTo>
                    <a:pt x="150628" y="1003891"/>
                    <a:pt x="301256" y="965791"/>
                    <a:pt x="446568" y="914400"/>
                  </a:cubicBezTo>
                  <a:cubicBezTo>
                    <a:pt x="591880" y="863009"/>
                    <a:pt x="740735" y="792125"/>
                    <a:pt x="871870" y="733646"/>
                  </a:cubicBezTo>
                  <a:cubicBezTo>
                    <a:pt x="1003005" y="675167"/>
                    <a:pt x="1109331" y="623777"/>
                    <a:pt x="1233377" y="563526"/>
                  </a:cubicBezTo>
                  <a:cubicBezTo>
                    <a:pt x="1357423" y="503275"/>
                    <a:pt x="1508051" y="418213"/>
                    <a:pt x="1616149" y="372139"/>
                  </a:cubicBezTo>
                  <a:cubicBezTo>
                    <a:pt x="1724247" y="326065"/>
                    <a:pt x="1798675" y="295939"/>
                    <a:pt x="1881963" y="287079"/>
                  </a:cubicBezTo>
                  <a:cubicBezTo>
                    <a:pt x="1965251" y="278219"/>
                    <a:pt x="2060944" y="287079"/>
                    <a:pt x="2115879" y="318977"/>
                  </a:cubicBezTo>
                  <a:cubicBezTo>
                    <a:pt x="2170814" y="350875"/>
                    <a:pt x="2204484" y="419986"/>
                    <a:pt x="2211572" y="478465"/>
                  </a:cubicBezTo>
                  <a:cubicBezTo>
                    <a:pt x="2218661" y="536944"/>
                    <a:pt x="2215117" y="607828"/>
                    <a:pt x="2158410" y="669851"/>
                  </a:cubicBezTo>
                  <a:cubicBezTo>
                    <a:pt x="2101703" y="731874"/>
                    <a:pt x="1947531" y="785037"/>
                    <a:pt x="1871331" y="850605"/>
                  </a:cubicBezTo>
                  <a:cubicBezTo>
                    <a:pt x="1795131" y="916173"/>
                    <a:pt x="1754373" y="978196"/>
                    <a:pt x="1701210" y="1063256"/>
                  </a:cubicBezTo>
                  <a:cubicBezTo>
                    <a:pt x="1648047" y="1148316"/>
                    <a:pt x="1575391" y="1251097"/>
                    <a:pt x="1552354" y="1360967"/>
                  </a:cubicBezTo>
                  <a:cubicBezTo>
                    <a:pt x="1529317" y="1470837"/>
                    <a:pt x="1559442" y="1626781"/>
                    <a:pt x="1562986" y="1722474"/>
                  </a:cubicBezTo>
                  <a:cubicBezTo>
                    <a:pt x="1566530" y="1818167"/>
                    <a:pt x="1562986" y="1851838"/>
                    <a:pt x="1573619" y="1935126"/>
                  </a:cubicBezTo>
                  <a:cubicBezTo>
                    <a:pt x="1584252" y="2018414"/>
                    <a:pt x="1630326" y="2138917"/>
                    <a:pt x="1626782" y="2222205"/>
                  </a:cubicBezTo>
                  <a:cubicBezTo>
                    <a:pt x="1623238" y="2305493"/>
                    <a:pt x="1607289" y="2372833"/>
                    <a:pt x="1552354" y="2434856"/>
                  </a:cubicBezTo>
                  <a:cubicBezTo>
                    <a:pt x="1497419" y="2496879"/>
                    <a:pt x="1391093" y="2521688"/>
                    <a:pt x="1297172" y="2594344"/>
                  </a:cubicBezTo>
                  <a:cubicBezTo>
                    <a:pt x="1203251" y="2667000"/>
                    <a:pt x="1029586" y="2791047"/>
                    <a:pt x="988828" y="2870791"/>
                  </a:cubicBezTo>
                  <a:cubicBezTo>
                    <a:pt x="948070" y="2950535"/>
                    <a:pt x="987057" y="3033823"/>
                    <a:pt x="1052624" y="3072809"/>
                  </a:cubicBezTo>
                  <a:cubicBezTo>
                    <a:pt x="1118192" y="3111795"/>
                    <a:pt x="1252870" y="3102935"/>
                    <a:pt x="1382233" y="3104707"/>
                  </a:cubicBezTo>
                  <a:cubicBezTo>
                    <a:pt x="1511596" y="3106479"/>
                    <a:pt x="1717158" y="3118884"/>
                    <a:pt x="1828800" y="3083442"/>
                  </a:cubicBezTo>
                  <a:cubicBezTo>
                    <a:pt x="1940442" y="3048000"/>
                    <a:pt x="2006010" y="2975344"/>
                    <a:pt x="2052084" y="2892056"/>
                  </a:cubicBezTo>
                  <a:cubicBezTo>
                    <a:pt x="2098158" y="2808768"/>
                    <a:pt x="2064489" y="2691810"/>
                    <a:pt x="2105247" y="2583712"/>
                  </a:cubicBezTo>
                  <a:cubicBezTo>
                    <a:pt x="2146005" y="2475614"/>
                    <a:pt x="2176131" y="2340935"/>
                    <a:pt x="2296633" y="2243470"/>
                  </a:cubicBezTo>
                  <a:cubicBezTo>
                    <a:pt x="2417135" y="2146005"/>
                    <a:pt x="2663456" y="2064489"/>
                    <a:pt x="2828261" y="1998921"/>
                  </a:cubicBezTo>
                  <a:cubicBezTo>
                    <a:pt x="2993066" y="1933354"/>
                    <a:pt x="3154326" y="1894367"/>
                    <a:pt x="3285461" y="1850065"/>
                  </a:cubicBezTo>
                  <a:cubicBezTo>
                    <a:pt x="3416596" y="1805763"/>
                    <a:pt x="3522921" y="1770321"/>
                    <a:pt x="3615070" y="1733107"/>
                  </a:cubicBezTo>
                  <a:cubicBezTo>
                    <a:pt x="3707219" y="1695893"/>
                    <a:pt x="3765698" y="1715386"/>
                    <a:pt x="3838354" y="1626781"/>
                  </a:cubicBezTo>
                  <a:cubicBezTo>
                    <a:pt x="3911010" y="1538176"/>
                    <a:pt x="3992526" y="1359195"/>
                    <a:pt x="4051005" y="1201479"/>
                  </a:cubicBezTo>
                  <a:cubicBezTo>
                    <a:pt x="4109484" y="1043763"/>
                    <a:pt x="4137837" y="839972"/>
                    <a:pt x="4189228" y="680484"/>
                  </a:cubicBezTo>
                  <a:cubicBezTo>
                    <a:pt x="4240619" y="520996"/>
                    <a:pt x="4293781" y="357963"/>
                    <a:pt x="4359349" y="244549"/>
                  </a:cubicBezTo>
                  <a:cubicBezTo>
                    <a:pt x="4424917" y="131135"/>
                    <a:pt x="4503775" y="65567"/>
                    <a:pt x="4582633" y="0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8" name="Freeform 237"/>
            <p:cNvSpPr/>
            <p:nvPr/>
          </p:nvSpPr>
          <p:spPr bwMode="auto">
            <a:xfrm>
              <a:off x="2504243" y="2344560"/>
              <a:ext cx="2156903" cy="2167624"/>
            </a:xfrm>
            <a:custGeom>
              <a:avLst/>
              <a:gdLst>
                <a:gd name="connsiteX0" fmla="*/ 1945758 w 3921642"/>
                <a:gd name="connsiteY0" fmla="*/ 751367 h 3941135"/>
                <a:gd name="connsiteX1" fmla="*/ 2286000 w 3921642"/>
                <a:gd name="connsiteY1" fmla="*/ 613144 h 3941135"/>
                <a:gd name="connsiteX2" fmla="*/ 2594344 w 3921642"/>
                <a:gd name="connsiteY2" fmla="*/ 538716 h 3941135"/>
                <a:gd name="connsiteX3" fmla="*/ 2806995 w 3921642"/>
                <a:gd name="connsiteY3" fmla="*/ 421758 h 3941135"/>
                <a:gd name="connsiteX4" fmla="*/ 3168502 w 3921642"/>
                <a:gd name="connsiteY4" fmla="*/ 209107 h 3941135"/>
                <a:gd name="connsiteX5" fmla="*/ 3498111 w 3921642"/>
                <a:gd name="connsiteY5" fmla="*/ 28353 h 3941135"/>
                <a:gd name="connsiteX6" fmla="*/ 3710763 w 3921642"/>
                <a:gd name="connsiteY6" fmla="*/ 38986 h 3941135"/>
                <a:gd name="connsiteX7" fmla="*/ 3859618 w 3921642"/>
                <a:gd name="connsiteY7" fmla="*/ 145312 h 3941135"/>
                <a:gd name="connsiteX8" fmla="*/ 3902149 w 3921642"/>
                <a:gd name="connsiteY8" fmla="*/ 262270 h 3941135"/>
                <a:gd name="connsiteX9" fmla="*/ 3742660 w 3921642"/>
                <a:gd name="connsiteY9" fmla="*/ 432391 h 3941135"/>
                <a:gd name="connsiteX10" fmla="*/ 3338623 w 3921642"/>
                <a:gd name="connsiteY10" fmla="*/ 698205 h 3941135"/>
                <a:gd name="connsiteX11" fmla="*/ 3009014 w 3921642"/>
                <a:gd name="connsiteY11" fmla="*/ 985284 h 3941135"/>
                <a:gd name="connsiteX12" fmla="*/ 2753832 w 3921642"/>
                <a:gd name="connsiteY12" fmla="*/ 1197935 h 3941135"/>
                <a:gd name="connsiteX13" fmla="*/ 2583711 w 3921642"/>
                <a:gd name="connsiteY13" fmla="*/ 1665767 h 3941135"/>
                <a:gd name="connsiteX14" fmla="*/ 2456121 w 3921642"/>
                <a:gd name="connsiteY14" fmla="*/ 2165498 h 3941135"/>
                <a:gd name="connsiteX15" fmla="*/ 2275367 w 3921642"/>
                <a:gd name="connsiteY15" fmla="*/ 2399414 h 3941135"/>
                <a:gd name="connsiteX16" fmla="*/ 2030818 w 3921642"/>
                <a:gd name="connsiteY16" fmla="*/ 2484474 h 3941135"/>
                <a:gd name="connsiteX17" fmla="*/ 1679944 w 3921642"/>
                <a:gd name="connsiteY17" fmla="*/ 2590800 h 3941135"/>
                <a:gd name="connsiteX18" fmla="*/ 1339702 w 3921642"/>
                <a:gd name="connsiteY18" fmla="*/ 2675860 h 3941135"/>
                <a:gd name="connsiteX19" fmla="*/ 1116418 w 3921642"/>
                <a:gd name="connsiteY19" fmla="*/ 2750288 h 3941135"/>
                <a:gd name="connsiteX20" fmla="*/ 925032 w 3921642"/>
                <a:gd name="connsiteY20" fmla="*/ 2888512 h 3941135"/>
                <a:gd name="connsiteX21" fmla="*/ 850604 w 3921642"/>
                <a:gd name="connsiteY21" fmla="*/ 3133060 h 3941135"/>
                <a:gd name="connsiteX22" fmla="*/ 669851 w 3921642"/>
                <a:gd name="connsiteY22" fmla="*/ 3462670 h 3941135"/>
                <a:gd name="connsiteX23" fmla="*/ 510363 w 3921642"/>
                <a:gd name="connsiteY23" fmla="*/ 3632791 h 3941135"/>
                <a:gd name="connsiteX24" fmla="*/ 159488 w 3921642"/>
                <a:gd name="connsiteY24" fmla="*/ 3802912 h 3941135"/>
                <a:gd name="connsiteX25" fmla="*/ 42530 w 3921642"/>
                <a:gd name="connsiteY25" fmla="*/ 3898605 h 3941135"/>
                <a:gd name="connsiteX26" fmla="*/ 0 w 3921642"/>
                <a:gd name="connsiteY26" fmla="*/ 3941135 h 394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21642" h="3941135">
                  <a:moveTo>
                    <a:pt x="1945758" y="751367"/>
                  </a:moveTo>
                  <a:cubicBezTo>
                    <a:pt x="2061830" y="699976"/>
                    <a:pt x="2177902" y="648586"/>
                    <a:pt x="2286000" y="613144"/>
                  </a:cubicBezTo>
                  <a:cubicBezTo>
                    <a:pt x="2394098" y="577702"/>
                    <a:pt x="2507512" y="570614"/>
                    <a:pt x="2594344" y="538716"/>
                  </a:cubicBezTo>
                  <a:cubicBezTo>
                    <a:pt x="2681177" y="506818"/>
                    <a:pt x="2711302" y="476693"/>
                    <a:pt x="2806995" y="421758"/>
                  </a:cubicBezTo>
                  <a:cubicBezTo>
                    <a:pt x="2902688" y="366823"/>
                    <a:pt x="3053316" y="274674"/>
                    <a:pt x="3168502" y="209107"/>
                  </a:cubicBezTo>
                  <a:cubicBezTo>
                    <a:pt x="3283688" y="143540"/>
                    <a:pt x="3407734" y="56706"/>
                    <a:pt x="3498111" y="28353"/>
                  </a:cubicBezTo>
                  <a:cubicBezTo>
                    <a:pt x="3588488" y="0"/>
                    <a:pt x="3650512" y="19493"/>
                    <a:pt x="3710763" y="38986"/>
                  </a:cubicBezTo>
                  <a:cubicBezTo>
                    <a:pt x="3771014" y="58479"/>
                    <a:pt x="3827720" y="108098"/>
                    <a:pt x="3859618" y="145312"/>
                  </a:cubicBezTo>
                  <a:cubicBezTo>
                    <a:pt x="3891516" y="182526"/>
                    <a:pt x="3921642" y="214424"/>
                    <a:pt x="3902149" y="262270"/>
                  </a:cubicBezTo>
                  <a:cubicBezTo>
                    <a:pt x="3882656" y="310116"/>
                    <a:pt x="3836581" y="359735"/>
                    <a:pt x="3742660" y="432391"/>
                  </a:cubicBezTo>
                  <a:cubicBezTo>
                    <a:pt x="3648739" y="505047"/>
                    <a:pt x="3460897" y="606056"/>
                    <a:pt x="3338623" y="698205"/>
                  </a:cubicBezTo>
                  <a:cubicBezTo>
                    <a:pt x="3216349" y="790354"/>
                    <a:pt x="3106479" y="901996"/>
                    <a:pt x="3009014" y="985284"/>
                  </a:cubicBezTo>
                  <a:cubicBezTo>
                    <a:pt x="2911549" y="1068572"/>
                    <a:pt x="2824716" y="1084521"/>
                    <a:pt x="2753832" y="1197935"/>
                  </a:cubicBezTo>
                  <a:cubicBezTo>
                    <a:pt x="2682948" y="1311349"/>
                    <a:pt x="2633329" y="1504507"/>
                    <a:pt x="2583711" y="1665767"/>
                  </a:cubicBezTo>
                  <a:cubicBezTo>
                    <a:pt x="2534093" y="1827027"/>
                    <a:pt x="2507512" y="2043224"/>
                    <a:pt x="2456121" y="2165498"/>
                  </a:cubicBezTo>
                  <a:cubicBezTo>
                    <a:pt x="2404730" y="2287772"/>
                    <a:pt x="2346251" y="2346251"/>
                    <a:pt x="2275367" y="2399414"/>
                  </a:cubicBezTo>
                  <a:cubicBezTo>
                    <a:pt x="2204483" y="2452577"/>
                    <a:pt x="2130055" y="2452576"/>
                    <a:pt x="2030818" y="2484474"/>
                  </a:cubicBezTo>
                  <a:cubicBezTo>
                    <a:pt x="1931581" y="2516372"/>
                    <a:pt x="1795130" y="2558902"/>
                    <a:pt x="1679944" y="2590800"/>
                  </a:cubicBezTo>
                  <a:cubicBezTo>
                    <a:pt x="1564758" y="2622698"/>
                    <a:pt x="1433623" y="2649279"/>
                    <a:pt x="1339702" y="2675860"/>
                  </a:cubicBezTo>
                  <a:cubicBezTo>
                    <a:pt x="1245781" y="2702441"/>
                    <a:pt x="1185530" y="2714846"/>
                    <a:pt x="1116418" y="2750288"/>
                  </a:cubicBezTo>
                  <a:cubicBezTo>
                    <a:pt x="1047306" y="2785730"/>
                    <a:pt x="969334" y="2824717"/>
                    <a:pt x="925032" y="2888512"/>
                  </a:cubicBezTo>
                  <a:cubicBezTo>
                    <a:pt x="880730" y="2952307"/>
                    <a:pt x="893134" y="3037367"/>
                    <a:pt x="850604" y="3133060"/>
                  </a:cubicBezTo>
                  <a:cubicBezTo>
                    <a:pt x="808074" y="3228753"/>
                    <a:pt x="726558" y="3379381"/>
                    <a:pt x="669851" y="3462670"/>
                  </a:cubicBezTo>
                  <a:cubicBezTo>
                    <a:pt x="613144" y="3545959"/>
                    <a:pt x="595424" y="3576084"/>
                    <a:pt x="510363" y="3632791"/>
                  </a:cubicBezTo>
                  <a:cubicBezTo>
                    <a:pt x="425303" y="3689498"/>
                    <a:pt x="237460" y="3758610"/>
                    <a:pt x="159488" y="3802912"/>
                  </a:cubicBezTo>
                  <a:cubicBezTo>
                    <a:pt x="81516" y="3847214"/>
                    <a:pt x="69111" y="3875568"/>
                    <a:pt x="42530" y="3898605"/>
                  </a:cubicBezTo>
                  <a:cubicBezTo>
                    <a:pt x="15949" y="3921642"/>
                    <a:pt x="7974" y="3931388"/>
                    <a:pt x="0" y="3941135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39" name="Freeform 238"/>
            <p:cNvSpPr/>
            <p:nvPr/>
          </p:nvSpPr>
          <p:spPr bwMode="auto">
            <a:xfrm>
              <a:off x="3391175" y="2768534"/>
              <a:ext cx="584790" cy="813833"/>
            </a:xfrm>
            <a:custGeom>
              <a:avLst/>
              <a:gdLst>
                <a:gd name="connsiteX0" fmla="*/ 322520 w 1063255"/>
                <a:gd name="connsiteY0" fmla="*/ 342013 h 1479697"/>
                <a:gd name="connsiteX1" fmla="*/ 365051 w 1063255"/>
                <a:gd name="connsiteY1" fmla="*/ 310116 h 1479697"/>
                <a:gd name="connsiteX2" fmla="*/ 556437 w 1063255"/>
                <a:gd name="connsiteY2" fmla="*/ 139995 h 1479697"/>
                <a:gd name="connsiteX3" fmla="*/ 800986 w 1063255"/>
                <a:gd name="connsiteY3" fmla="*/ 33669 h 1479697"/>
                <a:gd name="connsiteX4" fmla="*/ 1034902 w 1063255"/>
                <a:gd name="connsiteY4" fmla="*/ 65567 h 1479697"/>
                <a:gd name="connsiteX5" fmla="*/ 971106 w 1063255"/>
                <a:gd name="connsiteY5" fmla="*/ 427074 h 1479697"/>
                <a:gd name="connsiteX6" fmla="*/ 864781 w 1063255"/>
                <a:gd name="connsiteY6" fmla="*/ 703520 h 1479697"/>
                <a:gd name="connsiteX7" fmla="*/ 684027 w 1063255"/>
                <a:gd name="connsiteY7" fmla="*/ 1043762 h 1479697"/>
                <a:gd name="connsiteX8" fmla="*/ 492641 w 1063255"/>
                <a:gd name="connsiteY8" fmla="*/ 1309576 h 1479697"/>
                <a:gd name="connsiteX9" fmla="*/ 173665 w 1063255"/>
                <a:gd name="connsiteY9" fmla="*/ 1447799 h 1479697"/>
                <a:gd name="connsiteX10" fmla="*/ 24809 w 1063255"/>
                <a:gd name="connsiteY10" fmla="*/ 1415902 h 1479697"/>
                <a:gd name="connsiteX11" fmla="*/ 24809 w 1063255"/>
                <a:gd name="connsiteY11" fmla="*/ 1065027 h 1479697"/>
                <a:gd name="connsiteX12" fmla="*/ 88604 w 1063255"/>
                <a:gd name="connsiteY12" fmla="*/ 682255 h 1479697"/>
                <a:gd name="connsiteX13" fmla="*/ 237460 w 1063255"/>
                <a:gd name="connsiteY13" fmla="*/ 416441 h 1479697"/>
                <a:gd name="connsiteX14" fmla="*/ 428846 w 1063255"/>
                <a:gd name="connsiteY14" fmla="*/ 256953 h 147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3255" h="1479697">
                  <a:moveTo>
                    <a:pt x="322520" y="342013"/>
                  </a:moveTo>
                  <a:cubicBezTo>
                    <a:pt x="324292" y="342899"/>
                    <a:pt x="326065" y="343786"/>
                    <a:pt x="365051" y="310116"/>
                  </a:cubicBezTo>
                  <a:cubicBezTo>
                    <a:pt x="404037" y="276446"/>
                    <a:pt x="483781" y="186070"/>
                    <a:pt x="556437" y="139995"/>
                  </a:cubicBezTo>
                  <a:cubicBezTo>
                    <a:pt x="629093" y="93921"/>
                    <a:pt x="721242" y="46074"/>
                    <a:pt x="800986" y="33669"/>
                  </a:cubicBezTo>
                  <a:cubicBezTo>
                    <a:pt x="880730" y="21264"/>
                    <a:pt x="1006549" y="0"/>
                    <a:pt x="1034902" y="65567"/>
                  </a:cubicBezTo>
                  <a:cubicBezTo>
                    <a:pt x="1063255" y="131134"/>
                    <a:pt x="999460" y="320749"/>
                    <a:pt x="971106" y="427074"/>
                  </a:cubicBezTo>
                  <a:cubicBezTo>
                    <a:pt x="942753" y="533400"/>
                    <a:pt x="912628" y="600739"/>
                    <a:pt x="864781" y="703520"/>
                  </a:cubicBezTo>
                  <a:cubicBezTo>
                    <a:pt x="816934" y="806301"/>
                    <a:pt x="746050" y="942753"/>
                    <a:pt x="684027" y="1043762"/>
                  </a:cubicBezTo>
                  <a:cubicBezTo>
                    <a:pt x="622004" y="1144771"/>
                    <a:pt x="577701" y="1242237"/>
                    <a:pt x="492641" y="1309576"/>
                  </a:cubicBezTo>
                  <a:cubicBezTo>
                    <a:pt x="407581" y="1376915"/>
                    <a:pt x="251637" y="1430078"/>
                    <a:pt x="173665" y="1447799"/>
                  </a:cubicBezTo>
                  <a:cubicBezTo>
                    <a:pt x="95693" y="1465520"/>
                    <a:pt x="49618" y="1479697"/>
                    <a:pt x="24809" y="1415902"/>
                  </a:cubicBezTo>
                  <a:cubicBezTo>
                    <a:pt x="0" y="1352107"/>
                    <a:pt x="14177" y="1187301"/>
                    <a:pt x="24809" y="1065027"/>
                  </a:cubicBezTo>
                  <a:cubicBezTo>
                    <a:pt x="35441" y="942753"/>
                    <a:pt x="53162" y="790353"/>
                    <a:pt x="88604" y="682255"/>
                  </a:cubicBezTo>
                  <a:cubicBezTo>
                    <a:pt x="124046" y="574157"/>
                    <a:pt x="180753" y="487325"/>
                    <a:pt x="237460" y="416441"/>
                  </a:cubicBezTo>
                  <a:cubicBezTo>
                    <a:pt x="294167" y="345557"/>
                    <a:pt x="361506" y="301255"/>
                    <a:pt x="428846" y="256953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0" name="Freeform 239"/>
            <p:cNvSpPr/>
            <p:nvPr/>
          </p:nvSpPr>
          <p:spPr bwMode="auto">
            <a:xfrm>
              <a:off x="2270326" y="3925444"/>
              <a:ext cx="668611" cy="512667"/>
            </a:xfrm>
            <a:custGeom>
              <a:avLst/>
              <a:gdLst>
                <a:gd name="connsiteX0" fmla="*/ 542261 w 1215656"/>
                <a:gd name="connsiteY0" fmla="*/ 109870 h 932121"/>
                <a:gd name="connsiteX1" fmla="*/ 882503 w 1215656"/>
                <a:gd name="connsiteY1" fmla="*/ 14177 h 932121"/>
                <a:gd name="connsiteX2" fmla="*/ 1031359 w 1215656"/>
                <a:gd name="connsiteY2" fmla="*/ 24809 h 932121"/>
                <a:gd name="connsiteX3" fmla="*/ 1180214 w 1215656"/>
                <a:gd name="connsiteY3" fmla="*/ 67339 h 932121"/>
                <a:gd name="connsiteX4" fmla="*/ 1180214 w 1215656"/>
                <a:gd name="connsiteY4" fmla="*/ 279991 h 932121"/>
                <a:gd name="connsiteX5" fmla="*/ 967563 w 1215656"/>
                <a:gd name="connsiteY5" fmla="*/ 471377 h 932121"/>
                <a:gd name="connsiteX6" fmla="*/ 616689 w 1215656"/>
                <a:gd name="connsiteY6" fmla="*/ 673395 h 932121"/>
                <a:gd name="connsiteX7" fmla="*/ 393405 w 1215656"/>
                <a:gd name="connsiteY7" fmla="*/ 832884 h 932121"/>
                <a:gd name="connsiteX8" fmla="*/ 116959 w 1215656"/>
                <a:gd name="connsiteY8" fmla="*/ 917944 h 932121"/>
                <a:gd name="connsiteX9" fmla="*/ 10633 w 1215656"/>
                <a:gd name="connsiteY9" fmla="*/ 747823 h 932121"/>
                <a:gd name="connsiteX10" fmla="*/ 53163 w 1215656"/>
                <a:gd name="connsiteY10" fmla="*/ 482009 h 932121"/>
                <a:gd name="connsiteX11" fmla="*/ 148856 w 1215656"/>
                <a:gd name="connsiteY11" fmla="*/ 279991 h 932121"/>
                <a:gd name="connsiteX12" fmla="*/ 404038 w 1215656"/>
                <a:gd name="connsiteY12" fmla="*/ 141767 h 9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5656" h="932121">
                  <a:moveTo>
                    <a:pt x="542261" y="109870"/>
                  </a:moveTo>
                  <a:cubicBezTo>
                    <a:pt x="671624" y="69112"/>
                    <a:pt x="800987" y="28354"/>
                    <a:pt x="882503" y="14177"/>
                  </a:cubicBezTo>
                  <a:cubicBezTo>
                    <a:pt x="964019" y="0"/>
                    <a:pt x="981741" y="15949"/>
                    <a:pt x="1031359" y="24809"/>
                  </a:cubicBezTo>
                  <a:cubicBezTo>
                    <a:pt x="1080978" y="33669"/>
                    <a:pt x="1155405" y="24809"/>
                    <a:pt x="1180214" y="67339"/>
                  </a:cubicBezTo>
                  <a:cubicBezTo>
                    <a:pt x="1205023" y="109869"/>
                    <a:pt x="1215656" y="212651"/>
                    <a:pt x="1180214" y="279991"/>
                  </a:cubicBezTo>
                  <a:cubicBezTo>
                    <a:pt x="1144772" y="347331"/>
                    <a:pt x="1061484" y="405810"/>
                    <a:pt x="967563" y="471377"/>
                  </a:cubicBezTo>
                  <a:cubicBezTo>
                    <a:pt x="873642" y="536944"/>
                    <a:pt x="712382" y="613144"/>
                    <a:pt x="616689" y="673395"/>
                  </a:cubicBezTo>
                  <a:cubicBezTo>
                    <a:pt x="520996" y="733646"/>
                    <a:pt x="476693" y="792126"/>
                    <a:pt x="393405" y="832884"/>
                  </a:cubicBezTo>
                  <a:cubicBezTo>
                    <a:pt x="310117" y="873642"/>
                    <a:pt x="180754" y="932121"/>
                    <a:pt x="116959" y="917944"/>
                  </a:cubicBezTo>
                  <a:cubicBezTo>
                    <a:pt x="53164" y="903767"/>
                    <a:pt x="21266" y="820479"/>
                    <a:pt x="10633" y="747823"/>
                  </a:cubicBezTo>
                  <a:cubicBezTo>
                    <a:pt x="0" y="675167"/>
                    <a:pt x="30126" y="559981"/>
                    <a:pt x="53163" y="482009"/>
                  </a:cubicBezTo>
                  <a:cubicBezTo>
                    <a:pt x="76200" y="404037"/>
                    <a:pt x="90377" y="336698"/>
                    <a:pt x="148856" y="279991"/>
                  </a:cubicBezTo>
                  <a:cubicBezTo>
                    <a:pt x="207335" y="223284"/>
                    <a:pt x="305686" y="182525"/>
                    <a:pt x="404038" y="14176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1" name="Freeform 240"/>
            <p:cNvSpPr/>
            <p:nvPr/>
          </p:nvSpPr>
          <p:spPr bwMode="auto">
            <a:xfrm>
              <a:off x="1180667" y="3331882"/>
              <a:ext cx="590638" cy="672509"/>
            </a:xfrm>
            <a:custGeom>
              <a:avLst/>
              <a:gdLst>
                <a:gd name="connsiteX0" fmla="*/ 428846 w 1073887"/>
                <a:gd name="connsiteY0" fmla="*/ 147083 h 1222743"/>
                <a:gd name="connsiteX1" fmla="*/ 694660 w 1073887"/>
                <a:gd name="connsiteY1" fmla="*/ 30125 h 1222743"/>
                <a:gd name="connsiteX2" fmla="*/ 886046 w 1073887"/>
                <a:gd name="connsiteY2" fmla="*/ 8860 h 1222743"/>
                <a:gd name="connsiteX3" fmla="*/ 1024269 w 1073887"/>
                <a:gd name="connsiteY3" fmla="*/ 83288 h 1222743"/>
                <a:gd name="connsiteX4" fmla="*/ 1066799 w 1073887"/>
                <a:gd name="connsiteY4" fmla="*/ 242776 h 1222743"/>
                <a:gd name="connsiteX5" fmla="*/ 1066799 w 1073887"/>
                <a:gd name="connsiteY5" fmla="*/ 466060 h 1222743"/>
                <a:gd name="connsiteX6" fmla="*/ 1034902 w 1073887"/>
                <a:gd name="connsiteY6" fmla="*/ 678711 h 1222743"/>
                <a:gd name="connsiteX7" fmla="*/ 1003004 w 1073887"/>
                <a:gd name="connsiteY7" fmla="*/ 880729 h 1222743"/>
                <a:gd name="connsiteX8" fmla="*/ 811618 w 1073887"/>
                <a:gd name="connsiteY8" fmla="*/ 1050850 h 1222743"/>
                <a:gd name="connsiteX9" fmla="*/ 556437 w 1073887"/>
                <a:gd name="connsiteY9" fmla="*/ 1167808 h 1222743"/>
                <a:gd name="connsiteX10" fmla="*/ 279990 w 1073887"/>
                <a:gd name="connsiteY10" fmla="*/ 1220971 h 1222743"/>
                <a:gd name="connsiteX11" fmla="*/ 88604 w 1073887"/>
                <a:gd name="connsiteY11" fmla="*/ 1157176 h 1222743"/>
                <a:gd name="connsiteX12" fmla="*/ 14176 w 1073887"/>
                <a:gd name="connsiteY12" fmla="*/ 955157 h 1222743"/>
                <a:gd name="connsiteX13" fmla="*/ 24809 w 1073887"/>
                <a:gd name="connsiteY13" fmla="*/ 668078 h 1222743"/>
                <a:gd name="connsiteX14" fmla="*/ 163032 w 1073887"/>
                <a:gd name="connsiteY14" fmla="*/ 434162 h 1222743"/>
                <a:gd name="connsiteX15" fmla="*/ 354418 w 1073887"/>
                <a:gd name="connsiteY15" fmla="*/ 221511 h 122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73887" h="1222743">
                  <a:moveTo>
                    <a:pt x="428846" y="147083"/>
                  </a:moveTo>
                  <a:cubicBezTo>
                    <a:pt x="523653" y="100122"/>
                    <a:pt x="618460" y="53162"/>
                    <a:pt x="694660" y="30125"/>
                  </a:cubicBezTo>
                  <a:cubicBezTo>
                    <a:pt x="770860" y="7088"/>
                    <a:pt x="831111" y="0"/>
                    <a:pt x="886046" y="8860"/>
                  </a:cubicBezTo>
                  <a:cubicBezTo>
                    <a:pt x="940981" y="17720"/>
                    <a:pt x="994144" y="44302"/>
                    <a:pt x="1024269" y="83288"/>
                  </a:cubicBezTo>
                  <a:cubicBezTo>
                    <a:pt x="1054395" y="122274"/>
                    <a:pt x="1059711" y="178981"/>
                    <a:pt x="1066799" y="242776"/>
                  </a:cubicBezTo>
                  <a:cubicBezTo>
                    <a:pt x="1073887" y="306571"/>
                    <a:pt x="1072115" y="393404"/>
                    <a:pt x="1066799" y="466060"/>
                  </a:cubicBezTo>
                  <a:cubicBezTo>
                    <a:pt x="1061483" y="538716"/>
                    <a:pt x="1045534" y="609600"/>
                    <a:pt x="1034902" y="678711"/>
                  </a:cubicBezTo>
                  <a:cubicBezTo>
                    <a:pt x="1024270" y="747822"/>
                    <a:pt x="1040218" y="818706"/>
                    <a:pt x="1003004" y="880729"/>
                  </a:cubicBezTo>
                  <a:cubicBezTo>
                    <a:pt x="965790" y="942752"/>
                    <a:pt x="886046" y="1003004"/>
                    <a:pt x="811618" y="1050850"/>
                  </a:cubicBezTo>
                  <a:cubicBezTo>
                    <a:pt x="737190" y="1098696"/>
                    <a:pt x="645042" y="1139455"/>
                    <a:pt x="556437" y="1167808"/>
                  </a:cubicBezTo>
                  <a:cubicBezTo>
                    <a:pt x="467832" y="1196161"/>
                    <a:pt x="357962" y="1222743"/>
                    <a:pt x="279990" y="1220971"/>
                  </a:cubicBezTo>
                  <a:cubicBezTo>
                    <a:pt x="202018" y="1219199"/>
                    <a:pt x="132906" y="1201478"/>
                    <a:pt x="88604" y="1157176"/>
                  </a:cubicBezTo>
                  <a:cubicBezTo>
                    <a:pt x="44302" y="1112874"/>
                    <a:pt x="24808" y="1036673"/>
                    <a:pt x="14176" y="955157"/>
                  </a:cubicBezTo>
                  <a:cubicBezTo>
                    <a:pt x="3544" y="873641"/>
                    <a:pt x="0" y="754910"/>
                    <a:pt x="24809" y="668078"/>
                  </a:cubicBezTo>
                  <a:cubicBezTo>
                    <a:pt x="49618" y="581246"/>
                    <a:pt x="108097" y="508590"/>
                    <a:pt x="163032" y="434162"/>
                  </a:cubicBezTo>
                  <a:cubicBezTo>
                    <a:pt x="217967" y="359734"/>
                    <a:pt x="286192" y="290622"/>
                    <a:pt x="354418" y="221511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2" name="Freeform 241"/>
            <p:cNvSpPr/>
            <p:nvPr/>
          </p:nvSpPr>
          <p:spPr bwMode="auto">
            <a:xfrm>
              <a:off x="1391191" y="3471256"/>
              <a:ext cx="328458" cy="406430"/>
            </a:xfrm>
            <a:custGeom>
              <a:avLst/>
              <a:gdLst>
                <a:gd name="connsiteX0" fmla="*/ 343787 w 597196"/>
                <a:gd name="connsiteY0" fmla="*/ 95693 h 738963"/>
                <a:gd name="connsiteX1" fmla="*/ 56708 w 597196"/>
                <a:gd name="connsiteY1" fmla="*/ 382773 h 738963"/>
                <a:gd name="connsiteX2" fmla="*/ 35442 w 597196"/>
                <a:gd name="connsiteY2" fmla="*/ 669852 h 738963"/>
                <a:gd name="connsiteX3" fmla="*/ 269359 w 597196"/>
                <a:gd name="connsiteY3" fmla="*/ 701749 h 738963"/>
                <a:gd name="connsiteX4" fmla="*/ 545805 w 597196"/>
                <a:gd name="connsiteY4" fmla="*/ 446568 h 738963"/>
                <a:gd name="connsiteX5" fmla="*/ 577703 w 597196"/>
                <a:gd name="connsiteY5" fmla="*/ 202019 h 738963"/>
                <a:gd name="connsiteX6" fmla="*/ 577703 w 597196"/>
                <a:gd name="connsiteY6" fmla="*/ 42531 h 738963"/>
                <a:gd name="connsiteX7" fmla="*/ 492642 w 597196"/>
                <a:gd name="connsiteY7" fmla="*/ 0 h 73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7196" h="738963">
                  <a:moveTo>
                    <a:pt x="343787" y="95693"/>
                  </a:moveTo>
                  <a:cubicBezTo>
                    <a:pt x="225943" y="191386"/>
                    <a:pt x="108099" y="287080"/>
                    <a:pt x="56708" y="382773"/>
                  </a:cubicBezTo>
                  <a:cubicBezTo>
                    <a:pt x="5317" y="478466"/>
                    <a:pt x="0" y="616689"/>
                    <a:pt x="35442" y="669852"/>
                  </a:cubicBezTo>
                  <a:cubicBezTo>
                    <a:pt x="70884" y="723015"/>
                    <a:pt x="184299" y="738963"/>
                    <a:pt x="269359" y="701749"/>
                  </a:cubicBezTo>
                  <a:cubicBezTo>
                    <a:pt x="354419" y="664535"/>
                    <a:pt x="494414" y="529856"/>
                    <a:pt x="545805" y="446568"/>
                  </a:cubicBezTo>
                  <a:cubicBezTo>
                    <a:pt x="597196" y="363280"/>
                    <a:pt x="572387" y="269358"/>
                    <a:pt x="577703" y="202019"/>
                  </a:cubicBezTo>
                  <a:cubicBezTo>
                    <a:pt x="583019" y="134680"/>
                    <a:pt x="591880" y="76201"/>
                    <a:pt x="577703" y="42531"/>
                  </a:cubicBezTo>
                  <a:cubicBezTo>
                    <a:pt x="563526" y="8861"/>
                    <a:pt x="528084" y="4430"/>
                    <a:pt x="492642" y="0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3" name="Freeform 242"/>
            <p:cNvSpPr/>
            <p:nvPr/>
          </p:nvSpPr>
          <p:spPr bwMode="auto">
            <a:xfrm>
              <a:off x="1304447" y="4716278"/>
              <a:ext cx="667636" cy="236840"/>
            </a:xfrm>
            <a:custGeom>
              <a:avLst/>
              <a:gdLst>
                <a:gd name="connsiteX0" fmla="*/ 416442 w 1213884"/>
                <a:gd name="connsiteY0" fmla="*/ 35442 h 430618"/>
                <a:gd name="connsiteX1" fmla="*/ 118731 w 1213884"/>
                <a:gd name="connsiteY1" fmla="*/ 141767 h 430618"/>
                <a:gd name="connsiteX2" fmla="*/ 1772 w 1213884"/>
                <a:gd name="connsiteY2" fmla="*/ 269358 h 430618"/>
                <a:gd name="connsiteX3" fmla="*/ 108098 w 1213884"/>
                <a:gd name="connsiteY3" fmla="*/ 407581 h 430618"/>
                <a:gd name="connsiteX4" fmla="*/ 395177 w 1213884"/>
                <a:gd name="connsiteY4" fmla="*/ 407581 h 430618"/>
                <a:gd name="connsiteX5" fmla="*/ 671624 w 1213884"/>
                <a:gd name="connsiteY5" fmla="*/ 375684 h 430618"/>
                <a:gd name="connsiteX6" fmla="*/ 905540 w 1213884"/>
                <a:gd name="connsiteY6" fmla="*/ 279991 h 430618"/>
                <a:gd name="connsiteX7" fmla="*/ 1107558 w 1213884"/>
                <a:gd name="connsiteY7" fmla="*/ 173665 h 430618"/>
                <a:gd name="connsiteX8" fmla="*/ 1203251 w 1213884"/>
                <a:gd name="connsiteY8" fmla="*/ 67340 h 430618"/>
                <a:gd name="connsiteX9" fmla="*/ 1171354 w 1213884"/>
                <a:gd name="connsiteY9" fmla="*/ 24809 h 430618"/>
                <a:gd name="connsiteX10" fmla="*/ 979968 w 1213884"/>
                <a:gd name="connsiteY10" fmla="*/ 3544 h 430618"/>
                <a:gd name="connsiteX11" fmla="*/ 809847 w 1213884"/>
                <a:gd name="connsiteY11" fmla="*/ 3544 h 430618"/>
                <a:gd name="connsiteX12" fmla="*/ 533400 w 1213884"/>
                <a:gd name="connsiteY12" fmla="*/ 24809 h 43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3884" h="430618">
                  <a:moveTo>
                    <a:pt x="416442" y="35442"/>
                  </a:moveTo>
                  <a:cubicBezTo>
                    <a:pt x="302142" y="69111"/>
                    <a:pt x="187843" y="102781"/>
                    <a:pt x="118731" y="141767"/>
                  </a:cubicBezTo>
                  <a:cubicBezTo>
                    <a:pt x="49619" y="180753"/>
                    <a:pt x="3544" y="225056"/>
                    <a:pt x="1772" y="269358"/>
                  </a:cubicBezTo>
                  <a:cubicBezTo>
                    <a:pt x="0" y="313660"/>
                    <a:pt x="42530" y="384544"/>
                    <a:pt x="108098" y="407581"/>
                  </a:cubicBezTo>
                  <a:cubicBezTo>
                    <a:pt x="173666" y="430618"/>
                    <a:pt x="301256" y="412897"/>
                    <a:pt x="395177" y="407581"/>
                  </a:cubicBezTo>
                  <a:cubicBezTo>
                    <a:pt x="489098" y="402265"/>
                    <a:pt x="586564" y="396949"/>
                    <a:pt x="671624" y="375684"/>
                  </a:cubicBezTo>
                  <a:cubicBezTo>
                    <a:pt x="756684" y="354419"/>
                    <a:pt x="832884" y="313661"/>
                    <a:pt x="905540" y="279991"/>
                  </a:cubicBezTo>
                  <a:cubicBezTo>
                    <a:pt x="978196" y="246321"/>
                    <a:pt x="1057940" y="209107"/>
                    <a:pt x="1107558" y="173665"/>
                  </a:cubicBezTo>
                  <a:cubicBezTo>
                    <a:pt x="1157176" y="138223"/>
                    <a:pt x="1192618" y="92149"/>
                    <a:pt x="1203251" y="67340"/>
                  </a:cubicBezTo>
                  <a:cubicBezTo>
                    <a:pt x="1213884" y="42531"/>
                    <a:pt x="1208568" y="35442"/>
                    <a:pt x="1171354" y="24809"/>
                  </a:cubicBezTo>
                  <a:cubicBezTo>
                    <a:pt x="1134140" y="14176"/>
                    <a:pt x="1040219" y="7088"/>
                    <a:pt x="979968" y="3544"/>
                  </a:cubicBezTo>
                  <a:cubicBezTo>
                    <a:pt x="919717" y="0"/>
                    <a:pt x="884275" y="0"/>
                    <a:pt x="809847" y="3544"/>
                  </a:cubicBezTo>
                  <a:cubicBezTo>
                    <a:pt x="735419" y="7088"/>
                    <a:pt x="634409" y="15948"/>
                    <a:pt x="533400" y="24809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4" name="Freeform 243"/>
            <p:cNvSpPr/>
            <p:nvPr/>
          </p:nvSpPr>
          <p:spPr bwMode="auto">
            <a:xfrm>
              <a:off x="1328814" y="3305566"/>
              <a:ext cx="3251435" cy="2150080"/>
            </a:xfrm>
            <a:custGeom>
              <a:avLst/>
              <a:gdLst>
                <a:gd name="connsiteX0" fmla="*/ 4784651 w 5911701"/>
                <a:gd name="connsiteY0" fmla="*/ 56707 h 3909237"/>
                <a:gd name="connsiteX1" fmla="*/ 4763386 w 5911701"/>
                <a:gd name="connsiteY1" fmla="*/ 248093 h 3909237"/>
                <a:gd name="connsiteX2" fmla="*/ 4816548 w 5911701"/>
                <a:gd name="connsiteY2" fmla="*/ 396948 h 3909237"/>
                <a:gd name="connsiteX3" fmla="*/ 5018567 w 5911701"/>
                <a:gd name="connsiteY3" fmla="*/ 428846 h 3909237"/>
                <a:gd name="connsiteX4" fmla="*/ 5114260 w 5911701"/>
                <a:gd name="connsiteY4" fmla="*/ 375683 h 3909237"/>
                <a:gd name="connsiteX5" fmla="*/ 5358809 w 5911701"/>
                <a:gd name="connsiteY5" fmla="*/ 173665 h 3909237"/>
                <a:gd name="connsiteX6" fmla="*/ 5582093 w 5911701"/>
                <a:gd name="connsiteY6" fmla="*/ 35442 h 3909237"/>
                <a:gd name="connsiteX7" fmla="*/ 5773479 w 5911701"/>
                <a:gd name="connsiteY7" fmla="*/ 3544 h 3909237"/>
                <a:gd name="connsiteX8" fmla="*/ 5901069 w 5911701"/>
                <a:gd name="connsiteY8" fmla="*/ 56707 h 3909237"/>
                <a:gd name="connsiteX9" fmla="*/ 5837274 w 5911701"/>
                <a:gd name="connsiteY9" fmla="*/ 226828 h 3909237"/>
                <a:gd name="connsiteX10" fmla="*/ 5635255 w 5911701"/>
                <a:gd name="connsiteY10" fmla="*/ 471376 h 3909237"/>
                <a:gd name="connsiteX11" fmla="*/ 5369441 w 5911701"/>
                <a:gd name="connsiteY11" fmla="*/ 641497 h 3909237"/>
                <a:gd name="connsiteX12" fmla="*/ 5039832 w 5911701"/>
                <a:gd name="connsiteY12" fmla="*/ 758455 h 3909237"/>
                <a:gd name="connsiteX13" fmla="*/ 4784651 w 5911701"/>
                <a:gd name="connsiteY13" fmla="*/ 800986 h 3909237"/>
                <a:gd name="connsiteX14" fmla="*/ 4593265 w 5911701"/>
                <a:gd name="connsiteY14" fmla="*/ 843516 h 3909237"/>
                <a:gd name="connsiteX15" fmla="*/ 4136065 w 5911701"/>
                <a:gd name="connsiteY15" fmla="*/ 917944 h 3909237"/>
                <a:gd name="connsiteX16" fmla="*/ 3912781 w 5911701"/>
                <a:gd name="connsiteY16" fmla="*/ 971107 h 3909237"/>
                <a:gd name="connsiteX17" fmla="*/ 3604437 w 5911701"/>
                <a:gd name="connsiteY17" fmla="*/ 1088065 h 3909237"/>
                <a:gd name="connsiteX18" fmla="*/ 3359888 w 5911701"/>
                <a:gd name="connsiteY18" fmla="*/ 1247553 h 3909237"/>
                <a:gd name="connsiteX19" fmla="*/ 3189767 w 5911701"/>
                <a:gd name="connsiteY19" fmla="*/ 1407042 h 3909237"/>
                <a:gd name="connsiteX20" fmla="*/ 3094074 w 5911701"/>
                <a:gd name="connsiteY20" fmla="*/ 1640958 h 3909237"/>
                <a:gd name="connsiteX21" fmla="*/ 3083441 w 5911701"/>
                <a:gd name="connsiteY21" fmla="*/ 1864242 h 3909237"/>
                <a:gd name="connsiteX22" fmla="*/ 3200400 w 5911701"/>
                <a:gd name="connsiteY22" fmla="*/ 2172586 h 3909237"/>
                <a:gd name="connsiteX23" fmla="*/ 3391786 w 5911701"/>
                <a:gd name="connsiteY23" fmla="*/ 2278911 h 3909237"/>
                <a:gd name="connsiteX24" fmla="*/ 3657600 w 5911701"/>
                <a:gd name="connsiteY24" fmla="*/ 2470297 h 3909237"/>
                <a:gd name="connsiteX25" fmla="*/ 3753293 w 5911701"/>
                <a:gd name="connsiteY25" fmla="*/ 2746744 h 3909237"/>
                <a:gd name="connsiteX26" fmla="*/ 3710762 w 5911701"/>
                <a:gd name="connsiteY26" fmla="*/ 3012558 h 3909237"/>
                <a:gd name="connsiteX27" fmla="*/ 3455581 w 5911701"/>
                <a:gd name="connsiteY27" fmla="*/ 3193311 h 3909237"/>
                <a:gd name="connsiteX28" fmla="*/ 3051544 w 5911701"/>
                <a:gd name="connsiteY28" fmla="*/ 3161414 h 3909237"/>
                <a:gd name="connsiteX29" fmla="*/ 2838893 w 5911701"/>
                <a:gd name="connsiteY29" fmla="*/ 3033823 h 3909237"/>
                <a:gd name="connsiteX30" fmla="*/ 2679404 w 5911701"/>
                <a:gd name="connsiteY30" fmla="*/ 2884967 h 3909237"/>
                <a:gd name="connsiteX31" fmla="*/ 2402958 w 5911701"/>
                <a:gd name="connsiteY31" fmla="*/ 2853069 h 3909237"/>
                <a:gd name="connsiteX32" fmla="*/ 2232837 w 5911701"/>
                <a:gd name="connsiteY32" fmla="*/ 2884967 h 3909237"/>
                <a:gd name="connsiteX33" fmla="*/ 1977655 w 5911701"/>
                <a:gd name="connsiteY33" fmla="*/ 3129516 h 3909237"/>
                <a:gd name="connsiteX34" fmla="*/ 1828800 w 5911701"/>
                <a:gd name="connsiteY34" fmla="*/ 3469758 h 3909237"/>
                <a:gd name="connsiteX35" fmla="*/ 1626781 w 5911701"/>
                <a:gd name="connsiteY35" fmla="*/ 3714307 h 3909237"/>
                <a:gd name="connsiteX36" fmla="*/ 1350335 w 5911701"/>
                <a:gd name="connsiteY36" fmla="*/ 3895060 h 3909237"/>
                <a:gd name="connsiteX37" fmla="*/ 988828 w 5911701"/>
                <a:gd name="connsiteY37" fmla="*/ 3799367 h 3909237"/>
                <a:gd name="connsiteX38" fmla="*/ 754911 w 5911701"/>
                <a:gd name="connsiteY38" fmla="*/ 3746204 h 3909237"/>
                <a:gd name="connsiteX39" fmla="*/ 542260 w 5911701"/>
                <a:gd name="connsiteY39" fmla="*/ 3714307 h 3909237"/>
                <a:gd name="connsiteX40" fmla="*/ 0 w 5911701"/>
                <a:gd name="connsiteY40" fmla="*/ 3873795 h 390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911701" h="3909237">
                  <a:moveTo>
                    <a:pt x="4784651" y="56707"/>
                  </a:moveTo>
                  <a:cubicBezTo>
                    <a:pt x="4771360" y="124046"/>
                    <a:pt x="4758070" y="191386"/>
                    <a:pt x="4763386" y="248093"/>
                  </a:cubicBezTo>
                  <a:cubicBezTo>
                    <a:pt x="4768702" y="304800"/>
                    <a:pt x="4774018" y="366822"/>
                    <a:pt x="4816548" y="396948"/>
                  </a:cubicBezTo>
                  <a:cubicBezTo>
                    <a:pt x="4859078" y="427074"/>
                    <a:pt x="4968948" y="432390"/>
                    <a:pt x="5018567" y="428846"/>
                  </a:cubicBezTo>
                  <a:cubicBezTo>
                    <a:pt x="5068186" y="425302"/>
                    <a:pt x="5057553" y="418213"/>
                    <a:pt x="5114260" y="375683"/>
                  </a:cubicBezTo>
                  <a:cubicBezTo>
                    <a:pt x="5170967" y="333153"/>
                    <a:pt x="5280837" y="230372"/>
                    <a:pt x="5358809" y="173665"/>
                  </a:cubicBezTo>
                  <a:cubicBezTo>
                    <a:pt x="5436781" y="116958"/>
                    <a:pt x="5512981" y="63796"/>
                    <a:pt x="5582093" y="35442"/>
                  </a:cubicBezTo>
                  <a:cubicBezTo>
                    <a:pt x="5651205" y="7088"/>
                    <a:pt x="5720316" y="0"/>
                    <a:pt x="5773479" y="3544"/>
                  </a:cubicBezTo>
                  <a:cubicBezTo>
                    <a:pt x="5826642" y="7088"/>
                    <a:pt x="5890437" y="19493"/>
                    <a:pt x="5901069" y="56707"/>
                  </a:cubicBezTo>
                  <a:cubicBezTo>
                    <a:pt x="5911701" y="93921"/>
                    <a:pt x="5881576" y="157717"/>
                    <a:pt x="5837274" y="226828"/>
                  </a:cubicBezTo>
                  <a:cubicBezTo>
                    <a:pt x="5792972" y="295939"/>
                    <a:pt x="5713227" y="402265"/>
                    <a:pt x="5635255" y="471376"/>
                  </a:cubicBezTo>
                  <a:cubicBezTo>
                    <a:pt x="5557283" y="540487"/>
                    <a:pt x="5468678" y="593651"/>
                    <a:pt x="5369441" y="641497"/>
                  </a:cubicBezTo>
                  <a:cubicBezTo>
                    <a:pt x="5270204" y="689344"/>
                    <a:pt x="5137297" y="731873"/>
                    <a:pt x="5039832" y="758455"/>
                  </a:cubicBezTo>
                  <a:cubicBezTo>
                    <a:pt x="4942367" y="785037"/>
                    <a:pt x="4859079" y="786809"/>
                    <a:pt x="4784651" y="800986"/>
                  </a:cubicBezTo>
                  <a:cubicBezTo>
                    <a:pt x="4710223" y="815163"/>
                    <a:pt x="4701363" y="824023"/>
                    <a:pt x="4593265" y="843516"/>
                  </a:cubicBezTo>
                  <a:cubicBezTo>
                    <a:pt x="4485167" y="863009"/>
                    <a:pt x="4249479" y="896679"/>
                    <a:pt x="4136065" y="917944"/>
                  </a:cubicBezTo>
                  <a:cubicBezTo>
                    <a:pt x="4022651" y="939209"/>
                    <a:pt x="4001386" y="942754"/>
                    <a:pt x="3912781" y="971107"/>
                  </a:cubicBezTo>
                  <a:cubicBezTo>
                    <a:pt x="3824176" y="999460"/>
                    <a:pt x="3696586" y="1041991"/>
                    <a:pt x="3604437" y="1088065"/>
                  </a:cubicBezTo>
                  <a:cubicBezTo>
                    <a:pt x="3512288" y="1134139"/>
                    <a:pt x="3429000" y="1194390"/>
                    <a:pt x="3359888" y="1247553"/>
                  </a:cubicBezTo>
                  <a:cubicBezTo>
                    <a:pt x="3290776" y="1300716"/>
                    <a:pt x="3234069" y="1341475"/>
                    <a:pt x="3189767" y="1407042"/>
                  </a:cubicBezTo>
                  <a:cubicBezTo>
                    <a:pt x="3145465" y="1472610"/>
                    <a:pt x="3111795" y="1564758"/>
                    <a:pt x="3094074" y="1640958"/>
                  </a:cubicBezTo>
                  <a:cubicBezTo>
                    <a:pt x="3076353" y="1717158"/>
                    <a:pt x="3065720" y="1775637"/>
                    <a:pt x="3083441" y="1864242"/>
                  </a:cubicBezTo>
                  <a:cubicBezTo>
                    <a:pt x="3101162" y="1952847"/>
                    <a:pt x="3149009" y="2103475"/>
                    <a:pt x="3200400" y="2172586"/>
                  </a:cubicBezTo>
                  <a:cubicBezTo>
                    <a:pt x="3251791" y="2241698"/>
                    <a:pt x="3315586" y="2229293"/>
                    <a:pt x="3391786" y="2278911"/>
                  </a:cubicBezTo>
                  <a:cubicBezTo>
                    <a:pt x="3467986" y="2328529"/>
                    <a:pt x="3597349" y="2392325"/>
                    <a:pt x="3657600" y="2470297"/>
                  </a:cubicBezTo>
                  <a:cubicBezTo>
                    <a:pt x="3717851" y="2548269"/>
                    <a:pt x="3744433" y="2656367"/>
                    <a:pt x="3753293" y="2746744"/>
                  </a:cubicBezTo>
                  <a:cubicBezTo>
                    <a:pt x="3762153" y="2837121"/>
                    <a:pt x="3760381" y="2938130"/>
                    <a:pt x="3710762" y="3012558"/>
                  </a:cubicBezTo>
                  <a:cubicBezTo>
                    <a:pt x="3661143" y="3086986"/>
                    <a:pt x="3565451" y="3168502"/>
                    <a:pt x="3455581" y="3193311"/>
                  </a:cubicBezTo>
                  <a:cubicBezTo>
                    <a:pt x="3345711" y="3218120"/>
                    <a:pt x="3154325" y="3187995"/>
                    <a:pt x="3051544" y="3161414"/>
                  </a:cubicBezTo>
                  <a:cubicBezTo>
                    <a:pt x="2948763" y="3134833"/>
                    <a:pt x="2900916" y="3079897"/>
                    <a:pt x="2838893" y="3033823"/>
                  </a:cubicBezTo>
                  <a:cubicBezTo>
                    <a:pt x="2776870" y="2987749"/>
                    <a:pt x="2752060" y="2915093"/>
                    <a:pt x="2679404" y="2884967"/>
                  </a:cubicBezTo>
                  <a:cubicBezTo>
                    <a:pt x="2606748" y="2854841"/>
                    <a:pt x="2477386" y="2853069"/>
                    <a:pt x="2402958" y="2853069"/>
                  </a:cubicBezTo>
                  <a:cubicBezTo>
                    <a:pt x="2328530" y="2853069"/>
                    <a:pt x="2303721" y="2838893"/>
                    <a:pt x="2232837" y="2884967"/>
                  </a:cubicBezTo>
                  <a:cubicBezTo>
                    <a:pt x="2161953" y="2931042"/>
                    <a:pt x="2044995" y="3032051"/>
                    <a:pt x="1977655" y="3129516"/>
                  </a:cubicBezTo>
                  <a:cubicBezTo>
                    <a:pt x="1910315" y="3226981"/>
                    <a:pt x="1887279" y="3372293"/>
                    <a:pt x="1828800" y="3469758"/>
                  </a:cubicBezTo>
                  <a:cubicBezTo>
                    <a:pt x="1770321" y="3567223"/>
                    <a:pt x="1706525" y="3643423"/>
                    <a:pt x="1626781" y="3714307"/>
                  </a:cubicBezTo>
                  <a:cubicBezTo>
                    <a:pt x="1547037" y="3785191"/>
                    <a:pt x="1456661" y="3880883"/>
                    <a:pt x="1350335" y="3895060"/>
                  </a:cubicBezTo>
                  <a:cubicBezTo>
                    <a:pt x="1244010" y="3909237"/>
                    <a:pt x="1088065" y="3824176"/>
                    <a:pt x="988828" y="3799367"/>
                  </a:cubicBezTo>
                  <a:cubicBezTo>
                    <a:pt x="889591" y="3774558"/>
                    <a:pt x="829339" y="3760381"/>
                    <a:pt x="754911" y="3746204"/>
                  </a:cubicBezTo>
                  <a:cubicBezTo>
                    <a:pt x="680483" y="3732027"/>
                    <a:pt x="668078" y="3693042"/>
                    <a:pt x="542260" y="3714307"/>
                  </a:cubicBezTo>
                  <a:cubicBezTo>
                    <a:pt x="416442" y="3735572"/>
                    <a:pt x="0" y="3873795"/>
                    <a:pt x="0" y="3873795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5" name="Freeform 244"/>
            <p:cNvSpPr/>
            <p:nvPr/>
          </p:nvSpPr>
          <p:spPr bwMode="auto">
            <a:xfrm>
              <a:off x="2416524" y="3757804"/>
              <a:ext cx="1842091" cy="1701741"/>
            </a:xfrm>
            <a:custGeom>
              <a:avLst/>
              <a:gdLst>
                <a:gd name="connsiteX0" fmla="*/ 3349256 w 3349256"/>
                <a:gd name="connsiteY0" fmla="*/ 0 h 3094074"/>
                <a:gd name="connsiteX1" fmla="*/ 3136605 w 3349256"/>
                <a:gd name="connsiteY1" fmla="*/ 106325 h 3094074"/>
                <a:gd name="connsiteX2" fmla="*/ 2743200 w 3349256"/>
                <a:gd name="connsiteY2" fmla="*/ 138223 h 3094074"/>
                <a:gd name="connsiteX3" fmla="*/ 2296633 w 3349256"/>
                <a:gd name="connsiteY3" fmla="*/ 244549 h 3094074"/>
                <a:gd name="connsiteX4" fmla="*/ 1924493 w 3349256"/>
                <a:gd name="connsiteY4" fmla="*/ 308344 h 3094074"/>
                <a:gd name="connsiteX5" fmla="*/ 1669312 w 3349256"/>
                <a:gd name="connsiteY5" fmla="*/ 425302 h 3094074"/>
                <a:gd name="connsiteX6" fmla="*/ 1520456 w 3349256"/>
                <a:gd name="connsiteY6" fmla="*/ 616688 h 3094074"/>
                <a:gd name="connsiteX7" fmla="*/ 1424763 w 3349256"/>
                <a:gd name="connsiteY7" fmla="*/ 861237 h 3094074"/>
                <a:gd name="connsiteX8" fmla="*/ 1509824 w 3349256"/>
                <a:gd name="connsiteY8" fmla="*/ 1169581 h 3094074"/>
                <a:gd name="connsiteX9" fmla="*/ 1690577 w 3349256"/>
                <a:gd name="connsiteY9" fmla="*/ 1403497 h 3094074"/>
                <a:gd name="connsiteX10" fmla="*/ 1935126 w 3349256"/>
                <a:gd name="connsiteY10" fmla="*/ 1541721 h 3094074"/>
                <a:gd name="connsiteX11" fmla="*/ 2158410 w 3349256"/>
                <a:gd name="connsiteY11" fmla="*/ 1754372 h 3094074"/>
                <a:gd name="connsiteX12" fmla="*/ 2232838 w 3349256"/>
                <a:gd name="connsiteY12" fmla="*/ 1988288 h 3094074"/>
                <a:gd name="connsiteX13" fmla="*/ 2115880 w 3349256"/>
                <a:gd name="connsiteY13" fmla="*/ 2200939 h 3094074"/>
                <a:gd name="connsiteX14" fmla="*/ 1945759 w 3349256"/>
                <a:gd name="connsiteY14" fmla="*/ 2413591 h 3094074"/>
                <a:gd name="connsiteX15" fmla="*/ 1584252 w 3349256"/>
                <a:gd name="connsiteY15" fmla="*/ 2551814 h 3094074"/>
                <a:gd name="connsiteX16" fmla="*/ 1212112 w 3349256"/>
                <a:gd name="connsiteY16" fmla="*/ 2626242 h 3094074"/>
                <a:gd name="connsiteX17" fmla="*/ 967563 w 3349256"/>
                <a:gd name="connsiteY17" fmla="*/ 2647507 h 3094074"/>
                <a:gd name="connsiteX18" fmla="*/ 808075 w 3349256"/>
                <a:gd name="connsiteY18" fmla="*/ 2647507 h 3094074"/>
                <a:gd name="connsiteX19" fmla="*/ 510363 w 3349256"/>
                <a:gd name="connsiteY19" fmla="*/ 2721935 h 3094074"/>
                <a:gd name="connsiteX20" fmla="*/ 244549 w 3349256"/>
                <a:gd name="connsiteY20" fmla="*/ 2881423 h 3094074"/>
                <a:gd name="connsiteX21" fmla="*/ 0 w 3349256"/>
                <a:gd name="connsiteY21" fmla="*/ 3094074 h 309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49256" h="3094074">
                  <a:moveTo>
                    <a:pt x="3349256" y="0"/>
                  </a:moveTo>
                  <a:cubicBezTo>
                    <a:pt x="3293435" y="41644"/>
                    <a:pt x="3237614" y="83288"/>
                    <a:pt x="3136605" y="106325"/>
                  </a:cubicBezTo>
                  <a:cubicBezTo>
                    <a:pt x="3035596" y="129362"/>
                    <a:pt x="2883195" y="115186"/>
                    <a:pt x="2743200" y="138223"/>
                  </a:cubicBezTo>
                  <a:cubicBezTo>
                    <a:pt x="2603205" y="161260"/>
                    <a:pt x="2433084" y="216196"/>
                    <a:pt x="2296633" y="244549"/>
                  </a:cubicBezTo>
                  <a:cubicBezTo>
                    <a:pt x="2160182" y="272902"/>
                    <a:pt x="2029047" y="278218"/>
                    <a:pt x="1924493" y="308344"/>
                  </a:cubicBezTo>
                  <a:cubicBezTo>
                    <a:pt x="1819939" y="338470"/>
                    <a:pt x="1736652" y="373911"/>
                    <a:pt x="1669312" y="425302"/>
                  </a:cubicBezTo>
                  <a:cubicBezTo>
                    <a:pt x="1601973" y="476693"/>
                    <a:pt x="1561214" y="544032"/>
                    <a:pt x="1520456" y="616688"/>
                  </a:cubicBezTo>
                  <a:cubicBezTo>
                    <a:pt x="1479698" y="689344"/>
                    <a:pt x="1426535" y="769088"/>
                    <a:pt x="1424763" y="861237"/>
                  </a:cubicBezTo>
                  <a:cubicBezTo>
                    <a:pt x="1422991" y="953386"/>
                    <a:pt x="1465522" y="1079204"/>
                    <a:pt x="1509824" y="1169581"/>
                  </a:cubicBezTo>
                  <a:cubicBezTo>
                    <a:pt x="1554126" y="1259958"/>
                    <a:pt x="1619693" y="1341474"/>
                    <a:pt x="1690577" y="1403497"/>
                  </a:cubicBezTo>
                  <a:cubicBezTo>
                    <a:pt x="1761461" y="1465520"/>
                    <a:pt x="1857154" y="1483242"/>
                    <a:pt x="1935126" y="1541721"/>
                  </a:cubicBezTo>
                  <a:cubicBezTo>
                    <a:pt x="2013098" y="1600200"/>
                    <a:pt x="2108791" y="1679944"/>
                    <a:pt x="2158410" y="1754372"/>
                  </a:cubicBezTo>
                  <a:cubicBezTo>
                    <a:pt x="2208029" y="1828800"/>
                    <a:pt x="2239926" y="1913860"/>
                    <a:pt x="2232838" y="1988288"/>
                  </a:cubicBezTo>
                  <a:cubicBezTo>
                    <a:pt x="2225750" y="2062716"/>
                    <a:pt x="2163726" y="2130055"/>
                    <a:pt x="2115880" y="2200939"/>
                  </a:cubicBezTo>
                  <a:cubicBezTo>
                    <a:pt x="2068034" y="2271823"/>
                    <a:pt x="2034364" y="2355112"/>
                    <a:pt x="1945759" y="2413591"/>
                  </a:cubicBezTo>
                  <a:cubicBezTo>
                    <a:pt x="1857154" y="2472070"/>
                    <a:pt x="1706526" y="2516372"/>
                    <a:pt x="1584252" y="2551814"/>
                  </a:cubicBezTo>
                  <a:cubicBezTo>
                    <a:pt x="1461978" y="2587256"/>
                    <a:pt x="1314894" y="2610293"/>
                    <a:pt x="1212112" y="2626242"/>
                  </a:cubicBezTo>
                  <a:cubicBezTo>
                    <a:pt x="1109331" y="2642191"/>
                    <a:pt x="1034903" y="2643963"/>
                    <a:pt x="967563" y="2647507"/>
                  </a:cubicBezTo>
                  <a:cubicBezTo>
                    <a:pt x="900223" y="2651051"/>
                    <a:pt x="884275" y="2635102"/>
                    <a:pt x="808075" y="2647507"/>
                  </a:cubicBezTo>
                  <a:cubicBezTo>
                    <a:pt x="731875" y="2659912"/>
                    <a:pt x="604284" y="2682949"/>
                    <a:pt x="510363" y="2721935"/>
                  </a:cubicBezTo>
                  <a:cubicBezTo>
                    <a:pt x="416442" y="2760921"/>
                    <a:pt x="329609" y="2819400"/>
                    <a:pt x="244549" y="2881423"/>
                  </a:cubicBezTo>
                  <a:cubicBezTo>
                    <a:pt x="159489" y="2943446"/>
                    <a:pt x="79744" y="3018760"/>
                    <a:pt x="0" y="3094074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6" name="Freeform 245"/>
            <p:cNvSpPr/>
            <p:nvPr/>
          </p:nvSpPr>
          <p:spPr bwMode="auto">
            <a:xfrm>
              <a:off x="3001315" y="3991720"/>
              <a:ext cx="816758" cy="1450281"/>
            </a:xfrm>
            <a:custGeom>
              <a:avLst/>
              <a:gdLst>
                <a:gd name="connsiteX0" fmla="*/ 871870 w 1485014"/>
                <a:gd name="connsiteY0" fmla="*/ 0 h 2636875"/>
                <a:gd name="connsiteX1" fmla="*/ 701749 w 1485014"/>
                <a:gd name="connsiteY1" fmla="*/ 106326 h 2636875"/>
                <a:gd name="connsiteX2" fmla="*/ 637954 w 1485014"/>
                <a:gd name="connsiteY2" fmla="*/ 372140 h 2636875"/>
                <a:gd name="connsiteX3" fmla="*/ 776177 w 1485014"/>
                <a:gd name="connsiteY3" fmla="*/ 669851 h 2636875"/>
                <a:gd name="connsiteX4" fmla="*/ 988828 w 1485014"/>
                <a:gd name="connsiteY4" fmla="*/ 893135 h 2636875"/>
                <a:gd name="connsiteX5" fmla="*/ 1233377 w 1485014"/>
                <a:gd name="connsiteY5" fmla="*/ 1084521 h 2636875"/>
                <a:gd name="connsiteX6" fmla="*/ 1424763 w 1485014"/>
                <a:gd name="connsiteY6" fmla="*/ 1424763 h 2636875"/>
                <a:gd name="connsiteX7" fmla="*/ 1456661 w 1485014"/>
                <a:gd name="connsiteY7" fmla="*/ 1690577 h 2636875"/>
                <a:gd name="connsiteX8" fmla="*/ 1254642 w 1485014"/>
                <a:gd name="connsiteY8" fmla="*/ 2052084 h 2636875"/>
                <a:gd name="connsiteX9" fmla="*/ 861237 w 1485014"/>
                <a:gd name="connsiteY9" fmla="*/ 2275368 h 2636875"/>
                <a:gd name="connsiteX10" fmla="*/ 414670 w 1485014"/>
                <a:gd name="connsiteY10" fmla="*/ 2402958 h 2636875"/>
                <a:gd name="connsiteX11" fmla="*/ 0 w 1485014"/>
                <a:gd name="connsiteY11" fmla="*/ 2636875 h 263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5014" h="2636875">
                  <a:moveTo>
                    <a:pt x="871870" y="0"/>
                  </a:moveTo>
                  <a:cubicBezTo>
                    <a:pt x="806302" y="22151"/>
                    <a:pt x="740735" y="44303"/>
                    <a:pt x="701749" y="106326"/>
                  </a:cubicBezTo>
                  <a:cubicBezTo>
                    <a:pt x="662763" y="168349"/>
                    <a:pt x="625549" y="278219"/>
                    <a:pt x="637954" y="372140"/>
                  </a:cubicBezTo>
                  <a:cubicBezTo>
                    <a:pt x="650359" y="466061"/>
                    <a:pt x="717698" y="583019"/>
                    <a:pt x="776177" y="669851"/>
                  </a:cubicBezTo>
                  <a:cubicBezTo>
                    <a:pt x="834656" y="756683"/>
                    <a:pt x="912628" y="824023"/>
                    <a:pt x="988828" y="893135"/>
                  </a:cubicBezTo>
                  <a:cubicBezTo>
                    <a:pt x="1065028" y="962247"/>
                    <a:pt x="1160721" y="995916"/>
                    <a:pt x="1233377" y="1084521"/>
                  </a:cubicBezTo>
                  <a:cubicBezTo>
                    <a:pt x="1306033" y="1173126"/>
                    <a:pt x="1387549" y="1323754"/>
                    <a:pt x="1424763" y="1424763"/>
                  </a:cubicBezTo>
                  <a:cubicBezTo>
                    <a:pt x="1461977" y="1525772"/>
                    <a:pt x="1485014" y="1586024"/>
                    <a:pt x="1456661" y="1690577"/>
                  </a:cubicBezTo>
                  <a:cubicBezTo>
                    <a:pt x="1428308" y="1795130"/>
                    <a:pt x="1353879" y="1954619"/>
                    <a:pt x="1254642" y="2052084"/>
                  </a:cubicBezTo>
                  <a:cubicBezTo>
                    <a:pt x="1155405" y="2149549"/>
                    <a:pt x="1001232" y="2216889"/>
                    <a:pt x="861237" y="2275368"/>
                  </a:cubicBezTo>
                  <a:cubicBezTo>
                    <a:pt x="721242" y="2333847"/>
                    <a:pt x="558210" y="2342707"/>
                    <a:pt x="414670" y="2402958"/>
                  </a:cubicBezTo>
                  <a:cubicBezTo>
                    <a:pt x="271131" y="2463209"/>
                    <a:pt x="135565" y="2550042"/>
                    <a:pt x="0" y="2636875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7" name="Freeform 246"/>
            <p:cNvSpPr/>
            <p:nvPr/>
          </p:nvSpPr>
          <p:spPr bwMode="auto">
            <a:xfrm>
              <a:off x="3475970" y="2044367"/>
              <a:ext cx="2016553" cy="2321619"/>
            </a:xfrm>
            <a:custGeom>
              <a:avLst/>
              <a:gdLst>
                <a:gd name="connsiteX0" fmla="*/ 3666460 w 3666460"/>
                <a:gd name="connsiteY0" fmla="*/ 0 h 4221126"/>
                <a:gd name="connsiteX1" fmla="*/ 3347483 w 3666460"/>
                <a:gd name="connsiteY1" fmla="*/ 265814 h 4221126"/>
                <a:gd name="connsiteX2" fmla="*/ 3017874 w 3666460"/>
                <a:gd name="connsiteY2" fmla="*/ 542261 h 4221126"/>
                <a:gd name="connsiteX3" fmla="*/ 2837120 w 3666460"/>
                <a:gd name="connsiteY3" fmla="*/ 839972 h 4221126"/>
                <a:gd name="connsiteX4" fmla="*/ 2752060 w 3666460"/>
                <a:gd name="connsiteY4" fmla="*/ 1052624 h 4221126"/>
                <a:gd name="connsiteX5" fmla="*/ 2815855 w 3666460"/>
                <a:gd name="connsiteY5" fmla="*/ 1360968 h 4221126"/>
                <a:gd name="connsiteX6" fmla="*/ 2869018 w 3666460"/>
                <a:gd name="connsiteY6" fmla="*/ 1605517 h 4221126"/>
                <a:gd name="connsiteX7" fmla="*/ 2688265 w 3666460"/>
                <a:gd name="connsiteY7" fmla="*/ 1903228 h 4221126"/>
                <a:gd name="connsiteX8" fmla="*/ 2475614 w 3666460"/>
                <a:gd name="connsiteY8" fmla="*/ 2211572 h 4221126"/>
                <a:gd name="connsiteX9" fmla="*/ 2464981 w 3666460"/>
                <a:gd name="connsiteY9" fmla="*/ 2392326 h 4221126"/>
                <a:gd name="connsiteX10" fmla="*/ 2252330 w 3666460"/>
                <a:gd name="connsiteY10" fmla="*/ 2711303 h 4221126"/>
                <a:gd name="connsiteX11" fmla="*/ 1922720 w 3666460"/>
                <a:gd name="connsiteY11" fmla="*/ 2977117 h 4221126"/>
                <a:gd name="connsiteX12" fmla="*/ 1603744 w 3666460"/>
                <a:gd name="connsiteY12" fmla="*/ 3327991 h 4221126"/>
                <a:gd name="connsiteX13" fmla="*/ 1284767 w 3666460"/>
                <a:gd name="connsiteY13" fmla="*/ 3540642 h 4221126"/>
                <a:gd name="connsiteX14" fmla="*/ 976423 w 3666460"/>
                <a:gd name="connsiteY14" fmla="*/ 3604437 h 4221126"/>
                <a:gd name="connsiteX15" fmla="*/ 625548 w 3666460"/>
                <a:gd name="connsiteY15" fmla="*/ 3636335 h 4221126"/>
                <a:gd name="connsiteX16" fmla="*/ 189614 w 3666460"/>
                <a:gd name="connsiteY16" fmla="*/ 3657600 h 4221126"/>
                <a:gd name="connsiteX17" fmla="*/ 19493 w 3666460"/>
                <a:gd name="connsiteY17" fmla="*/ 3795824 h 4221126"/>
                <a:gd name="connsiteX18" fmla="*/ 72655 w 3666460"/>
                <a:gd name="connsiteY18" fmla="*/ 4029740 h 4221126"/>
                <a:gd name="connsiteX19" fmla="*/ 221511 w 3666460"/>
                <a:gd name="connsiteY19" fmla="*/ 4221126 h 422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66460" h="4221126">
                  <a:moveTo>
                    <a:pt x="3666460" y="0"/>
                  </a:moveTo>
                  <a:lnTo>
                    <a:pt x="3347483" y="265814"/>
                  </a:lnTo>
                  <a:cubicBezTo>
                    <a:pt x="3239385" y="356191"/>
                    <a:pt x="3102934" y="446568"/>
                    <a:pt x="3017874" y="542261"/>
                  </a:cubicBezTo>
                  <a:cubicBezTo>
                    <a:pt x="2932814" y="637954"/>
                    <a:pt x="2881422" y="754912"/>
                    <a:pt x="2837120" y="839972"/>
                  </a:cubicBezTo>
                  <a:cubicBezTo>
                    <a:pt x="2792818" y="925033"/>
                    <a:pt x="2755604" y="965791"/>
                    <a:pt x="2752060" y="1052624"/>
                  </a:cubicBezTo>
                  <a:cubicBezTo>
                    <a:pt x="2748516" y="1139457"/>
                    <a:pt x="2796362" y="1268819"/>
                    <a:pt x="2815855" y="1360968"/>
                  </a:cubicBezTo>
                  <a:cubicBezTo>
                    <a:pt x="2835348" y="1453117"/>
                    <a:pt x="2890283" y="1515140"/>
                    <a:pt x="2869018" y="1605517"/>
                  </a:cubicBezTo>
                  <a:cubicBezTo>
                    <a:pt x="2847753" y="1695894"/>
                    <a:pt x="2753832" y="1802219"/>
                    <a:pt x="2688265" y="1903228"/>
                  </a:cubicBezTo>
                  <a:cubicBezTo>
                    <a:pt x="2622698" y="2004237"/>
                    <a:pt x="2512828" y="2130056"/>
                    <a:pt x="2475614" y="2211572"/>
                  </a:cubicBezTo>
                  <a:cubicBezTo>
                    <a:pt x="2438400" y="2293088"/>
                    <a:pt x="2502195" y="2309038"/>
                    <a:pt x="2464981" y="2392326"/>
                  </a:cubicBezTo>
                  <a:cubicBezTo>
                    <a:pt x="2427767" y="2475614"/>
                    <a:pt x="2342707" y="2613838"/>
                    <a:pt x="2252330" y="2711303"/>
                  </a:cubicBezTo>
                  <a:cubicBezTo>
                    <a:pt x="2161953" y="2808768"/>
                    <a:pt x="2030818" y="2874336"/>
                    <a:pt x="1922720" y="2977117"/>
                  </a:cubicBezTo>
                  <a:cubicBezTo>
                    <a:pt x="1814622" y="3079898"/>
                    <a:pt x="1710070" y="3234070"/>
                    <a:pt x="1603744" y="3327991"/>
                  </a:cubicBezTo>
                  <a:cubicBezTo>
                    <a:pt x="1497418" y="3421912"/>
                    <a:pt x="1389321" y="3494568"/>
                    <a:pt x="1284767" y="3540642"/>
                  </a:cubicBezTo>
                  <a:cubicBezTo>
                    <a:pt x="1180213" y="3586716"/>
                    <a:pt x="1086293" y="3588488"/>
                    <a:pt x="976423" y="3604437"/>
                  </a:cubicBezTo>
                  <a:cubicBezTo>
                    <a:pt x="866553" y="3620386"/>
                    <a:pt x="756683" y="3627475"/>
                    <a:pt x="625548" y="3636335"/>
                  </a:cubicBezTo>
                  <a:cubicBezTo>
                    <a:pt x="494413" y="3645196"/>
                    <a:pt x="290623" y="3631019"/>
                    <a:pt x="189614" y="3657600"/>
                  </a:cubicBezTo>
                  <a:cubicBezTo>
                    <a:pt x="88605" y="3684181"/>
                    <a:pt x="38986" y="3733801"/>
                    <a:pt x="19493" y="3795824"/>
                  </a:cubicBezTo>
                  <a:cubicBezTo>
                    <a:pt x="0" y="3857847"/>
                    <a:pt x="38985" y="3958856"/>
                    <a:pt x="72655" y="4029740"/>
                  </a:cubicBezTo>
                  <a:cubicBezTo>
                    <a:pt x="106325" y="4100624"/>
                    <a:pt x="163918" y="4160875"/>
                    <a:pt x="221511" y="4221126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8" name="Freeform 247"/>
            <p:cNvSpPr/>
            <p:nvPr/>
          </p:nvSpPr>
          <p:spPr bwMode="auto">
            <a:xfrm>
              <a:off x="3983763" y="2325067"/>
              <a:ext cx="1502912" cy="1912266"/>
            </a:xfrm>
            <a:custGeom>
              <a:avLst/>
              <a:gdLst>
                <a:gd name="connsiteX0" fmla="*/ 0 w 2732567"/>
                <a:gd name="connsiteY0" fmla="*/ 3476847 h 3476847"/>
                <a:gd name="connsiteX1" fmla="*/ 308344 w 2732567"/>
                <a:gd name="connsiteY1" fmla="*/ 3391786 h 3476847"/>
                <a:gd name="connsiteX2" fmla="*/ 563526 w 2732567"/>
                <a:gd name="connsiteY2" fmla="*/ 3200400 h 3476847"/>
                <a:gd name="connsiteX3" fmla="*/ 701749 w 2732567"/>
                <a:gd name="connsiteY3" fmla="*/ 2966484 h 3476847"/>
                <a:gd name="connsiteX4" fmla="*/ 956930 w 2732567"/>
                <a:gd name="connsiteY4" fmla="*/ 2668772 h 3476847"/>
                <a:gd name="connsiteX5" fmla="*/ 1180214 w 2732567"/>
                <a:gd name="connsiteY5" fmla="*/ 2498651 h 3476847"/>
                <a:gd name="connsiteX6" fmla="*/ 1414130 w 2732567"/>
                <a:gd name="connsiteY6" fmla="*/ 2264735 h 3476847"/>
                <a:gd name="connsiteX7" fmla="*/ 1605516 w 2732567"/>
                <a:gd name="connsiteY7" fmla="*/ 1977656 h 3476847"/>
                <a:gd name="connsiteX8" fmla="*/ 1765005 w 2732567"/>
                <a:gd name="connsiteY8" fmla="*/ 1733107 h 3476847"/>
                <a:gd name="connsiteX9" fmla="*/ 1828800 w 2732567"/>
                <a:gd name="connsiteY9" fmla="*/ 1477926 h 3476847"/>
                <a:gd name="connsiteX10" fmla="*/ 2041451 w 2732567"/>
                <a:gd name="connsiteY10" fmla="*/ 1244009 h 3476847"/>
                <a:gd name="connsiteX11" fmla="*/ 2147777 w 2732567"/>
                <a:gd name="connsiteY11" fmla="*/ 1127051 h 3476847"/>
                <a:gd name="connsiteX12" fmla="*/ 2200940 w 2732567"/>
                <a:gd name="connsiteY12" fmla="*/ 1010093 h 3476847"/>
                <a:gd name="connsiteX13" fmla="*/ 2147777 w 2732567"/>
                <a:gd name="connsiteY13" fmla="*/ 786809 h 3476847"/>
                <a:gd name="connsiteX14" fmla="*/ 2211572 w 2732567"/>
                <a:gd name="connsiteY14" fmla="*/ 467833 h 3476847"/>
                <a:gd name="connsiteX15" fmla="*/ 2381693 w 2732567"/>
                <a:gd name="connsiteY15" fmla="*/ 170121 h 3476847"/>
                <a:gd name="connsiteX16" fmla="*/ 2732567 w 2732567"/>
                <a:gd name="connsiteY16" fmla="*/ 0 h 3476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2567" h="3476847">
                  <a:moveTo>
                    <a:pt x="0" y="3476847"/>
                  </a:moveTo>
                  <a:cubicBezTo>
                    <a:pt x="107211" y="3457354"/>
                    <a:pt x="214423" y="3437861"/>
                    <a:pt x="308344" y="3391786"/>
                  </a:cubicBezTo>
                  <a:cubicBezTo>
                    <a:pt x="402265" y="3345712"/>
                    <a:pt x="497959" y="3271284"/>
                    <a:pt x="563526" y="3200400"/>
                  </a:cubicBezTo>
                  <a:cubicBezTo>
                    <a:pt x="629093" y="3129516"/>
                    <a:pt x="636182" y="3055089"/>
                    <a:pt x="701749" y="2966484"/>
                  </a:cubicBezTo>
                  <a:cubicBezTo>
                    <a:pt x="767316" y="2877879"/>
                    <a:pt x="877186" y="2746744"/>
                    <a:pt x="956930" y="2668772"/>
                  </a:cubicBezTo>
                  <a:cubicBezTo>
                    <a:pt x="1036674" y="2590800"/>
                    <a:pt x="1104014" y="2565990"/>
                    <a:pt x="1180214" y="2498651"/>
                  </a:cubicBezTo>
                  <a:cubicBezTo>
                    <a:pt x="1256414" y="2431312"/>
                    <a:pt x="1343246" y="2351568"/>
                    <a:pt x="1414130" y="2264735"/>
                  </a:cubicBezTo>
                  <a:cubicBezTo>
                    <a:pt x="1485014" y="2177903"/>
                    <a:pt x="1547037" y="2066261"/>
                    <a:pt x="1605516" y="1977656"/>
                  </a:cubicBezTo>
                  <a:cubicBezTo>
                    <a:pt x="1663995" y="1889051"/>
                    <a:pt x="1727791" y="1816395"/>
                    <a:pt x="1765005" y="1733107"/>
                  </a:cubicBezTo>
                  <a:cubicBezTo>
                    <a:pt x="1802219" y="1649819"/>
                    <a:pt x="1782726" y="1559442"/>
                    <a:pt x="1828800" y="1477926"/>
                  </a:cubicBezTo>
                  <a:cubicBezTo>
                    <a:pt x="1874874" y="1396410"/>
                    <a:pt x="2041451" y="1244009"/>
                    <a:pt x="2041451" y="1244009"/>
                  </a:cubicBezTo>
                  <a:cubicBezTo>
                    <a:pt x="2094614" y="1185530"/>
                    <a:pt x="2121196" y="1166037"/>
                    <a:pt x="2147777" y="1127051"/>
                  </a:cubicBezTo>
                  <a:cubicBezTo>
                    <a:pt x="2174358" y="1088065"/>
                    <a:pt x="2200940" y="1066800"/>
                    <a:pt x="2200940" y="1010093"/>
                  </a:cubicBezTo>
                  <a:cubicBezTo>
                    <a:pt x="2200940" y="953386"/>
                    <a:pt x="2146005" y="877186"/>
                    <a:pt x="2147777" y="786809"/>
                  </a:cubicBezTo>
                  <a:cubicBezTo>
                    <a:pt x="2149549" y="696432"/>
                    <a:pt x="2172586" y="570614"/>
                    <a:pt x="2211572" y="467833"/>
                  </a:cubicBezTo>
                  <a:cubicBezTo>
                    <a:pt x="2250558" y="365052"/>
                    <a:pt x="2294861" y="248093"/>
                    <a:pt x="2381693" y="170121"/>
                  </a:cubicBezTo>
                  <a:cubicBezTo>
                    <a:pt x="2468526" y="92149"/>
                    <a:pt x="2600546" y="46074"/>
                    <a:pt x="2732567" y="0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49" name="Freeform 248"/>
            <p:cNvSpPr/>
            <p:nvPr/>
          </p:nvSpPr>
          <p:spPr bwMode="auto">
            <a:xfrm>
              <a:off x="3551018" y="4360138"/>
              <a:ext cx="369393" cy="1087711"/>
            </a:xfrm>
            <a:custGeom>
              <a:avLst/>
              <a:gdLst>
                <a:gd name="connsiteX0" fmla="*/ 74428 w 671623"/>
                <a:gd name="connsiteY0" fmla="*/ 0 h 1977656"/>
                <a:gd name="connsiteX1" fmla="*/ 255181 w 671623"/>
                <a:gd name="connsiteY1" fmla="*/ 212651 h 1977656"/>
                <a:gd name="connsiteX2" fmla="*/ 435935 w 671623"/>
                <a:gd name="connsiteY2" fmla="*/ 425303 h 1977656"/>
                <a:gd name="connsiteX3" fmla="*/ 542260 w 671623"/>
                <a:gd name="connsiteY3" fmla="*/ 669851 h 1977656"/>
                <a:gd name="connsiteX4" fmla="*/ 616688 w 671623"/>
                <a:gd name="connsiteY4" fmla="*/ 978196 h 1977656"/>
                <a:gd name="connsiteX5" fmla="*/ 648586 w 671623"/>
                <a:gd name="connsiteY5" fmla="*/ 1297172 h 1977656"/>
                <a:gd name="connsiteX6" fmla="*/ 478465 w 671623"/>
                <a:gd name="connsiteY6" fmla="*/ 1573619 h 1977656"/>
                <a:gd name="connsiteX7" fmla="*/ 0 w 671623"/>
                <a:gd name="connsiteY7" fmla="*/ 1977656 h 197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623" h="1977656">
                  <a:moveTo>
                    <a:pt x="74428" y="0"/>
                  </a:moveTo>
                  <a:lnTo>
                    <a:pt x="255181" y="212651"/>
                  </a:lnTo>
                  <a:cubicBezTo>
                    <a:pt x="315432" y="283535"/>
                    <a:pt x="388089" y="349103"/>
                    <a:pt x="435935" y="425303"/>
                  </a:cubicBezTo>
                  <a:cubicBezTo>
                    <a:pt x="483782" y="501503"/>
                    <a:pt x="512135" y="577702"/>
                    <a:pt x="542260" y="669851"/>
                  </a:cubicBezTo>
                  <a:cubicBezTo>
                    <a:pt x="572385" y="762000"/>
                    <a:pt x="598967" y="873642"/>
                    <a:pt x="616688" y="978196"/>
                  </a:cubicBezTo>
                  <a:cubicBezTo>
                    <a:pt x="634409" y="1082750"/>
                    <a:pt x="671623" y="1197935"/>
                    <a:pt x="648586" y="1297172"/>
                  </a:cubicBezTo>
                  <a:cubicBezTo>
                    <a:pt x="625549" y="1396409"/>
                    <a:pt x="586563" y="1460205"/>
                    <a:pt x="478465" y="1573619"/>
                  </a:cubicBezTo>
                  <a:cubicBezTo>
                    <a:pt x="370367" y="1687033"/>
                    <a:pt x="185183" y="1832344"/>
                    <a:pt x="0" y="1977656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50" name="Freeform 249"/>
            <p:cNvSpPr/>
            <p:nvPr/>
          </p:nvSpPr>
          <p:spPr bwMode="auto">
            <a:xfrm>
              <a:off x="3753745" y="4231485"/>
              <a:ext cx="582842" cy="1222213"/>
            </a:xfrm>
            <a:custGeom>
              <a:avLst/>
              <a:gdLst>
                <a:gd name="connsiteX0" fmla="*/ 492642 w 1059712"/>
                <a:gd name="connsiteY0" fmla="*/ 0 h 2222205"/>
                <a:gd name="connsiteX1" fmla="*/ 184298 w 1059712"/>
                <a:gd name="connsiteY1" fmla="*/ 53163 h 2222205"/>
                <a:gd name="connsiteX2" fmla="*/ 24809 w 1059712"/>
                <a:gd name="connsiteY2" fmla="*/ 116958 h 2222205"/>
                <a:gd name="connsiteX3" fmla="*/ 35442 w 1059712"/>
                <a:gd name="connsiteY3" fmla="*/ 372140 h 2222205"/>
                <a:gd name="connsiteX4" fmla="*/ 194930 w 1059712"/>
                <a:gd name="connsiteY4" fmla="*/ 712381 h 2222205"/>
                <a:gd name="connsiteX5" fmla="*/ 301256 w 1059712"/>
                <a:gd name="connsiteY5" fmla="*/ 967563 h 2222205"/>
                <a:gd name="connsiteX6" fmla="*/ 301256 w 1059712"/>
                <a:gd name="connsiteY6" fmla="*/ 1222744 h 2222205"/>
                <a:gd name="connsiteX7" fmla="*/ 450112 w 1059712"/>
                <a:gd name="connsiteY7" fmla="*/ 1446028 h 2222205"/>
                <a:gd name="connsiteX8" fmla="*/ 747823 w 1059712"/>
                <a:gd name="connsiteY8" fmla="*/ 1520456 h 2222205"/>
                <a:gd name="connsiteX9" fmla="*/ 949842 w 1059712"/>
                <a:gd name="connsiteY9" fmla="*/ 1605516 h 2222205"/>
                <a:gd name="connsiteX10" fmla="*/ 1056168 w 1059712"/>
                <a:gd name="connsiteY10" fmla="*/ 1765005 h 2222205"/>
                <a:gd name="connsiteX11" fmla="*/ 928577 w 1059712"/>
                <a:gd name="connsiteY11" fmla="*/ 1977656 h 2222205"/>
                <a:gd name="connsiteX12" fmla="*/ 598968 w 1059712"/>
                <a:gd name="connsiteY12" fmla="*/ 2222205 h 2222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9712" h="2222205">
                  <a:moveTo>
                    <a:pt x="492642" y="0"/>
                  </a:moveTo>
                  <a:cubicBezTo>
                    <a:pt x="377456" y="16835"/>
                    <a:pt x="262270" y="33670"/>
                    <a:pt x="184298" y="53163"/>
                  </a:cubicBezTo>
                  <a:cubicBezTo>
                    <a:pt x="106326" y="72656"/>
                    <a:pt x="49618" y="63795"/>
                    <a:pt x="24809" y="116958"/>
                  </a:cubicBezTo>
                  <a:cubicBezTo>
                    <a:pt x="0" y="170121"/>
                    <a:pt x="7089" y="272903"/>
                    <a:pt x="35442" y="372140"/>
                  </a:cubicBezTo>
                  <a:cubicBezTo>
                    <a:pt x="63795" y="471377"/>
                    <a:pt x="150628" y="613144"/>
                    <a:pt x="194930" y="712381"/>
                  </a:cubicBezTo>
                  <a:cubicBezTo>
                    <a:pt x="239232" y="811618"/>
                    <a:pt x="283535" y="882503"/>
                    <a:pt x="301256" y="967563"/>
                  </a:cubicBezTo>
                  <a:cubicBezTo>
                    <a:pt x="318977" y="1052623"/>
                    <a:pt x="276447" y="1143000"/>
                    <a:pt x="301256" y="1222744"/>
                  </a:cubicBezTo>
                  <a:cubicBezTo>
                    <a:pt x="326065" y="1302488"/>
                    <a:pt x="375684" y="1396409"/>
                    <a:pt x="450112" y="1446028"/>
                  </a:cubicBezTo>
                  <a:cubicBezTo>
                    <a:pt x="524540" y="1495647"/>
                    <a:pt x="664535" y="1493875"/>
                    <a:pt x="747823" y="1520456"/>
                  </a:cubicBezTo>
                  <a:cubicBezTo>
                    <a:pt x="831111" y="1547037"/>
                    <a:pt x="898451" y="1564758"/>
                    <a:pt x="949842" y="1605516"/>
                  </a:cubicBezTo>
                  <a:cubicBezTo>
                    <a:pt x="1001233" y="1646274"/>
                    <a:pt x="1059712" y="1702982"/>
                    <a:pt x="1056168" y="1765005"/>
                  </a:cubicBezTo>
                  <a:cubicBezTo>
                    <a:pt x="1052624" y="1827028"/>
                    <a:pt x="1004777" y="1901456"/>
                    <a:pt x="928577" y="1977656"/>
                  </a:cubicBezTo>
                  <a:cubicBezTo>
                    <a:pt x="852377" y="2053856"/>
                    <a:pt x="598968" y="2222205"/>
                    <a:pt x="598968" y="2222205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51" name="Freeform 250"/>
            <p:cNvSpPr/>
            <p:nvPr/>
          </p:nvSpPr>
          <p:spPr bwMode="auto">
            <a:xfrm>
              <a:off x="4017876" y="3143774"/>
              <a:ext cx="1240731" cy="1773865"/>
            </a:xfrm>
            <a:custGeom>
              <a:avLst/>
              <a:gdLst>
                <a:gd name="connsiteX0" fmla="*/ 2255875 w 2255875"/>
                <a:gd name="connsiteY0" fmla="*/ 0 h 3225209"/>
                <a:gd name="connsiteX1" fmla="*/ 1830572 w 2255875"/>
                <a:gd name="connsiteY1" fmla="*/ 414670 h 3225209"/>
                <a:gd name="connsiteX2" fmla="*/ 1724247 w 2255875"/>
                <a:gd name="connsiteY2" fmla="*/ 691116 h 3225209"/>
                <a:gd name="connsiteX3" fmla="*/ 1607289 w 2255875"/>
                <a:gd name="connsiteY3" fmla="*/ 1031358 h 3225209"/>
                <a:gd name="connsiteX4" fmla="*/ 1384005 w 2255875"/>
                <a:gd name="connsiteY4" fmla="*/ 1360968 h 3225209"/>
                <a:gd name="connsiteX5" fmla="*/ 1171354 w 2255875"/>
                <a:gd name="connsiteY5" fmla="*/ 1626782 h 3225209"/>
                <a:gd name="connsiteX6" fmla="*/ 926805 w 2255875"/>
                <a:gd name="connsiteY6" fmla="*/ 1775637 h 3225209"/>
                <a:gd name="connsiteX7" fmla="*/ 607828 w 2255875"/>
                <a:gd name="connsiteY7" fmla="*/ 2052084 h 3225209"/>
                <a:gd name="connsiteX8" fmla="*/ 288851 w 2255875"/>
                <a:gd name="connsiteY8" fmla="*/ 2254103 h 3225209"/>
                <a:gd name="connsiteX9" fmla="*/ 97465 w 2255875"/>
                <a:gd name="connsiteY9" fmla="*/ 2360428 h 3225209"/>
                <a:gd name="connsiteX10" fmla="*/ 1772 w 2255875"/>
                <a:gd name="connsiteY10" fmla="*/ 2658140 h 3225209"/>
                <a:gd name="connsiteX11" fmla="*/ 108098 w 2255875"/>
                <a:gd name="connsiteY11" fmla="*/ 3051544 h 3225209"/>
                <a:gd name="connsiteX12" fmla="*/ 320749 w 2255875"/>
                <a:gd name="connsiteY12" fmla="*/ 3136605 h 3225209"/>
                <a:gd name="connsiteX13" fmla="*/ 586563 w 2255875"/>
                <a:gd name="connsiteY13" fmla="*/ 3200400 h 3225209"/>
                <a:gd name="connsiteX14" fmla="*/ 735419 w 2255875"/>
                <a:gd name="connsiteY14" fmla="*/ 2987749 h 3225209"/>
                <a:gd name="connsiteX15" fmla="*/ 1107558 w 2255875"/>
                <a:gd name="connsiteY15" fmla="*/ 2817628 h 3225209"/>
                <a:gd name="connsiteX16" fmla="*/ 1415903 w 2255875"/>
                <a:gd name="connsiteY16" fmla="*/ 2636875 h 3225209"/>
                <a:gd name="connsiteX17" fmla="*/ 2053856 w 2255875"/>
                <a:gd name="connsiteY17" fmla="*/ 2573079 h 322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55875" h="3225209">
                  <a:moveTo>
                    <a:pt x="2255875" y="0"/>
                  </a:moveTo>
                  <a:cubicBezTo>
                    <a:pt x="2087526" y="149742"/>
                    <a:pt x="1919177" y="299484"/>
                    <a:pt x="1830572" y="414670"/>
                  </a:cubicBezTo>
                  <a:cubicBezTo>
                    <a:pt x="1741967" y="529856"/>
                    <a:pt x="1761461" y="588335"/>
                    <a:pt x="1724247" y="691116"/>
                  </a:cubicBezTo>
                  <a:cubicBezTo>
                    <a:pt x="1687033" y="793897"/>
                    <a:pt x="1663996" y="919716"/>
                    <a:pt x="1607289" y="1031358"/>
                  </a:cubicBezTo>
                  <a:cubicBezTo>
                    <a:pt x="1550582" y="1143000"/>
                    <a:pt x="1456661" y="1261731"/>
                    <a:pt x="1384005" y="1360968"/>
                  </a:cubicBezTo>
                  <a:cubicBezTo>
                    <a:pt x="1311349" y="1460205"/>
                    <a:pt x="1247554" y="1557671"/>
                    <a:pt x="1171354" y="1626782"/>
                  </a:cubicBezTo>
                  <a:cubicBezTo>
                    <a:pt x="1095154" y="1695894"/>
                    <a:pt x="1020726" y="1704753"/>
                    <a:pt x="926805" y="1775637"/>
                  </a:cubicBezTo>
                  <a:cubicBezTo>
                    <a:pt x="832884" y="1846521"/>
                    <a:pt x="714154" y="1972340"/>
                    <a:pt x="607828" y="2052084"/>
                  </a:cubicBezTo>
                  <a:cubicBezTo>
                    <a:pt x="501502" y="2131828"/>
                    <a:pt x="373911" y="2202712"/>
                    <a:pt x="288851" y="2254103"/>
                  </a:cubicBezTo>
                  <a:cubicBezTo>
                    <a:pt x="203791" y="2305494"/>
                    <a:pt x="145311" y="2293089"/>
                    <a:pt x="97465" y="2360428"/>
                  </a:cubicBezTo>
                  <a:cubicBezTo>
                    <a:pt x="49619" y="2427767"/>
                    <a:pt x="0" y="2542954"/>
                    <a:pt x="1772" y="2658140"/>
                  </a:cubicBezTo>
                  <a:cubicBezTo>
                    <a:pt x="3544" y="2773326"/>
                    <a:pt x="54935" y="2971800"/>
                    <a:pt x="108098" y="3051544"/>
                  </a:cubicBezTo>
                  <a:cubicBezTo>
                    <a:pt x="161261" y="3131288"/>
                    <a:pt x="241005" y="3111796"/>
                    <a:pt x="320749" y="3136605"/>
                  </a:cubicBezTo>
                  <a:cubicBezTo>
                    <a:pt x="400493" y="3161414"/>
                    <a:pt x="517451" y="3225209"/>
                    <a:pt x="586563" y="3200400"/>
                  </a:cubicBezTo>
                  <a:cubicBezTo>
                    <a:pt x="655675" y="3175591"/>
                    <a:pt x="648587" y="3051544"/>
                    <a:pt x="735419" y="2987749"/>
                  </a:cubicBezTo>
                  <a:cubicBezTo>
                    <a:pt x="822251" y="2923954"/>
                    <a:pt x="994144" y="2876107"/>
                    <a:pt x="1107558" y="2817628"/>
                  </a:cubicBezTo>
                  <a:cubicBezTo>
                    <a:pt x="1220972" y="2759149"/>
                    <a:pt x="1258187" y="2677633"/>
                    <a:pt x="1415903" y="2636875"/>
                  </a:cubicBezTo>
                  <a:cubicBezTo>
                    <a:pt x="1573619" y="2596117"/>
                    <a:pt x="1813737" y="2584598"/>
                    <a:pt x="2053856" y="2573079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52" name="Freeform 251"/>
            <p:cNvSpPr/>
            <p:nvPr/>
          </p:nvSpPr>
          <p:spPr bwMode="auto">
            <a:xfrm>
              <a:off x="3899943" y="3015120"/>
              <a:ext cx="1288489" cy="1980491"/>
            </a:xfrm>
            <a:custGeom>
              <a:avLst/>
              <a:gdLst>
                <a:gd name="connsiteX0" fmla="*/ 2342707 w 2342707"/>
                <a:gd name="connsiteY0" fmla="*/ 0 h 3600893"/>
                <a:gd name="connsiteX1" fmla="*/ 2140688 w 2342707"/>
                <a:gd name="connsiteY1" fmla="*/ 372139 h 3600893"/>
                <a:gd name="connsiteX2" fmla="*/ 1896140 w 2342707"/>
                <a:gd name="connsiteY2" fmla="*/ 659219 h 3600893"/>
                <a:gd name="connsiteX3" fmla="*/ 1811079 w 2342707"/>
                <a:gd name="connsiteY3" fmla="*/ 988828 h 3600893"/>
                <a:gd name="connsiteX4" fmla="*/ 1630326 w 2342707"/>
                <a:gd name="connsiteY4" fmla="*/ 1233377 h 3600893"/>
                <a:gd name="connsiteX5" fmla="*/ 1396409 w 2342707"/>
                <a:gd name="connsiteY5" fmla="*/ 1488558 h 3600893"/>
                <a:gd name="connsiteX6" fmla="*/ 1098698 w 2342707"/>
                <a:gd name="connsiteY6" fmla="*/ 1669312 h 3600893"/>
                <a:gd name="connsiteX7" fmla="*/ 960474 w 2342707"/>
                <a:gd name="connsiteY7" fmla="*/ 1881963 h 3600893"/>
                <a:gd name="connsiteX8" fmla="*/ 811619 w 2342707"/>
                <a:gd name="connsiteY8" fmla="*/ 2094614 h 3600893"/>
                <a:gd name="connsiteX9" fmla="*/ 556437 w 2342707"/>
                <a:gd name="connsiteY9" fmla="*/ 2286000 h 3600893"/>
                <a:gd name="connsiteX10" fmla="*/ 322521 w 2342707"/>
                <a:gd name="connsiteY10" fmla="*/ 2371060 h 3600893"/>
                <a:gd name="connsiteX11" fmla="*/ 77972 w 2342707"/>
                <a:gd name="connsiteY11" fmla="*/ 2413591 h 3600893"/>
                <a:gd name="connsiteX12" fmla="*/ 3544 w 2342707"/>
                <a:gd name="connsiteY12" fmla="*/ 2594344 h 3600893"/>
                <a:gd name="connsiteX13" fmla="*/ 56707 w 2342707"/>
                <a:gd name="connsiteY13" fmla="*/ 2828260 h 3600893"/>
                <a:gd name="connsiteX14" fmla="*/ 152400 w 2342707"/>
                <a:gd name="connsiteY14" fmla="*/ 3125972 h 3600893"/>
                <a:gd name="connsiteX15" fmla="*/ 226828 w 2342707"/>
                <a:gd name="connsiteY15" fmla="*/ 3306726 h 3600893"/>
                <a:gd name="connsiteX16" fmla="*/ 609600 w 2342707"/>
                <a:gd name="connsiteY16" fmla="*/ 3487479 h 3600893"/>
                <a:gd name="connsiteX17" fmla="*/ 917944 w 2342707"/>
                <a:gd name="connsiteY17" fmla="*/ 3561907 h 3600893"/>
                <a:gd name="connsiteX18" fmla="*/ 1183758 w 2342707"/>
                <a:gd name="connsiteY18" fmla="*/ 3253563 h 3600893"/>
                <a:gd name="connsiteX19" fmla="*/ 1385777 w 2342707"/>
                <a:gd name="connsiteY19" fmla="*/ 3157870 h 3600893"/>
                <a:gd name="connsiteX20" fmla="*/ 1598428 w 2342707"/>
                <a:gd name="connsiteY20" fmla="*/ 3168502 h 3600893"/>
                <a:gd name="connsiteX21" fmla="*/ 1885507 w 2342707"/>
                <a:gd name="connsiteY21" fmla="*/ 3200400 h 360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42707" h="3600893">
                  <a:moveTo>
                    <a:pt x="2342707" y="0"/>
                  </a:moveTo>
                  <a:cubicBezTo>
                    <a:pt x="2278911" y="131134"/>
                    <a:pt x="2215116" y="262269"/>
                    <a:pt x="2140688" y="372139"/>
                  </a:cubicBezTo>
                  <a:cubicBezTo>
                    <a:pt x="2066260" y="482009"/>
                    <a:pt x="1951075" y="556438"/>
                    <a:pt x="1896140" y="659219"/>
                  </a:cubicBezTo>
                  <a:cubicBezTo>
                    <a:pt x="1841205" y="762001"/>
                    <a:pt x="1855381" y="893135"/>
                    <a:pt x="1811079" y="988828"/>
                  </a:cubicBezTo>
                  <a:cubicBezTo>
                    <a:pt x="1766777" y="1084521"/>
                    <a:pt x="1699438" y="1150089"/>
                    <a:pt x="1630326" y="1233377"/>
                  </a:cubicBezTo>
                  <a:cubicBezTo>
                    <a:pt x="1561214" y="1316665"/>
                    <a:pt x="1485014" y="1415902"/>
                    <a:pt x="1396409" y="1488558"/>
                  </a:cubicBezTo>
                  <a:cubicBezTo>
                    <a:pt x="1307804" y="1561214"/>
                    <a:pt x="1171354" y="1603744"/>
                    <a:pt x="1098698" y="1669312"/>
                  </a:cubicBezTo>
                  <a:cubicBezTo>
                    <a:pt x="1026042" y="1734880"/>
                    <a:pt x="1008320" y="1811079"/>
                    <a:pt x="960474" y="1881963"/>
                  </a:cubicBezTo>
                  <a:cubicBezTo>
                    <a:pt x="912628" y="1952847"/>
                    <a:pt x="878958" y="2027275"/>
                    <a:pt x="811619" y="2094614"/>
                  </a:cubicBezTo>
                  <a:cubicBezTo>
                    <a:pt x="744280" y="2161953"/>
                    <a:pt x="637953" y="2239926"/>
                    <a:pt x="556437" y="2286000"/>
                  </a:cubicBezTo>
                  <a:cubicBezTo>
                    <a:pt x="474921" y="2332074"/>
                    <a:pt x="402265" y="2349795"/>
                    <a:pt x="322521" y="2371060"/>
                  </a:cubicBezTo>
                  <a:cubicBezTo>
                    <a:pt x="242777" y="2392325"/>
                    <a:pt x="131135" y="2376377"/>
                    <a:pt x="77972" y="2413591"/>
                  </a:cubicBezTo>
                  <a:cubicBezTo>
                    <a:pt x="24809" y="2450805"/>
                    <a:pt x="7088" y="2525233"/>
                    <a:pt x="3544" y="2594344"/>
                  </a:cubicBezTo>
                  <a:cubicBezTo>
                    <a:pt x="0" y="2663455"/>
                    <a:pt x="31898" y="2739655"/>
                    <a:pt x="56707" y="2828260"/>
                  </a:cubicBezTo>
                  <a:cubicBezTo>
                    <a:pt x="81516" y="2916865"/>
                    <a:pt x="124047" y="3046228"/>
                    <a:pt x="152400" y="3125972"/>
                  </a:cubicBezTo>
                  <a:cubicBezTo>
                    <a:pt x="180753" y="3205716"/>
                    <a:pt x="150628" y="3246475"/>
                    <a:pt x="226828" y="3306726"/>
                  </a:cubicBezTo>
                  <a:cubicBezTo>
                    <a:pt x="303028" y="3366977"/>
                    <a:pt x="494414" y="3444949"/>
                    <a:pt x="609600" y="3487479"/>
                  </a:cubicBezTo>
                  <a:cubicBezTo>
                    <a:pt x="724786" y="3530009"/>
                    <a:pt x="822251" y="3600893"/>
                    <a:pt x="917944" y="3561907"/>
                  </a:cubicBezTo>
                  <a:cubicBezTo>
                    <a:pt x="1013637" y="3522921"/>
                    <a:pt x="1105786" y="3320903"/>
                    <a:pt x="1183758" y="3253563"/>
                  </a:cubicBezTo>
                  <a:cubicBezTo>
                    <a:pt x="1261730" y="3186224"/>
                    <a:pt x="1316665" y="3172047"/>
                    <a:pt x="1385777" y="3157870"/>
                  </a:cubicBezTo>
                  <a:cubicBezTo>
                    <a:pt x="1454889" y="3143693"/>
                    <a:pt x="1515140" y="3161414"/>
                    <a:pt x="1598428" y="3168502"/>
                  </a:cubicBezTo>
                  <a:cubicBezTo>
                    <a:pt x="1681716" y="3175590"/>
                    <a:pt x="1783611" y="3187995"/>
                    <a:pt x="1885507" y="3200400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53" name="Freeform 252"/>
            <p:cNvSpPr/>
            <p:nvPr/>
          </p:nvSpPr>
          <p:spPr bwMode="auto">
            <a:xfrm>
              <a:off x="4200136" y="3594063"/>
              <a:ext cx="982448" cy="1123773"/>
            </a:xfrm>
            <a:custGeom>
              <a:avLst/>
              <a:gdLst>
                <a:gd name="connsiteX0" fmla="*/ 1786269 w 1786269"/>
                <a:gd name="connsiteY0" fmla="*/ 0 h 2043223"/>
                <a:gd name="connsiteX1" fmla="*/ 1446028 w 1786269"/>
                <a:gd name="connsiteY1" fmla="*/ 233916 h 2043223"/>
                <a:gd name="connsiteX2" fmla="*/ 1403497 w 1786269"/>
                <a:gd name="connsiteY2" fmla="*/ 510363 h 2043223"/>
                <a:gd name="connsiteX3" fmla="*/ 1148316 w 1786269"/>
                <a:gd name="connsiteY3" fmla="*/ 797442 h 2043223"/>
                <a:gd name="connsiteX4" fmla="*/ 754911 w 1786269"/>
                <a:gd name="connsiteY4" fmla="*/ 1095154 h 2043223"/>
                <a:gd name="connsiteX5" fmla="*/ 499730 w 1786269"/>
                <a:gd name="connsiteY5" fmla="*/ 1265275 h 2043223"/>
                <a:gd name="connsiteX6" fmla="*/ 318976 w 1786269"/>
                <a:gd name="connsiteY6" fmla="*/ 1435396 h 2043223"/>
                <a:gd name="connsiteX7" fmla="*/ 42530 w 1786269"/>
                <a:gd name="connsiteY7" fmla="*/ 1743740 h 2043223"/>
                <a:gd name="connsiteX8" fmla="*/ 63795 w 1786269"/>
                <a:gd name="connsiteY8" fmla="*/ 1977656 h 2043223"/>
                <a:gd name="connsiteX9" fmla="*/ 223283 w 1786269"/>
                <a:gd name="connsiteY9" fmla="*/ 2041451 h 2043223"/>
                <a:gd name="connsiteX10" fmla="*/ 584790 w 1786269"/>
                <a:gd name="connsiteY10" fmla="*/ 1967023 h 2043223"/>
                <a:gd name="connsiteX11" fmla="*/ 903767 w 1786269"/>
                <a:gd name="connsiteY11" fmla="*/ 1786270 h 2043223"/>
                <a:gd name="connsiteX12" fmla="*/ 1212111 w 1786269"/>
                <a:gd name="connsiteY12" fmla="*/ 1616149 h 2043223"/>
                <a:gd name="connsiteX13" fmla="*/ 1435395 w 1786269"/>
                <a:gd name="connsiteY13" fmla="*/ 1520456 h 2043223"/>
                <a:gd name="connsiteX14" fmla="*/ 1626781 w 1786269"/>
                <a:gd name="connsiteY14" fmla="*/ 1254642 h 2043223"/>
                <a:gd name="connsiteX15" fmla="*/ 1754372 w 1786269"/>
                <a:gd name="connsiteY15" fmla="*/ 903768 h 20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6269" h="2043223">
                  <a:moveTo>
                    <a:pt x="1786269" y="0"/>
                  </a:moveTo>
                  <a:cubicBezTo>
                    <a:pt x="1648046" y="74428"/>
                    <a:pt x="1509823" y="148856"/>
                    <a:pt x="1446028" y="233916"/>
                  </a:cubicBezTo>
                  <a:cubicBezTo>
                    <a:pt x="1382233" y="318976"/>
                    <a:pt x="1453116" y="416442"/>
                    <a:pt x="1403497" y="510363"/>
                  </a:cubicBezTo>
                  <a:cubicBezTo>
                    <a:pt x="1353878" y="604284"/>
                    <a:pt x="1256414" y="699977"/>
                    <a:pt x="1148316" y="797442"/>
                  </a:cubicBezTo>
                  <a:cubicBezTo>
                    <a:pt x="1040218" y="894907"/>
                    <a:pt x="863009" y="1017182"/>
                    <a:pt x="754911" y="1095154"/>
                  </a:cubicBezTo>
                  <a:cubicBezTo>
                    <a:pt x="646813" y="1173126"/>
                    <a:pt x="572386" y="1208568"/>
                    <a:pt x="499730" y="1265275"/>
                  </a:cubicBezTo>
                  <a:cubicBezTo>
                    <a:pt x="427074" y="1321982"/>
                    <a:pt x="395176" y="1355652"/>
                    <a:pt x="318976" y="1435396"/>
                  </a:cubicBezTo>
                  <a:cubicBezTo>
                    <a:pt x="242776" y="1515140"/>
                    <a:pt x="85060" y="1653363"/>
                    <a:pt x="42530" y="1743740"/>
                  </a:cubicBezTo>
                  <a:cubicBezTo>
                    <a:pt x="0" y="1834117"/>
                    <a:pt x="33670" y="1928038"/>
                    <a:pt x="63795" y="1977656"/>
                  </a:cubicBezTo>
                  <a:cubicBezTo>
                    <a:pt x="93920" y="2027274"/>
                    <a:pt x="136451" y="2043223"/>
                    <a:pt x="223283" y="2041451"/>
                  </a:cubicBezTo>
                  <a:cubicBezTo>
                    <a:pt x="310115" y="2039679"/>
                    <a:pt x="471376" y="2009553"/>
                    <a:pt x="584790" y="1967023"/>
                  </a:cubicBezTo>
                  <a:cubicBezTo>
                    <a:pt x="698204" y="1924493"/>
                    <a:pt x="903767" y="1786270"/>
                    <a:pt x="903767" y="1786270"/>
                  </a:cubicBezTo>
                  <a:cubicBezTo>
                    <a:pt x="1008320" y="1727791"/>
                    <a:pt x="1123506" y="1660451"/>
                    <a:pt x="1212111" y="1616149"/>
                  </a:cubicBezTo>
                  <a:cubicBezTo>
                    <a:pt x="1300716" y="1571847"/>
                    <a:pt x="1366283" y="1580707"/>
                    <a:pt x="1435395" y="1520456"/>
                  </a:cubicBezTo>
                  <a:cubicBezTo>
                    <a:pt x="1504507" y="1460205"/>
                    <a:pt x="1573618" y="1357423"/>
                    <a:pt x="1626781" y="1254642"/>
                  </a:cubicBezTo>
                  <a:cubicBezTo>
                    <a:pt x="1679944" y="1151861"/>
                    <a:pt x="1717158" y="1027814"/>
                    <a:pt x="1754372" y="903768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54" name="Freeform 253"/>
            <p:cNvSpPr/>
            <p:nvPr/>
          </p:nvSpPr>
          <p:spPr bwMode="auto">
            <a:xfrm>
              <a:off x="4439900" y="4207118"/>
              <a:ext cx="516565" cy="366468"/>
            </a:xfrm>
            <a:custGeom>
              <a:avLst/>
              <a:gdLst>
                <a:gd name="connsiteX0" fmla="*/ 361507 w 939209"/>
                <a:gd name="connsiteY0" fmla="*/ 161260 h 666306"/>
                <a:gd name="connsiteX1" fmla="*/ 42530 w 939209"/>
                <a:gd name="connsiteY1" fmla="*/ 416442 h 666306"/>
                <a:gd name="connsiteX2" fmla="*/ 106325 w 939209"/>
                <a:gd name="connsiteY2" fmla="*/ 639725 h 666306"/>
                <a:gd name="connsiteX3" fmla="*/ 372139 w 939209"/>
                <a:gd name="connsiteY3" fmla="*/ 575930 h 666306"/>
                <a:gd name="connsiteX4" fmla="*/ 733646 w 939209"/>
                <a:gd name="connsiteY4" fmla="*/ 299483 h 666306"/>
                <a:gd name="connsiteX5" fmla="*/ 935665 w 939209"/>
                <a:gd name="connsiteY5" fmla="*/ 44302 h 666306"/>
                <a:gd name="connsiteX6" fmla="*/ 754911 w 939209"/>
                <a:gd name="connsiteY6" fmla="*/ 33669 h 666306"/>
                <a:gd name="connsiteX7" fmla="*/ 510362 w 939209"/>
                <a:gd name="connsiteY7" fmla="*/ 108097 h 6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9209" h="666306">
                  <a:moveTo>
                    <a:pt x="361507" y="161260"/>
                  </a:moveTo>
                  <a:cubicBezTo>
                    <a:pt x="223283" y="248979"/>
                    <a:pt x="85060" y="336698"/>
                    <a:pt x="42530" y="416442"/>
                  </a:cubicBezTo>
                  <a:cubicBezTo>
                    <a:pt x="0" y="496186"/>
                    <a:pt x="51390" y="613144"/>
                    <a:pt x="106325" y="639725"/>
                  </a:cubicBezTo>
                  <a:cubicBezTo>
                    <a:pt x="161260" y="666306"/>
                    <a:pt x="267586" y="632637"/>
                    <a:pt x="372139" y="575930"/>
                  </a:cubicBezTo>
                  <a:cubicBezTo>
                    <a:pt x="476692" y="519223"/>
                    <a:pt x="639725" y="388088"/>
                    <a:pt x="733646" y="299483"/>
                  </a:cubicBezTo>
                  <a:cubicBezTo>
                    <a:pt x="827567" y="210878"/>
                    <a:pt x="932121" y="88604"/>
                    <a:pt x="935665" y="44302"/>
                  </a:cubicBezTo>
                  <a:cubicBezTo>
                    <a:pt x="939209" y="0"/>
                    <a:pt x="825795" y="23037"/>
                    <a:pt x="754911" y="33669"/>
                  </a:cubicBezTo>
                  <a:cubicBezTo>
                    <a:pt x="684027" y="44302"/>
                    <a:pt x="597194" y="76199"/>
                    <a:pt x="510362" y="10809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  <p:sp>
          <p:nvSpPr>
            <p:cNvPr id="255" name="TextBox 276"/>
            <p:cNvSpPr txBox="1">
              <a:spLocks noChangeArrowheads="1"/>
            </p:cNvSpPr>
            <p:nvPr/>
          </p:nvSpPr>
          <p:spPr bwMode="auto">
            <a:xfrm>
              <a:off x="1313300" y="2812412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>
                  <a:latin typeface="Comic Sans MS" pitchFamily="66" charset="0"/>
                </a:rPr>
                <a:t>140</a:t>
              </a:r>
            </a:p>
          </p:txBody>
        </p:sp>
        <p:sp>
          <p:nvSpPr>
            <p:cNvPr id="257" name="TextBox 276"/>
            <p:cNvSpPr txBox="1">
              <a:spLocks noChangeArrowheads="1"/>
            </p:cNvSpPr>
            <p:nvPr/>
          </p:nvSpPr>
          <p:spPr bwMode="auto">
            <a:xfrm>
              <a:off x="1283979" y="3418645"/>
              <a:ext cx="184731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258" name="TextBox 276"/>
            <p:cNvSpPr txBox="1">
              <a:spLocks noChangeArrowheads="1"/>
            </p:cNvSpPr>
            <p:nvPr/>
          </p:nvSpPr>
          <p:spPr bwMode="auto">
            <a:xfrm>
              <a:off x="2911647" y="4946898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140</a:t>
              </a:r>
            </a:p>
          </p:txBody>
        </p:sp>
        <p:sp>
          <p:nvSpPr>
            <p:cNvPr id="259" name="TextBox 276"/>
            <p:cNvSpPr txBox="1">
              <a:spLocks noChangeArrowheads="1"/>
            </p:cNvSpPr>
            <p:nvPr/>
          </p:nvSpPr>
          <p:spPr bwMode="auto">
            <a:xfrm>
              <a:off x="4018850" y="3457630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>
                  <a:latin typeface="Comic Sans MS" pitchFamily="66" charset="0"/>
                </a:rPr>
                <a:t>140</a:t>
              </a:r>
            </a:p>
          </p:txBody>
        </p:sp>
        <p:sp>
          <p:nvSpPr>
            <p:cNvPr id="260" name="TextBox 276"/>
            <p:cNvSpPr txBox="1">
              <a:spLocks noChangeArrowheads="1"/>
            </p:cNvSpPr>
            <p:nvPr/>
          </p:nvSpPr>
          <p:spPr bwMode="auto">
            <a:xfrm>
              <a:off x="4547112" y="1553162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>
                  <a:latin typeface="Comic Sans MS" pitchFamily="66" charset="0"/>
                </a:rPr>
                <a:t>140</a:t>
              </a:r>
            </a:p>
          </p:txBody>
        </p:sp>
        <p:sp>
          <p:nvSpPr>
            <p:cNvPr id="261" name="TextBox 276"/>
            <p:cNvSpPr txBox="1">
              <a:spLocks noChangeArrowheads="1"/>
            </p:cNvSpPr>
            <p:nvPr/>
          </p:nvSpPr>
          <p:spPr bwMode="auto">
            <a:xfrm>
              <a:off x="3671874" y="2362123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140</a:t>
              </a:r>
            </a:p>
          </p:txBody>
        </p:sp>
        <p:sp>
          <p:nvSpPr>
            <p:cNvPr id="262" name="TextBox 276"/>
            <p:cNvSpPr txBox="1">
              <a:spLocks noChangeArrowheads="1"/>
            </p:cNvSpPr>
            <p:nvPr/>
          </p:nvSpPr>
          <p:spPr bwMode="auto">
            <a:xfrm>
              <a:off x="1258637" y="4239301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160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63" name="TextBox 276"/>
            <p:cNvSpPr txBox="1">
              <a:spLocks noChangeArrowheads="1"/>
            </p:cNvSpPr>
            <p:nvPr/>
          </p:nvSpPr>
          <p:spPr bwMode="auto">
            <a:xfrm>
              <a:off x="1656296" y="5153523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150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64" name="TextBox 276"/>
            <p:cNvSpPr txBox="1">
              <a:spLocks noChangeArrowheads="1"/>
            </p:cNvSpPr>
            <p:nvPr/>
          </p:nvSpPr>
          <p:spPr bwMode="auto">
            <a:xfrm>
              <a:off x="4178693" y="2711048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150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65" name="TextBox 276"/>
            <p:cNvSpPr txBox="1">
              <a:spLocks noChangeArrowheads="1"/>
            </p:cNvSpPr>
            <p:nvPr/>
          </p:nvSpPr>
          <p:spPr bwMode="auto">
            <a:xfrm>
              <a:off x="3081236" y="3555096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150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66" name="TextBox 276"/>
            <p:cNvSpPr txBox="1">
              <a:spLocks noChangeArrowheads="1"/>
            </p:cNvSpPr>
            <p:nvPr/>
          </p:nvSpPr>
          <p:spPr bwMode="auto">
            <a:xfrm>
              <a:off x="1287878" y="3124300"/>
              <a:ext cx="304892" cy="169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150</a:t>
              </a:r>
              <a:endParaRPr lang="en-US" sz="5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67" name="TextBox 276"/>
            <p:cNvSpPr txBox="1">
              <a:spLocks noChangeArrowheads="1"/>
            </p:cNvSpPr>
            <p:nvPr/>
          </p:nvSpPr>
          <p:spPr bwMode="auto">
            <a:xfrm>
              <a:off x="1278132" y="4983933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160</a:t>
              </a:r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268" name="TextBox 276"/>
            <p:cNvSpPr txBox="1">
              <a:spLocks noChangeArrowheads="1"/>
            </p:cNvSpPr>
            <p:nvPr/>
          </p:nvSpPr>
          <p:spPr bwMode="auto">
            <a:xfrm>
              <a:off x="3630939" y="3149642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160</a:t>
              </a:r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269" name="TextBox 276"/>
            <p:cNvSpPr txBox="1">
              <a:spLocks noChangeArrowheads="1"/>
            </p:cNvSpPr>
            <p:nvPr/>
          </p:nvSpPr>
          <p:spPr bwMode="auto">
            <a:xfrm>
              <a:off x="2480851" y="3911819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160</a:t>
              </a:r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270" name="TextBox 276"/>
            <p:cNvSpPr txBox="1">
              <a:spLocks noChangeArrowheads="1"/>
            </p:cNvSpPr>
            <p:nvPr/>
          </p:nvSpPr>
          <p:spPr bwMode="auto">
            <a:xfrm>
              <a:off x="2422372" y="3157437"/>
              <a:ext cx="304892" cy="169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150</a:t>
              </a:r>
              <a:endParaRPr lang="en-US" sz="5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71" name="TextBox 276"/>
            <p:cNvSpPr txBox="1">
              <a:spLocks noChangeArrowheads="1"/>
            </p:cNvSpPr>
            <p:nvPr/>
          </p:nvSpPr>
          <p:spPr bwMode="auto">
            <a:xfrm>
              <a:off x="2728412" y="3633069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140</a:t>
              </a:r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272" name="TextBox 276"/>
            <p:cNvSpPr txBox="1">
              <a:spLocks noChangeArrowheads="1"/>
            </p:cNvSpPr>
            <p:nvPr/>
          </p:nvSpPr>
          <p:spPr bwMode="auto">
            <a:xfrm>
              <a:off x="2116332" y="3781218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130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73" name="TextBox 276"/>
            <p:cNvSpPr txBox="1">
              <a:spLocks noChangeArrowheads="1"/>
            </p:cNvSpPr>
            <p:nvPr/>
          </p:nvSpPr>
          <p:spPr bwMode="auto">
            <a:xfrm>
              <a:off x="3775188" y="3790960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130</a:t>
              </a:r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274" name="TextBox 276"/>
            <p:cNvSpPr txBox="1">
              <a:spLocks noChangeArrowheads="1"/>
            </p:cNvSpPr>
            <p:nvPr/>
          </p:nvSpPr>
          <p:spPr bwMode="auto">
            <a:xfrm>
              <a:off x="2595859" y="5178864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130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75" name="TextBox 276"/>
            <p:cNvSpPr txBox="1">
              <a:spLocks noChangeArrowheads="1"/>
            </p:cNvSpPr>
            <p:nvPr/>
          </p:nvSpPr>
          <p:spPr bwMode="auto">
            <a:xfrm>
              <a:off x="4159199" y="3210070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130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76" name="TextBox 276"/>
            <p:cNvSpPr txBox="1">
              <a:spLocks noChangeArrowheads="1"/>
            </p:cNvSpPr>
            <p:nvPr/>
          </p:nvSpPr>
          <p:spPr bwMode="auto">
            <a:xfrm>
              <a:off x="4681613" y="1358230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130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77" name="TextBox 276"/>
            <p:cNvSpPr txBox="1">
              <a:spLocks noChangeArrowheads="1"/>
            </p:cNvSpPr>
            <p:nvPr/>
          </p:nvSpPr>
          <p:spPr bwMode="auto">
            <a:xfrm>
              <a:off x="3677723" y="2038539"/>
              <a:ext cx="304892" cy="169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130</a:t>
              </a:r>
              <a:endParaRPr lang="en-US" sz="5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78" name="TextBox 276"/>
            <p:cNvSpPr txBox="1">
              <a:spLocks noChangeArrowheads="1"/>
            </p:cNvSpPr>
            <p:nvPr/>
          </p:nvSpPr>
          <p:spPr bwMode="auto">
            <a:xfrm>
              <a:off x="1293726" y="2490776"/>
              <a:ext cx="304892" cy="169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130</a:t>
              </a:r>
              <a:endParaRPr lang="en-US" sz="5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79" name="TextBox 276"/>
            <p:cNvSpPr txBox="1">
              <a:spLocks noChangeArrowheads="1"/>
            </p:cNvSpPr>
            <p:nvPr/>
          </p:nvSpPr>
          <p:spPr bwMode="auto">
            <a:xfrm>
              <a:off x="5278103" y="1445955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120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0" name="TextBox 276"/>
            <p:cNvSpPr txBox="1">
              <a:spLocks noChangeArrowheads="1"/>
            </p:cNvSpPr>
            <p:nvPr/>
          </p:nvSpPr>
          <p:spPr bwMode="auto">
            <a:xfrm>
              <a:off x="3268369" y="5202256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120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1" name="TextBox 276"/>
            <p:cNvSpPr txBox="1">
              <a:spLocks noChangeArrowheads="1"/>
            </p:cNvSpPr>
            <p:nvPr/>
          </p:nvSpPr>
          <p:spPr bwMode="auto">
            <a:xfrm>
              <a:off x="3884348" y="3882578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120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2" name="TextBox 276"/>
            <p:cNvSpPr txBox="1">
              <a:spLocks noChangeArrowheads="1"/>
            </p:cNvSpPr>
            <p:nvPr/>
          </p:nvSpPr>
          <p:spPr bwMode="auto">
            <a:xfrm>
              <a:off x="3178701" y="1393317"/>
              <a:ext cx="304892" cy="169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120</a:t>
              </a:r>
              <a:endParaRPr lang="en-US" sz="5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3" name="TextBox 276"/>
            <p:cNvSpPr txBox="1">
              <a:spLocks noChangeArrowheads="1"/>
            </p:cNvSpPr>
            <p:nvPr/>
          </p:nvSpPr>
          <p:spPr bwMode="auto">
            <a:xfrm>
              <a:off x="1221602" y="2272456"/>
              <a:ext cx="304892" cy="169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120</a:t>
              </a:r>
              <a:endParaRPr lang="en-US" sz="5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4" name="TextBox 276"/>
            <p:cNvSpPr txBox="1">
              <a:spLocks noChangeArrowheads="1"/>
            </p:cNvSpPr>
            <p:nvPr/>
          </p:nvSpPr>
          <p:spPr bwMode="auto">
            <a:xfrm>
              <a:off x="2588063" y="1568757"/>
              <a:ext cx="304892" cy="169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110</a:t>
              </a:r>
              <a:endParaRPr lang="en-US" sz="5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5" name="TextBox 276"/>
            <p:cNvSpPr txBox="1">
              <a:spLocks noChangeArrowheads="1"/>
            </p:cNvSpPr>
            <p:nvPr/>
          </p:nvSpPr>
          <p:spPr bwMode="auto">
            <a:xfrm>
              <a:off x="1730370" y="1956669"/>
              <a:ext cx="304892" cy="169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110</a:t>
              </a:r>
              <a:endParaRPr lang="en-US" sz="5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6" name="TextBox 276"/>
            <p:cNvSpPr txBox="1">
              <a:spLocks noChangeArrowheads="1"/>
            </p:cNvSpPr>
            <p:nvPr/>
          </p:nvSpPr>
          <p:spPr bwMode="auto">
            <a:xfrm>
              <a:off x="5246911" y="2098967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110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7" name="TextBox 276"/>
            <p:cNvSpPr txBox="1">
              <a:spLocks noChangeArrowheads="1"/>
            </p:cNvSpPr>
            <p:nvPr/>
          </p:nvSpPr>
          <p:spPr bwMode="auto">
            <a:xfrm>
              <a:off x="3745948" y="3995637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110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8" name="TextBox 276"/>
            <p:cNvSpPr txBox="1">
              <a:spLocks noChangeArrowheads="1"/>
            </p:cNvSpPr>
            <p:nvPr/>
          </p:nvSpPr>
          <p:spPr bwMode="auto">
            <a:xfrm>
              <a:off x="3706965" y="5161322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110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89" name="TextBox 276"/>
            <p:cNvSpPr txBox="1">
              <a:spLocks noChangeArrowheads="1"/>
            </p:cNvSpPr>
            <p:nvPr/>
          </p:nvSpPr>
          <p:spPr bwMode="auto">
            <a:xfrm>
              <a:off x="4591945" y="4235405"/>
              <a:ext cx="284052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6</a:t>
              </a:r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90" name="TextBox 276"/>
            <p:cNvSpPr txBox="1">
              <a:spLocks noChangeArrowheads="1"/>
            </p:cNvSpPr>
            <p:nvPr/>
          </p:nvSpPr>
          <p:spPr bwMode="auto">
            <a:xfrm>
              <a:off x="4192341" y="5178865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100</a:t>
              </a:r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291" name="TextBox 276"/>
            <p:cNvSpPr txBox="1">
              <a:spLocks noChangeArrowheads="1"/>
            </p:cNvSpPr>
            <p:nvPr/>
          </p:nvSpPr>
          <p:spPr bwMode="auto">
            <a:xfrm>
              <a:off x="3860957" y="4157430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100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92" name="TextBox 276"/>
            <p:cNvSpPr txBox="1">
              <a:spLocks noChangeArrowheads="1"/>
            </p:cNvSpPr>
            <p:nvPr/>
          </p:nvSpPr>
          <p:spPr bwMode="auto">
            <a:xfrm>
              <a:off x="5172835" y="2410855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100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93" name="TextBox 276"/>
            <p:cNvSpPr txBox="1">
              <a:spLocks noChangeArrowheads="1"/>
            </p:cNvSpPr>
            <p:nvPr/>
          </p:nvSpPr>
          <p:spPr bwMode="auto">
            <a:xfrm>
              <a:off x="4519822" y="1681819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150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94" name="TextBox 276"/>
            <p:cNvSpPr txBox="1">
              <a:spLocks noChangeArrowheads="1"/>
            </p:cNvSpPr>
            <p:nvPr/>
          </p:nvSpPr>
          <p:spPr bwMode="auto">
            <a:xfrm>
              <a:off x="1264484" y="1648679"/>
              <a:ext cx="231169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100</a:t>
              </a:r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295" name="TextBox 276"/>
            <p:cNvSpPr txBox="1">
              <a:spLocks noChangeArrowheads="1"/>
            </p:cNvSpPr>
            <p:nvPr/>
          </p:nvSpPr>
          <p:spPr bwMode="auto">
            <a:xfrm>
              <a:off x="5114358" y="3553146"/>
              <a:ext cx="284052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70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96" name="TextBox 276"/>
            <p:cNvSpPr txBox="1">
              <a:spLocks noChangeArrowheads="1"/>
            </p:cNvSpPr>
            <p:nvPr/>
          </p:nvSpPr>
          <p:spPr bwMode="auto">
            <a:xfrm>
              <a:off x="5170887" y="2960559"/>
              <a:ext cx="284052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90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97" name="TextBox 276"/>
            <p:cNvSpPr txBox="1">
              <a:spLocks noChangeArrowheads="1"/>
            </p:cNvSpPr>
            <p:nvPr/>
          </p:nvSpPr>
          <p:spPr bwMode="auto">
            <a:xfrm>
              <a:off x="4693309" y="4722726"/>
              <a:ext cx="284052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90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298" name="TextBox 276"/>
            <p:cNvSpPr txBox="1">
              <a:spLocks noChangeArrowheads="1"/>
            </p:cNvSpPr>
            <p:nvPr/>
          </p:nvSpPr>
          <p:spPr bwMode="auto">
            <a:xfrm>
              <a:off x="5094865" y="4504404"/>
              <a:ext cx="187968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80</a:t>
              </a:r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299" name="TextBox 276"/>
            <p:cNvSpPr txBox="1">
              <a:spLocks noChangeArrowheads="1"/>
            </p:cNvSpPr>
            <p:nvPr/>
          </p:nvSpPr>
          <p:spPr bwMode="auto">
            <a:xfrm>
              <a:off x="5155294" y="3161339"/>
              <a:ext cx="187968" cy="13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80</a:t>
              </a:r>
              <a:endParaRPr lang="en-US" sz="1000" b="1" i="1" dirty="0">
                <a:latin typeface="Comic Sans MS" pitchFamily="66" charset="0"/>
              </a:endParaRPr>
            </a:p>
          </p:txBody>
        </p:sp>
        <p:sp>
          <p:nvSpPr>
            <p:cNvPr id="300" name="TextBox 276"/>
            <p:cNvSpPr txBox="1">
              <a:spLocks noChangeArrowheads="1"/>
            </p:cNvSpPr>
            <p:nvPr/>
          </p:nvSpPr>
          <p:spPr bwMode="auto">
            <a:xfrm>
              <a:off x="5016893" y="4174973"/>
              <a:ext cx="284052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70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301" name="TextBox 276"/>
            <p:cNvSpPr txBox="1">
              <a:spLocks noChangeArrowheads="1"/>
            </p:cNvSpPr>
            <p:nvPr/>
          </p:nvSpPr>
          <p:spPr bwMode="auto">
            <a:xfrm>
              <a:off x="1401140" y="4701994"/>
              <a:ext cx="333746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i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rPr>
                <a:t>170</a:t>
              </a:r>
              <a:endParaRPr lang="en-US" sz="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endParaRPr>
            </a:p>
          </p:txBody>
        </p:sp>
        <p:sp>
          <p:nvSpPr>
            <p:cNvPr id="302" name="Freeform 301"/>
            <p:cNvSpPr/>
            <p:nvPr/>
          </p:nvSpPr>
          <p:spPr bwMode="auto">
            <a:xfrm>
              <a:off x="4012775" y="3169748"/>
              <a:ext cx="1240971" cy="1752600"/>
            </a:xfrm>
            <a:custGeom>
              <a:avLst/>
              <a:gdLst>
                <a:gd name="connsiteX0" fmla="*/ 2256311 w 2256311"/>
                <a:gd name="connsiteY0" fmla="*/ 0 h 3186546"/>
                <a:gd name="connsiteX1" fmla="*/ 2018805 w 2256311"/>
                <a:gd name="connsiteY1" fmla="*/ 190006 h 3186546"/>
                <a:gd name="connsiteX2" fmla="*/ 1852550 w 2256311"/>
                <a:gd name="connsiteY2" fmla="*/ 368135 h 3186546"/>
                <a:gd name="connsiteX3" fmla="*/ 1781298 w 2256311"/>
                <a:gd name="connsiteY3" fmla="*/ 558141 h 3186546"/>
                <a:gd name="connsiteX4" fmla="*/ 1710046 w 2256311"/>
                <a:gd name="connsiteY4" fmla="*/ 807522 h 3186546"/>
                <a:gd name="connsiteX5" fmla="*/ 1567542 w 2256311"/>
                <a:gd name="connsiteY5" fmla="*/ 1163782 h 3186546"/>
                <a:gd name="connsiteX6" fmla="*/ 1199407 w 2256311"/>
                <a:gd name="connsiteY6" fmla="*/ 1531917 h 3186546"/>
                <a:gd name="connsiteX7" fmla="*/ 878774 w 2256311"/>
                <a:gd name="connsiteY7" fmla="*/ 1745673 h 3186546"/>
                <a:gd name="connsiteX8" fmla="*/ 439387 w 2256311"/>
                <a:gd name="connsiteY8" fmla="*/ 2125683 h 3186546"/>
                <a:gd name="connsiteX9" fmla="*/ 83127 w 2256311"/>
                <a:gd name="connsiteY9" fmla="*/ 2291938 h 3186546"/>
                <a:gd name="connsiteX10" fmla="*/ 0 w 2256311"/>
                <a:gd name="connsiteY10" fmla="*/ 2541320 h 3186546"/>
                <a:gd name="connsiteX11" fmla="*/ 83127 w 2256311"/>
                <a:gd name="connsiteY11" fmla="*/ 2861954 h 3186546"/>
                <a:gd name="connsiteX12" fmla="*/ 178129 w 2256311"/>
                <a:gd name="connsiteY12" fmla="*/ 3016333 h 3186546"/>
                <a:gd name="connsiteX13" fmla="*/ 629392 w 2256311"/>
                <a:gd name="connsiteY13" fmla="*/ 3170712 h 3186546"/>
                <a:gd name="connsiteX14" fmla="*/ 831272 w 2256311"/>
                <a:gd name="connsiteY14" fmla="*/ 2921330 h 3186546"/>
                <a:gd name="connsiteX15" fmla="*/ 1068779 w 2256311"/>
                <a:gd name="connsiteY15" fmla="*/ 2778826 h 3186546"/>
                <a:gd name="connsiteX16" fmla="*/ 1401288 w 2256311"/>
                <a:gd name="connsiteY16" fmla="*/ 2624447 h 3186546"/>
                <a:gd name="connsiteX17" fmla="*/ 1995054 w 2256311"/>
                <a:gd name="connsiteY17" fmla="*/ 2541320 h 318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56311" h="3186546">
                  <a:moveTo>
                    <a:pt x="2256311" y="0"/>
                  </a:moveTo>
                  <a:cubicBezTo>
                    <a:pt x="2171205" y="64325"/>
                    <a:pt x="2086099" y="128650"/>
                    <a:pt x="2018805" y="190006"/>
                  </a:cubicBezTo>
                  <a:cubicBezTo>
                    <a:pt x="1951512" y="251362"/>
                    <a:pt x="1892134" y="306779"/>
                    <a:pt x="1852550" y="368135"/>
                  </a:cubicBezTo>
                  <a:cubicBezTo>
                    <a:pt x="1812966" y="429491"/>
                    <a:pt x="1805049" y="484910"/>
                    <a:pt x="1781298" y="558141"/>
                  </a:cubicBezTo>
                  <a:cubicBezTo>
                    <a:pt x="1757547" y="631372"/>
                    <a:pt x="1745672" y="706582"/>
                    <a:pt x="1710046" y="807522"/>
                  </a:cubicBezTo>
                  <a:cubicBezTo>
                    <a:pt x="1674420" y="908462"/>
                    <a:pt x="1652649" y="1043050"/>
                    <a:pt x="1567542" y="1163782"/>
                  </a:cubicBezTo>
                  <a:cubicBezTo>
                    <a:pt x="1482436" y="1284515"/>
                    <a:pt x="1314202" y="1434935"/>
                    <a:pt x="1199407" y="1531917"/>
                  </a:cubicBezTo>
                  <a:cubicBezTo>
                    <a:pt x="1084612" y="1628899"/>
                    <a:pt x="1005444" y="1646712"/>
                    <a:pt x="878774" y="1745673"/>
                  </a:cubicBezTo>
                  <a:cubicBezTo>
                    <a:pt x="752104" y="1844634"/>
                    <a:pt x="571995" y="2034639"/>
                    <a:pt x="439387" y="2125683"/>
                  </a:cubicBezTo>
                  <a:cubicBezTo>
                    <a:pt x="306779" y="2216727"/>
                    <a:pt x="156358" y="2222665"/>
                    <a:pt x="83127" y="2291938"/>
                  </a:cubicBezTo>
                  <a:cubicBezTo>
                    <a:pt x="9896" y="2361211"/>
                    <a:pt x="0" y="2446317"/>
                    <a:pt x="0" y="2541320"/>
                  </a:cubicBezTo>
                  <a:cubicBezTo>
                    <a:pt x="0" y="2636323"/>
                    <a:pt x="53439" y="2782785"/>
                    <a:pt x="83127" y="2861954"/>
                  </a:cubicBezTo>
                  <a:cubicBezTo>
                    <a:pt x="112815" y="2941123"/>
                    <a:pt x="87085" y="2964873"/>
                    <a:pt x="178129" y="3016333"/>
                  </a:cubicBezTo>
                  <a:cubicBezTo>
                    <a:pt x="269173" y="3067793"/>
                    <a:pt x="520535" y="3186546"/>
                    <a:pt x="629392" y="3170712"/>
                  </a:cubicBezTo>
                  <a:cubicBezTo>
                    <a:pt x="738249" y="3154878"/>
                    <a:pt x="758041" y="2986644"/>
                    <a:pt x="831272" y="2921330"/>
                  </a:cubicBezTo>
                  <a:cubicBezTo>
                    <a:pt x="904503" y="2856016"/>
                    <a:pt x="973777" y="2828306"/>
                    <a:pt x="1068779" y="2778826"/>
                  </a:cubicBezTo>
                  <a:cubicBezTo>
                    <a:pt x="1163781" y="2729346"/>
                    <a:pt x="1246909" y="2664031"/>
                    <a:pt x="1401288" y="2624447"/>
                  </a:cubicBezTo>
                  <a:cubicBezTo>
                    <a:pt x="1555667" y="2584863"/>
                    <a:pt x="1775360" y="2563091"/>
                    <a:pt x="1995054" y="2541320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3" name="TextBox 276"/>
            <p:cNvSpPr txBox="1">
              <a:spLocks noChangeArrowheads="1"/>
            </p:cNvSpPr>
            <p:nvPr/>
          </p:nvSpPr>
          <p:spPr bwMode="auto">
            <a:xfrm>
              <a:off x="5192153" y="3128856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100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04" name="TextBox 276"/>
            <p:cNvSpPr txBox="1">
              <a:spLocks noChangeArrowheads="1"/>
            </p:cNvSpPr>
            <p:nvPr/>
          </p:nvSpPr>
          <p:spPr bwMode="auto">
            <a:xfrm>
              <a:off x="5047373" y="4499366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100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05" name="Freeform 304"/>
            <p:cNvSpPr/>
            <p:nvPr/>
          </p:nvSpPr>
          <p:spPr bwMode="auto">
            <a:xfrm>
              <a:off x="3727569" y="2366382"/>
              <a:ext cx="1695994" cy="2834640"/>
            </a:xfrm>
            <a:custGeom>
              <a:avLst/>
              <a:gdLst>
                <a:gd name="connsiteX0" fmla="*/ 3083626 w 3083626"/>
                <a:gd name="connsiteY0" fmla="*/ 0 h 5153891"/>
                <a:gd name="connsiteX1" fmla="*/ 2834244 w 3083626"/>
                <a:gd name="connsiteY1" fmla="*/ 118754 h 5153891"/>
                <a:gd name="connsiteX2" fmla="*/ 2715491 w 3083626"/>
                <a:gd name="connsiteY2" fmla="*/ 380011 h 5153891"/>
                <a:gd name="connsiteX3" fmla="*/ 2644239 w 3083626"/>
                <a:gd name="connsiteY3" fmla="*/ 629393 h 5153891"/>
                <a:gd name="connsiteX4" fmla="*/ 2656114 w 3083626"/>
                <a:gd name="connsiteY4" fmla="*/ 843148 h 5153891"/>
                <a:gd name="connsiteX5" fmla="*/ 2656114 w 3083626"/>
                <a:gd name="connsiteY5" fmla="*/ 1033154 h 5153891"/>
                <a:gd name="connsiteX6" fmla="*/ 2489859 w 3083626"/>
                <a:gd name="connsiteY6" fmla="*/ 1235034 h 5153891"/>
                <a:gd name="connsiteX7" fmla="*/ 2323605 w 3083626"/>
                <a:gd name="connsiteY7" fmla="*/ 1460665 h 5153891"/>
                <a:gd name="connsiteX8" fmla="*/ 2169226 w 3083626"/>
                <a:gd name="connsiteY8" fmla="*/ 1828800 h 5153891"/>
                <a:gd name="connsiteX9" fmla="*/ 1955470 w 3083626"/>
                <a:gd name="connsiteY9" fmla="*/ 2125684 h 5153891"/>
                <a:gd name="connsiteX10" fmla="*/ 1575459 w 3083626"/>
                <a:gd name="connsiteY10" fmla="*/ 2493819 h 5153891"/>
                <a:gd name="connsiteX11" fmla="*/ 1231075 w 3083626"/>
                <a:gd name="connsiteY11" fmla="*/ 2790702 h 5153891"/>
                <a:gd name="connsiteX12" fmla="*/ 898566 w 3083626"/>
                <a:gd name="connsiteY12" fmla="*/ 3206338 h 5153891"/>
                <a:gd name="connsiteX13" fmla="*/ 601683 w 3083626"/>
                <a:gd name="connsiteY13" fmla="*/ 3348842 h 5153891"/>
                <a:gd name="connsiteX14" fmla="*/ 328550 w 3083626"/>
                <a:gd name="connsiteY14" fmla="*/ 3431969 h 5153891"/>
                <a:gd name="connsiteX15" fmla="*/ 67293 w 3083626"/>
                <a:gd name="connsiteY15" fmla="*/ 3526972 h 5153891"/>
                <a:gd name="connsiteX16" fmla="*/ 7917 w 3083626"/>
                <a:gd name="connsiteY16" fmla="*/ 3657600 h 5153891"/>
                <a:gd name="connsiteX17" fmla="*/ 114795 w 3083626"/>
                <a:gd name="connsiteY17" fmla="*/ 3823855 h 5153891"/>
                <a:gd name="connsiteX18" fmla="*/ 304800 w 3083626"/>
                <a:gd name="connsiteY18" fmla="*/ 4239491 h 5153891"/>
                <a:gd name="connsiteX19" fmla="*/ 340426 w 3083626"/>
                <a:gd name="connsiteY19" fmla="*/ 4441372 h 5153891"/>
                <a:gd name="connsiteX20" fmla="*/ 459179 w 3083626"/>
                <a:gd name="connsiteY20" fmla="*/ 4809507 h 5153891"/>
                <a:gd name="connsiteX21" fmla="*/ 684810 w 3083626"/>
                <a:gd name="connsiteY21" fmla="*/ 4940135 h 5153891"/>
                <a:gd name="connsiteX22" fmla="*/ 922317 w 3083626"/>
                <a:gd name="connsiteY22" fmla="*/ 4963886 h 5153891"/>
                <a:gd name="connsiteX23" fmla="*/ 1171698 w 3083626"/>
                <a:gd name="connsiteY23" fmla="*/ 5153891 h 515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83626" h="5153891">
                  <a:moveTo>
                    <a:pt x="3083626" y="0"/>
                  </a:moveTo>
                  <a:cubicBezTo>
                    <a:pt x="2989613" y="27709"/>
                    <a:pt x="2895600" y="55419"/>
                    <a:pt x="2834244" y="118754"/>
                  </a:cubicBezTo>
                  <a:cubicBezTo>
                    <a:pt x="2772888" y="182089"/>
                    <a:pt x="2747158" y="294905"/>
                    <a:pt x="2715491" y="380011"/>
                  </a:cubicBezTo>
                  <a:cubicBezTo>
                    <a:pt x="2683824" y="465117"/>
                    <a:pt x="2654135" y="552204"/>
                    <a:pt x="2644239" y="629393"/>
                  </a:cubicBezTo>
                  <a:cubicBezTo>
                    <a:pt x="2634343" y="706582"/>
                    <a:pt x="2654135" y="775855"/>
                    <a:pt x="2656114" y="843148"/>
                  </a:cubicBezTo>
                  <a:cubicBezTo>
                    <a:pt x="2658093" y="910441"/>
                    <a:pt x="2683823" y="967840"/>
                    <a:pt x="2656114" y="1033154"/>
                  </a:cubicBezTo>
                  <a:cubicBezTo>
                    <a:pt x="2628405" y="1098468"/>
                    <a:pt x="2545277" y="1163782"/>
                    <a:pt x="2489859" y="1235034"/>
                  </a:cubicBezTo>
                  <a:cubicBezTo>
                    <a:pt x="2434441" y="1306286"/>
                    <a:pt x="2377044" y="1361704"/>
                    <a:pt x="2323605" y="1460665"/>
                  </a:cubicBezTo>
                  <a:cubicBezTo>
                    <a:pt x="2270166" y="1559626"/>
                    <a:pt x="2230582" y="1717964"/>
                    <a:pt x="2169226" y="1828800"/>
                  </a:cubicBezTo>
                  <a:cubicBezTo>
                    <a:pt x="2107870" y="1939636"/>
                    <a:pt x="2054431" y="2014848"/>
                    <a:pt x="1955470" y="2125684"/>
                  </a:cubicBezTo>
                  <a:cubicBezTo>
                    <a:pt x="1856509" y="2236520"/>
                    <a:pt x="1696191" y="2382983"/>
                    <a:pt x="1575459" y="2493819"/>
                  </a:cubicBezTo>
                  <a:cubicBezTo>
                    <a:pt x="1454727" y="2604655"/>
                    <a:pt x="1343891" y="2671949"/>
                    <a:pt x="1231075" y="2790702"/>
                  </a:cubicBezTo>
                  <a:cubicBezTo>
                    <a:pt x="1118259" y="2909455"/>
                    <a:pt x="1003465" y="3113315"/>
                    <a:pt x="898566" y="3206338"/>
                  </a:cubicBezTo>
                  <a:cubicBezTo>
                    <a:pt x="793667" y="3299361"/>
                    <a:pt x="696686" y="3311237"/>
                    <a:pt x="601683" y="3348842"/>
                  </a:cubicBezTo>
                  <a:cubicBezTo>
                    <a:pt x="506680" y="3386447"/>
                    <a:pt x="417615" y="3402281"/>
                    <a:pt x="328550" y="3431969"/>
                  </a:cubicBezTo>
                  <a:cubicBezTo>
                    <a:pt x="239485" y="3461657"/>
                    <a:pt x="120732" y="3489367"/>
                    <a:pt x="67293" y="3526972"/>
                  </a:cubicBezTo>
                  <a:cubicBezTo>
                    <a:pt x="13854" y="3564577"/>
                    <a:pt x="0" y="3608120"/>
                    <a:pt x="7917" y="3657600"/>
                  </a:cubicBezTo>
                  <a:cubicBezTo>
                    <a:pt x="15834" y="3707081"/>
                    <a:pt x="65315" y="3726873"/>
                    <a:pt x="114795" y="3823855"/>
                  </a:cubicBezTo>
                  <a:cubicBezTo>
                    <a:pt x="164275" y="3920837"/>
                    <a:pt x="267195" y="4136572"/>
                    <a:pt x="304800" y="4239491"/>
                  </a:cubicBezTo>
                  <a:cubicBezTo>
                    <a:pt x="342405" y="4342410"/>
                    <a:pt x="314696" y="4346369"/>
                    <a:pt x="340426" y="4441372"/>
                  </a:cubicBezTo>
                  <a:cubicBezTo>
                    <a:pt x="366156" y="4536375"/>
                    <a:pt x="401782" y="4726380"/>
                    <a:pt x="459179" y="4809507"/>
                  </a:cubicBezTo>
                  <a:cubicBezTo>
                    <a:pt x="516576" y="4892634"/>
                    <a:pt x="607620" y="4914405"/>
                    <a:pt x="684810" y="4940135"/>
                  </a:cubicBezTo>
                  <a:cubicBezTo>
                    <a:pt x="762000" y="4965865"/>
                    <a:pt x="841169" y="4928260"/>
                    <a:pt x="922317" y="4963886"/>
                  </a:cubicBezTo>
                  <a:cubicBezTo>
                    <a:pt x="1003465" y="4999512"/>
                    <a:pt x="1134093" y="5126182"/>
                    <a:pt x="1171698" y="5153891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6" name="TextBox 276"/>
            <p:cNvSpPr txBox="1">
              <a:spLocks noChangeArrowheads="1"/>
            </p:cNvSpPr>
            <p:nvPr/>
          </p:nvSpPr>
          <p:spPr bwMode="auto">
            <a:xfrm>
              <a:off x="5354350" y="2311338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125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07" name="TextBox 276"/>
            <p:cNvSpPr txBox="1">
              <a:spLocks noChangeArrowheads="1"/>
            </p:cNvSpPr>
            <p:nvPr/>
          </p:nvSpPr>
          <p:spPr bwMode="auto">
            <a:xfrm>
              <a:off x="4177603" y="5177547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125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08" name="Freeform 307"/>
            <p:cNvSpPr/>
            <p:nvPr/>
          </p:nvSpPr>
          <p:spPr bwMode="auto">
            <a:xfrm>
              <a:off x="3344392" y="1275633"/>
              <a:ext cx="2087880" cy="3037114"/>
            </a:xfrm>
            <a:custGeom>
              <a:avLst/>
              <a:gdLst>
                <a:gd name="connsiteX0" fmla="*/ 2854036 w 3796146"/>
                <a:gd name="connsiteY0" fmla="*/ 0 h 5522026"/>
                <a:gd name="connsiteX1" fmla="*/ 3435927 w 3796146"/>
                <a:gd name="connsiteY1" fmla="*/ 154379 h 5522026"/>
                <a:gd name="connsiteX2" fmla="*/ 3661558 w 3796146"/>
                <a:gd name="connsiteY2" fmla="*/ 320634 h 5522026"/>
                <a:gd name="connsiteX3" fmla="*/ 3780312 w 3796146"/>
                <a:gd name="connsiteY3" fmla="*/ 558140 h 5522026"/>
                <a:gd name="connsiteX4" fmla="*/ 3756561 w 3796146"/>
                <a:gd name="connsiteY4" fmla="*/ 795647 h 5522026"/>
                <a:gd name="connsiteX5" fmla="*/ 3566556 w 3796146"/>
                <a:gd name="connsiteY5" fmla="*/ 1021278 h 5522026"/>
                <a:gd name="connsiteX6" fmla="*/ 3245922 w 3796146"/>
                <a:gd name="connsiteY6" fmla="*/ 1282535 h 5522026"/>
                <a:gd name="connsiteX7" fmla="*/ 3008416 w 3796146"/>
                <a:gd name="connsiteY7" fmla="*/ 1698172 h 5522026"/>
                <a:gd name="connsiteX8" fmla="*/ 2830286 w 3796146"/>
                <a:gd name="connsiteY8" fmla="*/ 2113808 h 5522026"/>
                <a:gd name="connsiteX9" fmla="*/ 2818410 w 3796146"/>
                <a:gd name="connsiteY9" fmla="*/ 2600696 h 5522026"/>
                <a:gd name="connsiteX10" fmla="*/ 2806535 w 3796146"/>
                <a:gd name="connsiteY10" fmla="*/ 3051959 h 5522026"/>
                <a:gd name="connsiteX11" fmla="*/ 2675906 w 3796146"/>
                <a:gd name="connsiteY11" fmla="*/ 3194463 h 5522026"/>
                <a:gd name="connsiteX12" fmla="*/ 2414649 w 3796146"/>
                <a:gd name="connsiteY12" fmla="*/ 3289465 h 5522026"/>
                <a:gd name="connsiteX13" fmla="*/ 2319647 w 3796146"/>
                <a:gd name="connsiteY13" fmla="*/ 3336966 h 5522026"/>
                <a:gd name="connsiteX14" fmla="*/ 2557153 w 3796146"/>
                <a:gd name="connsiteY14" fmla="*/ 3455720 h 5522026"/>
                <a:gd name="connsiteX15" fmla="*/ 2592779 w 3796146"/>
                <a:gd name="connsiteY15" fmla="*/ 3657600 h 5522026"/>
                <a:gd name="connsiteX16" fmla="*/ 2497777 w 3796146"/>
                <a:gd name="connsiteY16" fmla="*/ 3942608 h 5522026"/>
                <a:gd name="connsiteX17" fmla="*/ 2129642 w 3796146"/>
                <a:gd name="connsiteY17" fmla="*/ 4298868 h 5522026"/>
                <a:gd name="connsiteX18" fmla="*/ 1880260 w 3796146"/>
                <a:gd name="connsiteY18" fmla="*/ 4512624 h 5522026"/>
                <a:gd name="connsiteX19" fmla="*/ 1547751 w 3796146"/>
                <a:gd name="connsiteY19" fmla="*/ 4738255 h 5522026"/>
                <a:gd name="connsiteX20" fmla="*/ 1322119 w 3796146"/>
                <a:gd name="connsiteY20" fmla="*/ 4821382 h 5522026"/>
                <a:gd name="connsiteX21" fmla="*/ 716478 w 3796146"/>
                <a:gd name="connsiteY21" fmla="*/ 4868883 h 5522026"/>
                <a:gd name="connsiteX22" fmla="*/ 360218 w 3796146"/>
                <a:gd name="connsiteY22" fmla="*/ 4940135 h 5522026"/>
                <a:gd name="connsiteX23" fmla="*/ 134587 w 3796146"/>
                <a:gd name="connsiteY23" fmla="*/ 5011387 h 5522026"/>
                <a:gd name="connsiteX24" fmla="*/ 15834 w 3796146"/>
                <a:gd name="connsiteY24" fmla="*/ 5213268 h 5522026"/>
                <a:gd name="connsiteX25" fmla="*/ 39584 w 3796146"/>
                <a:gd name="connsiteY25" fmla="*/ 5391398 h 5522026"/>
                <a:gd name="connsiteX26" fmla="*/ 98961 w 3796146"/>
                <a:gd name="connsiteY26" fmla="*/ 5522026 h 552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796146" h="5522026">
                  <a:moveTo>
                    <a:pt x="2854036" y="0"/>
                  </a:moveTo>
                  <a:cubicBezTo>
                    <a:pt x="3077688" y="50470"/>
                    <a:pt x="3301340" y="100940"/>
                    <a:pt x="3435927" y="154379"/>
                  </a:cubicBezTo>
                  <a:cubicBezTo>
                    <a:pt x="3570514" y="207818"/>
                    <a:pt x="3604160" y="253340"/>
                    <a:pt x="3661558" y="320634"/>
                  </a:cubicBezTo>
                  <a:cubicBezTo>
                    <a:pt x="3718956" y="387928"/>
                    <a:pt x="3764478" y="478971"/>
                    <a:pt x="3780312" y="558140"/>
                  </a:cubicBezTo>
                  <a:cubicBezTo>
                    <a:pt x="3796146" y="637309"/>
                    <a:pt x="3792187" y="718457"/>
                    <a:pt x="3756561" y="795647"/>
                  </a:cubicBezTo>
                  <a:cubicBezTo>
                    <a:pt x="3720935" y="872837"/>
                    <a:pt x="3651662" y="940130"/>
                    <a:pt x="3566556" y="1021278"/>
                  </a:cubicBezTo>
                  <a:cubicBezTo>
                    <a:pt x="3481450" y="1102426"/>
                    <a:pt x="3338945" y="1169719"/>
                    <a:pt x="3245922" y="1282535"/>
                  </a:cubicBezTo>
                  <a:cubicBezTo>
                    <a:pt x="3152899" y="1395351"/>
                    <a:pt x="3077689" y="1559627"/>
                    <a:pt x="3008416" y="1698172"/>
                  </a:cubicBezTo>
                  <a:cubicBezTo>
                    <a:pt x="2939143" y="1836717"/>
                    <a:pt x="2861954" y="1963387"/>
                    <a:pt x="2830286" y="2113808"/>
                  </a:cubicBezTo>
                  <a:cubicBezTo>
                    <a:pt x="2798618" y="2264229"/>
                    <a:pt x="2822368" y="2444338"/>
                    <a:pt x="2818410" y="2600696"/>
                  </a:cubicBezTo>
                  <a:cubicBezTo>
                    <a:pt x="2814452" y="2757054"/>
                    <a:pt x="2830286" y="2952998"/>
                    <a:pt x="2806535" y="3051959"/>
                  </a:cubicBezTo>
                  <a:cubicBezTo>
                    <a:pt x="2782784" y="3150920"/>
                    <a:pt x="2741220" y="3154879"/>
                    <a:pt x="2675906" y="3194463"/>
                  </a:cubicBezTo>
                  <a:cubicBezTo>
                    <a:pt x="2610592" y="3234047"/>
                    <a:pt x="2474026" y="3265715"/>
                    <a:pt x="2414649" y="3289465"/>
                  </a:cubicBezTo>
                  <a:cubicBezTo>
                    <a:pt x="2355273" y="3313216"/>
                    <a:pt x="2295896" y="3309257"/>
                    <a:pt x="2319647" y="3336966"/>
                  </a:cubicBezTo>
                  <a:cubicBezTo>
                    <a:pt x="2343398" y="3364675"/>
                    <a:pt x="2511631" y="3402281"/>
                    <a:pt x="2557153" y="3455720"/>
                  </a:cubicBezTo>
                  <a:cubicBezTo>
                    <a:pt x="2602675" y="3509159"/>
                    <a:pt x="2602675" y="3576452"/>
                    <a:pt x="2592779" y="3657600"/>
                  </a:cubicBezTo>
                  <a:cubicBezTo>
                    <a:pt x="2582883" y="3738748"/>
                    <a:pt x="2574966" y="3835730"/>
                    <a:pt x="2497777" y="3942608"/>
                  </a:cubicBezTo>
                  <a:cubicBezTo>
                    <a:pt x="2420588" y="4049486"/>
                    <a:pt x="2232562" y="4203865"/>
                    <a:pt x="2129642" y="4298868"/>
                  </a:cubicBezTo>
                  <a:cubicBezTo>
                    <a:pt x="2026723" y="4393871"/>
                    <a:pt x="1977242" y="4439393"/>
                    <a:pt x="1880260" y="4512624"/>
                  </a:cubicBezTo>
                  <a:cubicBezTo>
                    <a:pt x="1783278" y="4585855"/>
                    <a:pt x="1640775" y="4686795"/>
                    <a:pt x="1547751" y="4738255"/>
                  </a:cubicBezTo>
                  <a:cubicBezTo>
                    <a:pt x="1454728" y="4789715"/>
                    <a:pt x="1460664" y="4799611"/>
                    <a:pt x="1322119" y="4821382"/>
                  </a:cubicBezTo>
                  <a:cubicBezTo>
                    <a:pt x="1183574" y="4843153"/>
                    <a:pt x="876795" y="4849091"/>
                    <a:pt x="716478" y="4868883"/>
                  </a:cubicBezTo>
                  <a:cubicBezTo>
                    <a:pt x="556161" y="4888675"/>
                    <a:pt x="457200" y="4916384"/>
                    <a:pt x="360218" y="4940135"/>
                  </a:cubicBezTo>
                  <a:cubicBezTo>
                    <a:pt x="263236" y="4963886"/>
                    <a:pt x="191984" y="4965865"/>
                    <a:pt x="134587" y="5011387"/>
                  </a:cubicBezTo>
                  <a:cubicBezTo>
                    <a:pt x="77190" y="5056909"/>
                    <a:pt x="31668" y="5149933"/>
                    <a:pt x="15834" y="5213268"/>
                  </a:cubicBezTo>
                  <a:cubicBezTo>
                    <a:pt x="0" y="5276603"/>
                    <a:pt x="25730" y="5339938"/>
                    <a:pt x="39584" y="5391398"/>
                  </a:cubicBezTo>
                  <a:cubicBezTo>
                    <a:pt x="53439" y="5442858"/>
                    <a:pt x="76200" y="5482442"/>
                    <a:pt x="98961" y="5522026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9" name="Freeform 308"/>
            <p:cNvSpPr/>
            <p:nvPr/>
          </p:nvSpPr>
          <p:spPr bwMode="auto">
            <a:xfrm>
              <a:off x="3019997" y="4306216"/>
              <a:ext cx="814251" cy="1129937"/>
            </a:xfrm>
            <a:custGeom>
              <a:avLst/>
              <a:gdLst>
                <a:gd name="connsiteX0" fmla="*/ 0 w 1480457"/>
                <a:gd name="connsiteY0" fmla="*/ 2054431 h 2054431"/>
                <a:gd name="connsiteX1" fmla="*/ 498764 w 1480457"/>
                <a:gd name="connsiteY1" fmla="*/ 1793174 h 2054431"/>
                <a:gd name="connsiteX2" fmla="*/ 985652 w 1480457"/>
                <a:gd name="connsiteY2" fmla="*/ 1638795 h 2054431"/>
                <a:gd name="connsiteX3" fmla="*/ 1294411 w 1480457"/>
                <a:gd name="connsiteY3" fmla="*/ 1413163 h 2054431"/>
                <a:gd name="connsiteX4" fmla="*/ 1472540 w 1480457"/>
                <a:gd name="connsiteY4" fmla="*/ 1033153 h 2054431"/>
                <a:gd name="connsiteX5" fmla="*/ 1341912 w 1480457"/>
                <a:gd name="connsiteY5" fmla="*/ 807522 h 2054431"/>
                <a:gd name="connsiteX6" fmla="*/ 1128156 w 1480457"/>
                <a:gd name="connsiteY6" fmla="*/ 439387 h 2054431"/>
                <a:gd name="connsiteX7" fmla="*/ 914400 w 1480457"/>
                <a:gd name="connsiteY7" fmla="*/ 273132 h 2054431"/>
                <a:gd name="connsiteX8" fmla="*/ 795647 w 1480457"/>
                <a:gd name="connsiteY8" fmla="*/ 130628 h 2054431"/>
                <a:gd name="connsiteX9" fmla="*/ 676894 w 1480457"/>
                <a:gd name="connsiteY9" fmla="*/ 0 h 205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80457" h="2054431">
                  <a:moveTo>
                    <a:pt x="0" y="2054431"/>
                  </a:moveTo>
                  <a:cubicBezTo>
                    <a:pt x="167244" y="1958439"/>
                    <a:pt x="334489" y="1862447"/>
                    <a:pt x="498764" y="1793174"/>
                  </a:cubicBezTo>
                  <a:cubicBezTo>
                    <a:pt x="663039" y="1723901"/>
                    <a:pt x="853044" y="1702130"/>
                    <a:pt x="985652" y="1638795"/>
                  </a:cubicBezTo>
                  <a:cubicBezTo>
                    <a:pt x="1118260" y="1575460"/>
                    <a:pt x="1213263" y="1514103"/>
                    <a:pt x="1294411" y="1413163"/>
                  </a:cubicBezTo>
                  <a:cubicBezTo>
                    <a:pt x="1375559" y="1312223"/>
                    <a:pt x="1464623" y="1134093"/>
                    <a:pt x="1472540" y="1033153"/>
                  </a:cubicBezTo>
                  <a:cubicBezTo>
                    <a:pt x="1480457" y="932213"/>
                    <a:pt x="1341912" y="807522"/>
                    <a:pt x="1341912" y="807522"/>
                  </a:cubicBezTo>
                  <a:cubicBezTo>
                    <a:pt x="1284515" y="708561"/>
                    <a:pt x="1199408" y="528452"/>
                    <a:pt x="1128156" y="439387"/>
                  </a:cubicBezTo>
                  <a:cubicBezTo>
                    <a:pt x="1056904" y="350322"/>
                    <a:pt x="969818" y="324592"/>
                    <a:pt x="914400" y="273132"/>
                  </a:cubicBezTo>
                  <a:cubicBezTo>
                    <a:pt x="858982" y="221672"/>
                    <a:pt x="835231" y="176150"/>
                    <a:pt x="795647" y="130628"/>
                  </a:cubicBezTo>
                  <a:cubicBezTo>
                    <a:pt x="756063" y="85106"/>
                    <a:pt x="716478" y="42553"/>
                    <a:pt x="676894" y="0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0" name="TextBox 276"/>
            <p:cNvSpPr txBox="1">
              <a:spLocks noChangeArrowheads="1"/>
            </p:cNvSpPr>
            <p:nvPr/>
          </p:nvSpPr>
          <p:spPr bwMode="auto">
            <a:xfrm>
              <a:off x="4758902" y="1193376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150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1" name="TextBox 276"/>
            <p:cNvSpPr txBox="1">
              <a:spLocks noChangeArrowheads="1"/>
            </p:cNvSpPr>
            <p:nvPr/>
          </p:nvSpPr>
          <p:spPr bwMode="auto">
            <a:xfrm>
              <a:off x="2994328" y="5313619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150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2" name="Freeform 311"/>
            <p:cNvSpPr/>
            <p:nvPr/>
          </p:nvSpPr>
          <p:spPr bwMode="auto">
            <a:xfrm>
              <a:off x="1040975" y="1269102"/>
              <a:ext cx="3004457" cy="1176746"/>
            </a:xfrm>
            <a:custGeom>
              <a:avLst/>
              <a:gdLst>
                <a:gd name="connsiteX0" fmla="*/ 5462649 w 5462649"/>
                <a:gd name="connsiteY0" fmla="*/ 0 h 2139538"/>
                <a:gd name="connsiteX1" fmla="*/ 4667002 w 5462649"/>
                <a:gd name="connsiteY1" fmla="*/ 190005 h 2139538"/>
                <a:gd name="connsiteX2" fmla="*/ 4334493 w 5462649"/>
                <a:gd name="connsiteY2" fmla="*/ 296883 h 2139538"/>
                <a:gd name="connsiteX3" fmla="*/ 3871356 w 5462649"/>
                <a:gd name="connsiteY3" fmla="*/ 380010 h 2139538"/>
                <a:gd name="connsiteX4" fmla="*/ 3574473 w 5462649"/>
                <a:gd name="connsiteY4" fmla="*/ 498763 h 2139538"/>
                <a:gd name="connsiteX5" fmla="*/ 3408218 w 5462649"/>
                <a:gd name="connsiteY5" fmla="*/ 581891 h 2139538"/>
                <a:gd name="connsiteX6" fmla="*/ 3360717 w 5462649"/>
                <a:gd name="connsiteY6" fmla="*/ 819397 h 2139538"/>
                <a:gd name="connsiteX7" fmla="*/ 3526971 w 5462649"/>
                <a:gd name="connsiteY7" fmla="*/ 1068779 h 2139538"/>
                <a:gd name="connsiteX8" fmla="*/ 3764478 w 5462649"/>
                <a:gd name="connsiteY8" fmla="*/ 1187532 h 2139538"/>
                <a:gd name="connsiteX9" fmla="*/ 3990109 w 5462649"/>
                <a:gd name="connsiteY9" fmla="*/ 1235034 h 2139538"/>
                <a:gd name="connsiteX10" fmla="*/ 4286992 w 5462649"/>
                <a:gd name="connsiteY10" fmla="*/ 1377538 h 2139538"/>
                <a:gd name="connsiteX11" fmla="*/ 4346369 w 5462649"/>
                <a:gd name="connsiteY11" fmla="*/ 1531917 h 2139538"/>
                <a:gd name="connsiteX12" fmla="*/ 4322618 w 5462649"/>
                <a:gd name="connsiteY12" fmla="*/ 1686296 h 2139538"/>
                <a:gd name="connsiteX13" fmla="*/ 4037610 w 5462649"/>
                <a:gd name="connsiteY13" fmla="*/ 1900052 h 2139538"/>
                <a:gd name="connsiteX14" fmla="*/ 3431969 w 5462649"/>
                <a:gd name="connsiteY14" fmla="*/ 2090057 h 2139538"/>
                <a:gd name="connsiteX15" fmla="*/ 2861953 w 5462649"/>
                <a:gd name="connsiteY15" fmla="*/ 2090057 h 2139538"/>
                <a:gd name="connsiteX16" fmla="*/ 2066306 w 5462649"/>
                <a:gd name="connsiteY16" fmla="*/ 2113808 h 2139538"/>
                <a:gd name="connsiteX17" fmla="*/ 1543792 w 5462649"/>
                <a:gd name="connsiteY17" fmla="*/ 2078182 h 2139538"/>
                <a:gd name="connsiteX18" fmla="*/ 1128156 w 5462649"/>
                <a:gd name="connsiteY18" fmla="*/ 1745673 h 2139538"/>
                <a:gd name="connsiteX19" fmla="*/ 783771 w 5462649"/>
                <a:gd name="connsiteY19" fmla="*/ 1710047 h 2139538"/>
                <a:gd name="connsiteX20" fmla="*/ 486888 w 5462649"/>
                <a:gd name="connsiteY20" fmla="*/ 1840675 h 2139538"/>
                <a:gd name="connsiteX21" fmla="*/ 0 w 5462649"/>
                <a:gd name="connsiteY21" fmla="*/ 2125683 h 213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62649" h="2139538">
                  <a:moveTo>
                    <a:pt x="5462649" y="0"/>
                  </a:moveTo>
                  <a:lnTo>
                    <a:pt x="4667002" y="190005"/>
                  </a:lnTo>
                  <a:cubicBezTo>
                    <a:pt x="4478976" y="239485"/>
                    <a:pt x="4467101" y="265216"/>
                    <a:pt x="4334493" y="296883"/>
                  </a:cubicBezTo>
                  <a:cubicBezTo>
                    <a:pt x="4201885" y="328550"/>
                    <a:pt x="3998026" y="346363"/>
                    <a:pt x="3871356" y="380010"/>
                  </a:cubicBezTo>
                  <a:cubicBezTo>
                    <a:pt x="3744686" y="413657"/>
                    <a:pt x="3651663" y="465116"/>
                    <a:pt x="3574473" y="498763"/>
                  </a:cubicBezTo>
                  <a:cubicBezTo>
                    <a:pt x="3497283" y="532410"/>
                    <a:pt x="3443844" y="528452"/>
                    <a:pt x="3408218" y="581891"/>
                  </a:cubicBezTo>
                  <a:cubicBezTo>
                    <a:pt x="3372592" y="635330"/>
                    <a:pt x="3340925" y="738249"/>
                    <a:pt x="3360717" y="819397"/>
                  </a:cubicBezTo>
                  <a:cubicBezTo>
                    <a:pt x="3380509" y="900545"/>
                    <a:pt x="3459678" y="1007423"/>
                    <a:pt x="3526971" y="1068779"/>
                  </a:cubicBezTo>
                  <a:cubicBezTo>
                    <a:pt x="3594265" y="1130135"/>
                    <a:pt x="3687288" y="1159823"/>
                    <a:pt x="3764478" y="1187532"/>
                  </a:cubicBezTo>
                  <a:cubicBezTo>
                    <a:pt x="3841668" y="1215241"/>
                    <a:pt x="3903023" y="1203366"/>
                    <a:pt x="3990109" y="1235034"/>
                  </a:cubicBezTo>
                  <a:cubicBezTo>
                    <a:pt x="4077195" y="1266702"/>
                    <a:pt x="4227615" y="1328058"/>
                    <a:pt x="4286992" y="1377538"/>
                  </a:cubicBezTo>
                  <a:cubicBezTo>
                    <a:pt x="4346369" y="1427018"/>
                    <a:pt x="4340431" y="1480457"/>
                    <a:pt x="4346369" y="1531917"/>
                  </a:cubicBezTo>
                  <a:cubicBezTo>
                    <a:pt x="4352307" y="1583377"/>
                    <a:pt x="4374078" y="1624940"/>
                    <a:pt x="4322618" y="1686296"/>
                  </a:cubicBezTo>
                  <a:cubicBezTo>
                    <a:pt x="4271158" y="1747652"/>
                    <a:pt x="4186051" y="1832759"/>
                    <a:pt x="4037610" y="1900052"/>
                  </a:cubicBezTo>
                  <a:cubicBezTo>
                    <a:pt x="3889169" y="1967345"/>
                    <a:pt x="3627912" y="2058390"/>
                    <a:pt x="3431969" y="2090057"/>
                  </a:cubicBezTo>
                  <a:cubicBezTo>
                    <a:pt x="3236026" y="2121725"/>
                    <a:pt x="3089563" y="2086099"/>
                    <a:pt x="2861953" y="2090057"/>
                  </a:cubicBezTo>
                  <a:cubicBezTo>
                    <a:pt x="2634343" y="2094015"/>
                    <a:pt x="2285999" y="2115787"/>
                    <a:pt x="2066306" y="2113808"/>
                  </a:cubicBezTo>
                  <a:cubicBezTo>
                    <a:pt x="1846613" y="2111829"/>
                    <a:pt x="1700150" y="2139538"/>
                    <a:pt x="1543792" y="2078182"/>
                  </a:cubicBezTo>
                  <a:cubicBezTo>
                    <a:pt x="1387434" y="2016826"/>
                    <a:pt x="1254826" y="1807029"/>
                    <a:pt x="1128156" y="1745673"/>
                  </a:cubicBezTo>
                  <a:cubicBezTo>
                    <a:pt x="1001486" y="1684317"/>
                    <a:pt x="890649" y="1694213"/>
                    <a:pt x="783771" y="1710047"/>
                  </a:cubicBezTo>
                  <a:cubicBezTo>
                    <a:pt x="676893" y="1725881"/>
                    <a:pt x="617517" y="1771402"/>
                    <a:pt x="486888" y="1840675"/>
                  </a:cubicBezTo>
                  <a:cubicBezTo>
                    <a:pt x="356259" y="1909948"/>
                    <a:pt x="178129" y="2017815"/>
                    <a:pt x="0" y="2125683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3" name="TextBox 276"/>
            <p:cNvSpPr txBox="1">
              <a:spLocks noChangeArrowheads="1"/>
            </p:cNvSpPr>
            <p:nvPr/>
          </p:nvSpPr>
          <p:spPr bwMode="auto">
            <a:xfrm>
              <a:off x="2295465" y="2348350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150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4" name="TextBox 276"/>
            <p:cNvSpPr txBox="1">
              <a:spLocks noChangeArrowheads="1"/>
            </p:cNvSpPr>
            <p:nvPr/>
          </p:nvSpPr>
          <p:spPr bwMode="auto">
            <a:xfrm>
              <a:off x="3829261" y="1204262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150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5" name="Freeform 314"/>
            <p:cNvSpPr/>
            <p:nvPr/>
          </p:nvSpPr>
          <p:spPr bwMode="auto">
            <a:xfrm>
              <a:off x="982192" y="1327885"/>
              <a:ext cx="668383" cy="738051"/>
            </a:xfrm>
            <a:custGeom>
              <a:avLst/>
              <a:gdLst>
                <a:gd name="connsiteX0" fmla="*/ 0 w 1215242"/>
                <a:gd name="connsiteY0" fmla="*/ 1341911 h 1341911"/>
                <a:gd name="connsiteX1" fmla="*/ 380010 w 1215242"/>
                <a:gd name="connsiteY1" fmla="*/ 1199408 h 1341911"/>
                <a:gd name="connsiteX2" fmla="*/ 629392 w 1215242"/>
                <a:gd name="connsiteY2" fmla="*/ 807522 h 1341911"/>
                <a:gd name="connsiteX3" fmla="*/ 1056904 w 1215242"/>
                <a:gd name="connsiteY3" fmla="*/ 451262 h 1341911"/>
                <a:gd name="connsiteX4" fmla="*/ 1199408 w 1215242"/>
                <a:gd name="connsiteY4" fmla="*/ 225631 h 1341911"/>
                <a:gd name="connsiteX5" fmla="*/ 961901 w 1215242"/>
                <a:gd name="connsiteY5" fmla="*/ 166254 h 1341911"/>
                <a:gd name="connsiteX6" fmla="*/ 546265 w 1215242"/>
                <a:gd name="connsiteY6" fmla="*/ 142504 h 1341911"/>
                <a:gd name="connsiteX7" fmla="*/ 47501 w 1215242"/>
                <a:gd name="connsiteY7" fmla="*/ 0 h 134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5242" h="1341911">
                  <a:moveTo>
                    <a:pt x="0" y="1341911"/>
                  </a:moveTo>
                  <a:cubicBezTo>
                    <a:pt x="137555" y="1315192"/>
                    <a:pt x="275111" y="1288473"/>
                    <a:pt x="380010" y="1199408"/>
                  </a:cubicBezTo>
                  <a:cubicBezTo>
                    <a:pt x="484909" y="1110343"/>
                    <a:pt x="516576" y="932213"/>
                    <a:pt x="629392" y="807522"/>
                  </a:cubicBezTo>
                  <a:cubicBezTo>
                    <a:pt x="742208" y="682831"/>
                    <a:pt x="961901" y="548244"/>
                    <a:pt x="1056904" y="451262"/>
                  </a:cubicBezTo>
                  <a:cubicBezTo>
                    <a:pt x="1151907" y="354280"/>
                    <a:pt x="1215242" y="273132"/>
                    <a:pt x="1199408" y="225631"/>
                  </a:cubicBezTo>
                  <a:cubicBezTo>
                    <a:pt x="1183574" y="178130"/>
                    <a:pt x="1070758" y="180108"/>
                    <a:pt x="961901" y="166254"/>
                  </a:cubicBezTo>
                  <a:cubicBezTo>
                    <a:pt x="853044" y="152400"/>
                    <a:pt x="698665" y="170213"/>
                    <a:pt x="546265" y="142504"/>
                  </a:cubicBezTo>
                  <a:cubicBezTo>
                    <a:pt x="393865" y="114795"/>
                    <a:pt x="220683" y="57397"/>
                    <a:pt x="47501" y="0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6" name="TextBox 276"/>
            <p:cNvSpPr txBox="1">
              <a:spLocks noChangeArrowheads="1"/>
            </p:cNvSpPr>
            <p:nvPr/>
          </p:nvSpPr>
          <p:spPr bwMode="auto">
            <a:xfrm>
              <a:off x="1251522" y="1630981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125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7" name="Freeform 316"/>
            <p:cNvSpPr/>
            <p:nvPr/>
          </p:nvSpPr>
          <p:spPr bwMode="auto">
            <a:xfrm>
              <a:off x="949535" y="1614179"/>
              <a:ext cx="3978728" cy="2515688"/>
            </a:xfrm>
            <a:custGeom>
              <a:avLst/>
              <a:gdLst>
                <a:gd name="connsiteX0" fmla="*/ 0 w 7234052"/>
                <a:gd name="connsiteY0" fmla="*/ 2519548 h 4573979"/>
                <a:gd name="connsiteX1" fmla="*/ 807522 w 7234052"/>
                <a:gd name="connsiteY1" fmla="*/ 2293917 h 4573979"/>
                <a:gd name="connsiteX2" fmla="*/ 1318161 w 7234052"/>
                <a:gd name="connsiteY2" fmla="*/ 2187039 h 4573979"/>
                <a:gd name="connsiteX3" fmla="*/ 1721922 w 7234052"/>
                <a:gd name="connsiteY3" fmla="*/ 1973283 h 4573979"/>
                <a:gd name="connsiteX4" fmla="*/ 2161309 w 7234052"/>
                <a:gd name="connsiteY4" fmla="*/ 1842654 h 4573979"/>
                <a:gd name="connsiteX5" fmla="*/ 2458192 w 7234052"/>
                <a:gd name="connsiteY5" fmla="*/ 1830779 h 4573979"/>
                <a:gd name="connsiteX6" fmla="*/ 2671948 w 7234052"/>
                <a:gd name="connsiteY6" fmla="*/ 1913906 h 4573979"/>
                <a:gd name="connsiteX7" fmla="*/ 2719450 w 7234052"/>
                <a:gd name="connsiteY7" fmla="*/ 2127662 h 4573979"/>
                <a:gd name="connsiteX8" fmla="*/ 2683824 w 7234052"/>
                <a:gd name="connsiteY8" fmla="*/ 2365169 h 4573979"/>
                <a:gd name="connsiteX9" fmla="*/ 2671948 w 7234052"/>
                <a:gd name="connsiteY9" fmla="*/ 2626426 h 4573979"/>
                <a:gd name="connsiteX10" fmla="*/ 2945081 w 7234052"/>
                <a:gd name="connsiteY10" fmla="*/ 2626426 h 4573979"/>
                <a:gd name="connsiteX11" fmla="*/ 3218213 w 7234052"/>
                <a:gd name="connsiteY11" fmla="*/ 2495797 h 4573979"/>
                <a:gd name="connsiteX12" fmla="*/ 3443844 w 7234052"/>
                <a:gd name="connsiteY12" fmla="*/ 2495797 h 4573979"/>
                <a:gd name="connsiteX13" fmla="*/ 3669476 w 7234052"/>
                <a:gd name="connsiteY13" fmla="*/ 2626426 h 4573979"/>
                <a:gd name="connsiteX14" fmla="*/ 3716977 w 7234052"/>
                <a:gd name="connsiteY14" fmla="*/ 3030187 h 4573979"/>
                <a:gd name="connsiteX15" fmla="*/ 3871356 w 7234052"/>
                <a:gd name="connsiteY15" fmla="*/ 3184566 h 4573979"/>
                <a:gd name="connsiteX16" fmla="*/ 4049486 w 7234052"/>
                <a:gd name="connsiteY16" fmla="*/ 3006436 h 4573979"/>
                <a:gd name="connsiteX17" fmla="*/ 4085112 w 7234052"/>
                <a:gd name="connsiteY17" fmla="*/ 2733304 h 4573979"/>
                <a:gd name="connsiteX18" fmla="*/ 3871356 w 7234052"/>
                <a:gd name="connsiteY18" fmla="*/ 2377044 h 4573979"/>
                <a:gd name="connsiteX19" fmla="*/ 3847605 w 7234052"/>
                <a:gd name="connsiteY19" fmla="*/ 2068286 h 4573979"/>
                <a:gd name="connsiteX20" fmla="*/ 3942608 w 7234052"/>
                <a:gd name="connsiteY20" fmla="*/ 1818904 h 4573979"/>
                <a:gd name="connsiteX21" fmla="*/ 4512624 w 7234052"/>
                <a:gd name="connsiteY21" fmla="*/ 1700150 h 4573979"/>
                <a:gd name="connsiteX22" fmla="*/ 5118265 w 7234052"/>
                <a:gd name="connsiteY22" fmla="*/ 1522021 h 4573979"/>
                <a:gd name="connsiteX23" fmla="*/ 5605154 w 7234052"/>
                <a:gd name="connsiteY23" fmla="*/ 1189512 h 4573979"/>
                <a:gd name="connsiteX24" fmla="*/ 5866411 w 7234052"/>
                <a:gd name="connsiteY24" fmla="*/ 845127 h 4573979"/>
                <a:gd name="connsiteX25" fmla="*/ 5628904 w 7234052"/>
                <a:gd name="connsiteY25" fmla="*/ 607621 h 4573979"/>
                <a:gd name="connsiteX26" fmla="*/ 5391398 w 7234052"/>
                <a:gd name="connsiteY26" fmla="*/ 441366 h 4573979"/>
                <a:gd name="connsiteX27" fmla="*/ 5438899 w 7234052"/>
                <a:gd name="connsiteY27" fmla="*/ 275112 h 4573979"/>
                <a:gd name="connsiteX28" fmla="*/ 6032665 w 7234052"/>
                <a:gd name="connsiteY28" fmla="*/ 61356 h 4573979"/>
                <a:gd name="connsiteX29" fmla="*/ 6697683 w 7234052"/>
                <a:gd name="connsiteY29" fmla="*/ 1979 h 4573979"/>
                <a:gd name="connsiteX30" fmla="*/ 6994567 w 7234052"/>
                <a:gd name="connsiteY30" fmla="*/ 49480 h 4573979"/>
                <a:gd name="connsiteX31" fmla="*/ 7160821 w 7234052"/>
                <a:gd name="connsiteY31" fmla="*/ 168234 h 4573979"/>
                <a:gd name="connsiteX32" fmla="*/ 7232073 w 7234052"/>
                <a:gd name="connsiteY32" fmla="*/ 381989 h 4573979"/>
                <a:gd name="connsiteX33" fmla="*/ 7148946 w 7234052"/>
                <a:gd name="connsiteY33" fmla="*/ 595745 h 4573979"/>
                <a:gd name="connsiteX34" fmla="*/ 6947065 w 7234052"/>
                <a:gd name="connsiteY34" fmla="*/ 797626 h 4573979"/>
                <a:gd name="connsiteX35" fmla="*/ 6662057 w 7234052"/>
                <a:gd name="connsiteY35" fmla="*/ 1011382 h 4573979"/>
                <a:gd name="connsiteX36" fmla="*/ 6650182 w 7234052"/>
                <a:gd name="connsiteY36" fmla="*/ 1237013 h 4573979"/>
                <a:gd name="connsiteX37" fmla="*/ 6840187 w 7234052"/>
                <a:gd name="connsiteY37" fmla="*/ 1427018 h 4573979"/>
                <a:gd name="connsiteX38" fmla="*/ 6852063 w 7234052"/>
                <a:gd name="connsiteY38" fmla="*/ 1593273 h 4573979"/>
                <a:gd name="connsiteX39" fmla="*/ 6757060 w 7234052"/>
                <a:gd name="connsiteY39" fmla="*/ 1985158 h 4573979"/>
                <a:gd name="connsiteX40" fmla="*/ 6590805 w 7234052"/>
                <a:gd name="connsiteY40" fmla="*/ 2317667 h 4573979"/>
                <a:gd name="connsiteX41" fmla="*/ 6341424 w 7234052"/>
                <a:gd name="connsiteY41" fmla="*/ 2412670 h 4573979"/>
                <a:gd name="connsiteX42" fmla="*/ 6044541 w 7234052"/>
                <a:gd name="connsiteY42" fmla="*/ 2567049 h 4573979"/>
                <a:gd name="connsiteX43" fmla="*/ 5712031 w 7234052"/>
                <a:gd name="connsiteY43" fmla="*/ 2768930 h 4573979"/>
                <a:gd name="connsiteX44" fmla="*/ 5450774 w 7234052"/>
                <a:gd name="connsiteY44" fmla="*/ 3101439 h 4573979"/>
                <a:gd name="connsiteX45" fmla="*/ 5450774 w 7234052"/>
                <a:gd name="connsiteY45" fmla="*/ 3564576 h 4573979"/>
                <a:gd name="connsiteX46" fmla="*/ 5818909 w 7234052"/>
                <a:gd name="connsiteY46" fmla="*/ 3505200 h 4573979"/>
                <a:gd name="connsiteX47" fmla="*/ 6056416 w 7234052"/>
                <a:gd name="connsiteY47" fmla="*/ 3279569 h 4573979"/>
                <a:gd name="connsiteX48" fmla="*/ 6412676 w 7234052"/>
                <a:gd name="connsiteY48" fmla="*/ 3113314 h 4573979"/>
                <a:gd name="connsiteX49" fmla="*/ 6567055 w 7234052"/>
                <a:gd name="connsiteY49" fmla="*/ 3089563 h 4573979"/>
                <a:gd name="connsiteX50" fmla="*/ 6662057 w 7234052"/>
                <a:gd name="connsiteY50" fmla="*/ 3148940 h 4573979"/>
                <a:gd name="connsiteX51" fmla="*/ 6567055 w 7234052"/>
                <a:gd name="connsiteY51" fmla="*/ 3279569 h 4573979"/>
                <a:gd name="connsiteX52" fmla="*/ 6377050 w 7234052"/>
                <a:gd name="connsiteY52" fmla="*/ 3517075 h 4573979"/>
                <a:gd name="connsiteX53" fmla="*/ 6008915 w 7234052"/>
                <a:gd name="connsiteY53" fmla="*/ 3730831 h 4573979"/>
                <a:gd name="connsiteX54" fmla="*/ 5628904 w 7234052"/>
                <a:gd name="connsiteY54" fmla="*/ 3861460 h 4573979"/>
                <a:gd name="connsiteX55" fmla="*/ 5035138 w 7234052"/>
                <a:gd name="connsiteY55" fmla="*/ 3968338 h 4573979"/>
                <a:gd name="connsiteX56" fmla="*/ 4619502 w 7234052"/>
                <a:gd name="connsiteY56" fmla="*/ 4075215 h 4573979"/>
                <a:gd name="connsiteX57" fmla="*/ 4156364 w 7234052"/>
                <a:gd name="connsiteY57" fmla="*/ 4217719 h 4573979"/>
                <a:gd name="connsiteX58" fmla="*/ 3823855 w 7234052"/>
                <a:gd name="connsiteY58" fmla="*/ 4573979 h 457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234052" h="4573979">
                  <a:moveTo>
                    <a:pt x="0" y="2519548"/>
                  </a:moveTo>
                  <a:cubicBezTo>
                    <a:pt x="293914" y="2434441"/>
                    <a:pt x="587829" y="2349335"/>
                    <a:pt x="807522" y="2293917"/>
                  </a:cubicBezTo>
                  <a:cubicBezTo>
                    <a:pt x="1027215" y="2238499"/>
                    <a:pt x="1165761" y="2240478"/>
                    <a:pt x="1318161" y="2187039"/>
                  </a:cubicBezTo>
                  <a:cubicBezTo>
                    <a:pt x="1470561" y="2133600"/>
                    <a:pt x="1581397" y="2030680"/>
                    <a:pt x="1721922" y="1973283"/>
                  </a:cubicBezTo>
                  <a:cubicBezTo>
                    <a:pt x="1862447" y="1915886"/>
                    <a:pt x="2038597" y="1866405"/>
                    <a:pt x="2161309" y="1842654"/>
                  </a:cubicBezTo>
                  <a:cubicBezTo>
                    <a:pt x="2284021" y="1818903"/>
                    <a:pt x="2373086" y="1818904"/>
                    <a:pt x="2458192" y="1830779"/>
                  </a:cubicBezTo>
                  <a:cubicBezTo>
                    <a:pt x="2543298" y="1842654"/>
                    <a:pt x="2628405" y="1864426"/>
                    <a:pt x="2671948" y="1913906"/>
                  </a:cubicBezTo>
                  <a:cubicBezTo>
                    <a:pt x="2715491" y="1963386"/>
                    <a:pt x="2717471" y="2052452"/>
                    <a:pt x="2719450" y="2127662"/>
                  </a:cubicBezTo>
                  <a:cubicBezTo>
                    <a:pt x="2721429" y="2202872"/>
                    <a:pt x="2691741" y="2282042"/>
                    <a:pt x="2683824" y="2365169"/>
                  </a:cubicBezTo>
                  <a:cubicBezTo>
                    <a:pt x="2675907" y="2448296"/>
                    <a:pt x="2628405" y="2582883"/>
                    <a:pt x="2671948" y="2626426"/>
                  </a:cubicBezTo>
                  <a:cubicBezTo>
                    <a:pt x="2715491" y="2669969"/>
                    <a:pt x="2854037" y="2648198"/>
                    <a:pt x="2945081" y="2626426"/>
                  </a:cubicBezTo>
                  <a:cubicBezTo>
                    <a:pt x="3036125" y="2604655"/>
                    <a:pt x="3135086" y="2517568"/>
                    <a:pt x="3218213" y="2495797"/>
                  </a:cubicBezTo>
                  <a:cubicBezTo>
                    <a:pt x="3301340" y="2474026"/>
                    <a:pt x="3368634" y="2474026"/>
                    <a:pt x="3443844" y="2495797"/>
                  </a:cubicBezTo>
                  <a:cubicBezTo>
                    <a:pt x="3519054" y="2517568"/>
                    <a:pt x="3623954" y="2537361"/>
                    <a:pt x="3669476" y="2626426"/>
                  </a:cubicBezTo>
                  <a:cubicBezTo>
                    <a:pt x="3714998" y="2715491"/>
                    <a:pt x="3683330" y="2937164"/>
                    <a:pt x="3716977" y="3030187"/>
                  </a:cubicBezTo>
                  <a:cubicBezTo>
                    <a:pt x="3750624" y="3123210"/>
                    <a:pt x="3815938" y="3188525"/>
                    <a:pt x="3871356" y="3184566"/>
                  </a:cubicBezTo>
                  <a:cubicBezTo>
                    <a:pt x="3926774" y="3180608"/>
                    <a:pt x="4013860" y="3081646"/>
                    <a:pt x="4049486" y="3006436"/>
                  </a:cubicBezTo>
                  <a:cubicBezTo>
                    <a:pt x="4085112" y="2931226"/>
                    <a:pt x="4114800" y="2838203"/>
                    <a:pt x="4085112" y="2733304"/>
                  </a:cubicBezTo>
                  <a:cubicBezTo>
                    <a:pt x="4055424" y="2628405"/>
                    <a:pt x="3910941" y="2487880"/>
                    <a:pt x="3871356" y="2377044"/>
                  </a:cubicBezTo>
                  <a:cubicBezTo>
                    <a:pt x="3831772" y="2266208"/>
                    <a:pt x="3835730" y="2161309"/>
                    <a:pt x="3847605" y="2068286"/>
                  </a:cubicBezTo>
                  <a:cubicBezTo>
                    <a:pt x="3859480" y="1975263"/>
                    <a:pt x="3831772" y="1880260"/>
                    <a:pt x="3942608" y="1818904"/>
                  </a:cubicBezTo>
                  <a:cubicBezTo>
                    <a:pt x="4053444" y="1757548"/>
                    <a:pt x="4316681" y="1749630"/>
                    <a:pt x="4512624" y="1700150"/>
                  </a:cubicBezTo>
                  <a:cubicBezTo>
                    <a:pt x="4708567" y="1650670"/>
                    <a:pt x="4936177" y="1607127"/>
                    <a:pt x="5118265" y="1522021"/>
                  </a:cubicBezTo>
                  <a:cubicBezTo>
                    <a:pt x="5300353" y="1436915"/>
                    <a:pt x="5480463" y="1302328"/>
                    <a:pt x="5605154" y="1189512"/>
                  </a:cubicBezTo>
                  <a:cubicBezTo>
                    <a:pt x="5729845" y="1076696"/>
                    <a:pt x="5862453" y="942109"/>
                    <a:pt x="5866411" y="845127"/>
                  </a:cubicBezTo>
                  <a:cubicBezTo>
                    <a:pt x="5870369" y="748145"/>
                    <a:pt x="5708073" y="674914"/>
                    <a:pt x="5628904" y="607621"/>
                  </a:cubicBezTo>
                  <a:cubicBezTo>
                    <a:pt x="5549735" y="540328"/>
                    <a:pt x="5423065" y="496784"/>
                    <a:pt x="5391398" y="441366"/>
                  </a:cubicBezTo>
                  <a:cubicBezTo>
                    <a:pt x="5359731" y="385948"/>
                    <a:pt x="5332021" y="338447"/>
                    <a:pt x="5438899" y="275112"/>
                  </a:cubicBezTo>
                  <a:cubicBezTo>
                    <a:pt x="5545777" y="211777"/>
                    <a:pt x="5822868" y="106878"/>
                    <a:pt x="6032665" y="61356"/>
                  </a:cubicBezTo>
                  <a:cubicBezTo>
                    <a:pt x="6242462" y="15834"/>
                    <a:pt x="6537366" y="3958"/>
                    <a:pt x="6697683" y="1979"/>
                  </a:cubicBezTo>
                  <a:cubicBezTo>
                    <a:pt x="6858000" y="0"/>
                    <a:pt x="6917377" y="21771"/>
                    <a:pt x="6994567" y="49480"/>
                  </a:cubicBezTo>
                  <a:cubicBezTo>
                    <a:pt x="7071757" y="77189"/>
                    <a:pt x="7121237" y="112816"/>
                    <a:pt x="7160821" y="168234"/>
                  </a:cubicBezTo>
                  <a:cubicBezTo>
                    <a:pt x="7200405" y="223652"/>
                    <a:pt x="7234052" y="310737"/>
                    <a:pt x="7232073" y="381989"/>
                  </a:cubicBezTo>
                  <a:cubicBezTo>
                    <a:pt x="7230094" y="453241"/>
                    <a:pt x="7196447" y="526472"/>
                    <a:pt x="7148946" y="595745"/>
                  </a:cubicBezTo>
                  <a:cubicBezTo>
                    <a:pt x="7101445" y="665018"/>
                    <a:pt x="7028213" y="728353"/>
                    <a:pt x="6947065" y="797626"/>
                  </a:cubicBezTo>
                  <a:cubicBezTo>
                    <a:pt x="6865917" y="866899"/>
                    <a:pt x="6711538" y="938151"/>
                    <a:pt x="6662057" y="1011382"/>
                  </a:cubicBezTo>
                  <a:cubicBezTo>
                    <a:pt x="6612577" y="1084613"/>
                    <a:pt x="6620494" y="1167740"/>
                    <a:pt x="6650182" y="1237013"/>
                  </a:cubicBezTo>
                  <a:cubicBezTo>
                    <a:pt x="6679870" y="1306286"/>
                    <a:pt x="6806540" y="1367641"/>
                    <a:pt x="6840187" y="1427018"/>
                  </a:cubicBezTo>
                  <a:cubicBezTo>
                    <a:pt x="6873834" y="1486395"/>
                    <a:pt x="6865917" y="1500250"/>
                    <a:pt x="6852063" y="1593273"/>
                  </a:cubicBezTo>
                  <a:cubicBezTo>
                    <a:pt x="6838209" y="1686296"/>
                    <a:pt x="6800603" y="1864426"/>
                    <a:pt x="6757060" y="1985158"/>
                  </a:cubicBezTo>
                  <a:cubicBezTo>
                    <a:pt x="6713517" y="2105890"/>
                    <a:pt x="6660078" y="2246415"/>
                    <a:pt x="6590805" y="2317667"/>
                  </a:cubicBezTo>
                  <a:cubicBezTo>
                    <a:pt x="6521532" y="2388919"/>
                    <a:pt x="6432468" y="2371106"/>
                    <a:pt x="6341424" y="2412670"/>
                  </a:cubicBezTo>
                  <a:cubicBezTo>
                    <a:pt x="6250380" y="2454234"/>
                    <a:pt x="6149440" y="2507672"/>
                    <a:pt x="6044541" y="2567049"/>
                  </a:cubicBezTo>
                  <a:cubicBezTo>
                    <a:pt x="5939642" y="2626426"/>
                    <a:pt x="5810992" y="2679865"/>
                    <a:pt x="5712031" y="2768930"/>
                  </a:cubicBezTo>
                  <a:cubicBezTo>
                    <a:pt x="5613070" y="2857995"/>
                    <a:pt x="5494317" y="2968831"/>
                    <a:pt x="5450774" y="3101439"/>
                  </a:cubicBezTo>
                  <a:cubicBezTo>
                    <a:pt x="5407231" y="3234047"/>
                    <a:pt x="5389418" y="3497283"/>
                    <a:pt x="5450774" y="3564576"/>
                  </a:cubicBezTo>
                  <a:cubicBezTo>
                    <a:pt x="5512130" y="3631870"/>
                    <a:pt x="5717969" y="3552701"/>
                    <a:pt x="5818909" y="3505200"/>
                  </a:cubicBezTo>
                  <a:cubicBezTo>
                    <a:pt x="5919849" y="3457699"/>
                    <a:pt x="5957455" y="3344883"/>
                    <a:pt x="6056416" y="3279569"/>
                  </a:cubicBezTo>
                  <a:cubicBezTo>
                    <a:pt x="6155377" y="3214255"/>
                    <a:pt x="6327570" y="3144982"/>
                    <a:pt x="6412676" y="3113314"/>
                  </a:cubicBezTo>
                  <a:cubicBezTo>
                    <a:pt x="6497783" y="3081646"/>
                    <a:pt x="6525491" y="3083625"/>
                    <a:pt x="6567055" y="3089563"/>
                  </a:cubicBezTo>
                  <a:cubicBezTo>
                    <a:pt x="6608619" y="3095501"/>
                    <a:pt x="6662057" y="3117272"/>
                    <a:pt x="6662057" y="3148940"/>
                  </a:cubicBezTo>
                  <a:cubicBezTo>
                    <a:pt x="6662057" y="3180608"/>
                    <a:pt x="6614556" y="3218213"/>
                    <a:pt x="6567055" y="3279569"/>
                  </a:cubicBezTo>
                  <a:cubicBezTo>
                    <a:pt x="6519554" y="3340925"/>
                    <a:pt x="6470073" y="3441865"/>
                    <a:pt x="6377050" y="3517075"/>
                  </a:cubicBezTo>
                  <a:cubicBezTo>
                    <a:pt x="6284027" y="3592285"/>
                    <a:pt x="6133606" y="3673434"/>
                    <a:pt x="6008915" y="3730831"/>
                  </a:cubicBezTo>
                  <a:cubicBezTo>
                    <a:pt x="5884224" y="3788228"/>
                    <a:pt x="5791200" y="3821876"/>
                    <a:pt x="5628904" y="3861460"/>
                  </a:cubicBezTo>
                  <a:cubicBezTo>
                    <a:pt x="5466608" y="3901044"/>
                    <a:pt x="5203371" y="3932712"/>
                    <a:pt x="5035138" y="3968338"/>
                  </a:cubicBezTo>
                  <a:cubicBezTo>
                    <a:pt x="4866905" y="4003964"/>
                    <a:pt x="4765964" y="4033652"/>
                    <a:pt x="4619502" y="4075215"/>
                  </a:cubicBezTo>
                  <a:cubicBezTo>
                    <a:pt x="4473040" y="4116778"/>
                    <a:pt x="4288972" y="4134592"/>
                    <a:pt x="4156364" y="4217719"/>
                  </a:cubicBezTo>
                  <a:cubicBezTo>
                    <a:pt x="4023756" y="4300846"/>
                    <a:pt x="3923805" y="4437412"/>
                    <a:pt x="3823855" y="4573979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8" name="TextBox 276"/>
            <p:cNvSpPr txBox="1">
              <a:spLocks noChangeArrowheads="1"/>
            </p:cNvSpPr>
            <p:nvPr/>
          </p:nvSpPr>
          <p:spPr bwMode="auto">
            <a:xfrm>
              <a:off x="1252613" y="2807726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175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9" name="TextBox 276"/>
            <p:cNvSpPr txBox="1">
              <a:spLocks noChangeArrowheads="1"/>
            </p:cNvSpPr>
            <p:nvPr/>
          </p:nvSpPr>
          <p:spPr bwMode="auto">
            <a:xfrm>
              <a:off x="4458456" y="1559135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175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0" name="TextBox 276"/>
            <p:cNvSpPr txBox="1">
              <a:spLocks noChangeArrowheads="1"/>
            </p:cNvSpPr>
            <p:nvPr/>
          </p:nvSpPr>
          <p:spPr bwMode="auto">
            <a:xfrm>
              <a:off x="4000169" y="3412974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175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1" name="Freeform 320"/>
            <p:cNvSpPr/>
            <p:nvPr/>
          </p:nvSpPr>
          <p:spPr bwMode="auto">
            <a:xfrm>
              <a:off x="1132415" y="4103742"/>
              <a:ext cx="2284912" cy="1465217"/>
            </a:xfrm>
            <a:custGeom>
              <a:avLst/>
              <a:gdLst>
                <a:gd name="connsiteX0" fmla="*/ 3515096 w 4154385"/>
                <a:gd name="connsiteY0" fmla="*/ 0 h 2664031"/>
                <a:gd name="connsiteX1" fmla="*/ 3443845 w 4154385"/>
                <a:gd name="connsiteY1" fmla="*/ 285008 h 2664031"/>
                <a:gd name="connsiteX2" fmla="*/ 3467595 w 4154385"/>
                <a:gd name="connsiteY2" fmla="*/ 581891 h 2664031"/>
                <a:gd name="connsiteX3" fmla="*/ 3693226 w 4154385"/>
                <a:gd name="connsiteY3" fmla="*/ 831272 h 2664031"/>
                <a:gd name="connsiteX4" fmla="*/ 4013860 w 4154385"/>
                <a:gd name="connsiteY4" fmla="*/ 1116280 h 2664031"/>
                <a:gd name="connsiteX5" fmla="*/ 4144489 w 4154385"/>
                <a:gd name="connsiteY5" fmla="*/ 1401288 h 2664031"/>
                <a:gd name="connsiteX6" fmla="*/ 4073237 w 4154385"/>
                <a:gd name="connsiteY6" fmla="*/ 1698171 h 2664031"/>
                <a:gd name="connsiteX7" fmla="*/ 3776354 w 4154385"/>
                <a:gd name="connsiteY7" fmla="*/ 1840675 h 2664031"/>
                <a:gd name="connsiteX8" fmla="*/ 3431969 w 4154385"/>
                <a:gd name="connsiteY8" fmla="*/ 1733797 h 2664031"/>
                <a:gd name="connsiteX9" fmla="*/ 2980707 w 4154385"/>
                <a:gd name="connsiteY9" fmla="*/ 1448789 h 2664031"/>
                <a:gd name="connsiteX10" fmla="*/ 2731325 w 4154385"/>
                <a:gd name="connsiteY10" fmla="*/ 1413163 h 2664031"/>
                <a:gd name="connsiteX11" fmla="*/ 2505694 w 4154385"/>
                <a:gd name="connsiteY11" fmla="*/ 1555667 h 2664031"/>
                <a:gd name="connsiteX12" fmla="*/ 2268187 w 4154385"/>
                <a:gd name="connsiteY12" fmla="*/ 1864426 h 2664031"/>
                <a:gd name="connsiteX13" fmla="*/ 1983180 w 4154385"/>
                <a:gd name="connsiteY13" fmla="*/ 2232561 h 2664031"/>
                <a:gd name="connsiteX14" fmla="*/ 1721922 w 4154385"/>
                <a:gd name="connsiteY14" fmla="*/ 2458192 h 2664031"/>
                <a:gd name="connsiteX15" fmla="*/ 1318161 w 4154385"/>
                <a:gd name="connsiteY15" fmla="*/ 2375065 h 2664031"/>
                <a:gd name="connsiteX16" fmla="*/ 997528 w 4154385"/>
                <a:gd name="connsiteY16" fmla="*/ 2303813 h 2664031"/>
                <a:gd name="connsiteX17" fmla="*/ 700645 w 4154385"/>
                <a:gd name="connsiteY17" fmla="*/ 2303813 h 2664031"/>
                <a:gd name="connsiteX18" fmla="*/ 154380 w 4154385"/>
                <a:gd name="connsiteY18" fmla="*/ 2612571 h 2664031"/>
                <a:gd name="connsiteX19" fmla="*/ 130629 w 4154385"/>
                <a:gd name="connsiteY19" fmla="*/ 2612571 h 2664031"/>
                <a:gd name="connsiteX20" fmla="*/ 0 w 4154385"/>
                <a:gd name="connsiteY20" fmla="*/ 2612571 h 2664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54385" h="2664031">
                  <a:moveTo>
                    <a:pt x="3515096" y="0"/>
                  </a:moveTo>
                  <a:cubicBezTo>
                    <a:pt x="3483429" y="94013"/>
                    <a:pt x="3451762" y="188026"/>
                    <a:pt x="3443845" y="285008"/>
                  </a:cubicBezTo>
                  <a:cubicBezTo>
                    <a:pt x="3435928" y="381990"/>
                    <a:pt x="3426031" y="490847"/>
                    <a:pt x="3467595" y="581891"/>
                  </a:cubicBezTo>
                  <a:cubicBezTo>
                    <a:pt x="3509159" y="672935"/>
                    <a:pt x="3602182" y="742207"/>
                    <a:pt x="3693226" y="831272"/>
                  </a:cubicBezTo>
                  <a:cubicBezTo>
                    <a:pt x="3784270" y="920337"/>
                    <a:pt x="3938650" y="1021277"/>
                    <a:pt x="4013860" y="1116280"/>
                  </a:cubicBezTo>
                  <a:cubicBezTo>
                    <a:pt x="4089070" y="1211283"/>
                    <a:pt x="4134593" y="1304306"/>
                    <a:pt x="4144489" y="1401288"/>
                  </a:cubicBezTo>
                  <a:cubicBezTo>
                    <a:pt x="4154385" y="1498270"/>
                    <a:pt x="4134593" y="1624940"/>
                    <a:pt x="4073237" y="1698171"/>
                  </a:cubicBezTo>
                  <a:cubicBezTo>
                    <a:pt x="4011881" y="1771402"/>
                    <a:pt x="3883232" y="1834737"/>
                    <a:pt x="3776354" y="1840675"/>
                  </a:cubicBezTo>
                  <a:cubicBezTo>
                    <a:pt x="3669476" y="1846613"/>
                    <a:pt x="3564577" y="1799111"/>
                    <a:pt x="3431969" y="1733797"/>
                  </a:cubicBezTo>
                  <a:cubicBezTo>
                    <a:pt x="3299361" y="1668483"/>
                    <a:pt x="3097481" y="1502228"/>
                    <a:pt x="2980707" y="1448789"/>
                  </a:cubicBezTo>
                  <a:cubicBezTo>
                    <a:pt x="2863933" y="1395350"/>
                    <a:pt x="2810494" y="1395350"/>
                    <a:pt x="2731325" y="1413163"/>
                  </a:cubicBezTo>
                  <a:cubicBezTo>
                    <a:pt x="2652156" y="1430976"/>
                    <a:pt x="2582884" y="1480456"/>
                    <a:pt x="2505694" y="1555667"/>
                  </a:cubicBezTo>
                  <a:cubicBezTo>
                    <a:pt x="2428504" y="1630878"/>
                    <a:pt x="2268187" y="1864426"/>
                    <a:pt x="2268187" y="1864426"/>
                  </a:cubicBezTo>
                  <a:cubicBezTo>
                    <a:pt x="2181101" y="1977242"/>
                    <a:pt x="2074224" y="2133600"/>
                    <a:pt x="1983180" y="2232561"/>
                  </a:cubicBezTo>
                  <a:cubicBezTo>
                    <a:pt x="1892136" y="2331522"/>
                    <a:pt x="1832758" y="2434441"/>
                    <a:pt x="1721922" y="2458192"/>
                  </a:cubicBezTo>
                  <a:lnTo>
                    <a:pt x="1318161" y="2375065"/>
                  </a:lnTo>
                  <a:cubicBezTo>
                    <a:pt x="1197429" y="2349335"/>
                    <a:pt x="1100447" y="2315688"/>
                    <a:pt x="997528" y="2303813"/>
                  </a:cubicBezTo>
                  <a:cubicBezTo>
                    <a:pt x="894609" y="2291938"/>
                    <a:pt x="841169" y="2252353"/>
                    <a:pt x="700645" y="2303813"/>
                  </a:cubicBezTo>
                  <a:cubicBezTo>
                    <a:pt x="560121" y="2355273"/>
                    <a:pt x="249383" y="2561111"/>
                    <a:pt x="154380" y="2612571"/>
                  </a:cubicBezTo>
                  <a:cubicBezTo>
                    <a:pt x="59377" y="2664031"/>
                    <a:pt x="130629" y="2612571"/>
                    <a:pt x="130629" y="2612571"/>
                  </a:cubicBezTo>
                  <a:lnTo>
                    <a:pt x="0" y="2612571"/>
                  </a:ln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22" name="TextBox 276"/>
            <p:cNvSpPr txBox="1">
              <a:spLocks noChangeArrowheads="1"/>
            </p:cNvSpPr>
            <p:nvPr/>
          </p:nvSpPr>
          <p:spPr bwMode="auto">
            <a:xfrm>
              <a:off x="2072309" y="5221090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175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3" name="Freeform 322"/>
            <p:cNvSpPr/>
            <p:nvPr/>
          </p:nvSpPr>
          <p:spPr bwMode="auto">
            <a:xfrm>
              <a:off x="1021381" y="3159950"/>
              <a:ext cx="880654" cy="1520734"/>
            </a:xfrm>
            <a:custGeom>
              <a:avLst/>
              <a:gdLst>
                <a:gd name="connsiteX0" fmla="*/ 0 w 1601189"/>
                <a:gd name="connsiteY0" fmla="*/ 1015341 h 2764971"/>
                <a:gd name="connsiteX1" fmla="*/ 308758 w 1601189"/>
                <a:gd name="connsiteY1" fmla="*/ 575954 h 2764971"/>
                <a:gd name="connsiteX2" fmla="*/ 783771 w 1601189"/>
                <a:gd name="connsiteY2" fmla="*/ 302821 h 2764971"/>
                <a:gd name="connsiteX3" fmla="*/ 1270660 w 1601189"/>
                <a:gd name="connsiteY3" fmla="*/ 77190 h 2764971"/>
                <a:gd name="connsiteX4" fmla="*/ 1484415 w 1601189"/>
                <a:gd name="connsiteY4" fmla="*/ 17813 h 2764971"/>
                <a:gd name="connsiteX5" fmla="*/ 1591293 w 1601189"/>
                <a:gd name="connsiteY5" fmla="*/ 41564 h 2764971"/>
                <a:gd name="connsiteX6" fmla="*/ 1543792 w 1601189"/>
                <a:gd name="connsiteY6" fmla="*/ 267195 h 2764971"/>
                <a:gd name="connsiteX7" fmla="*/ 1460665 w 1601189"/>
                <a:gd name="connsiteY7" fmla="*/ 575954 h 2764971"/>
                <a:gd name="connsiteX8" fmla="*/ 1460665 w 1601189"/>
                <a:gd name="connsiteY8" fmla="*/ 979715 h 2764971"/>
                <a:gd name="connsiteX9" fmla="*/ 1413163 w 1601189"/>
                <a:gd name="connsiteY9" fmla="*/ 1324099 h 2764971"/>
                <a:gd name="connsiteX10" fmla="*/ 1068779 w 1601189"/>
                <a:gd name="connsiteY10" fmla="*/ 1704109 h 2764971"/>
                <a:gd name="connsiteX11" fmla="*/ 771896 w 1601189"/>
                <a:gd name="connsiteY11" fmla="*/ 1929741 h 2764971"/>
                <a:gd name="connsiteX12" fmla="*/ 558140 w 1601189"/>
                <a:gd name="connsiteY12" fmla="*/ 2084120 h 2764971"/>
                <a:gd name="connsiteX13" fmla="*/ 463138 w 1601189"/>
                <a:gd name="connsiteY13" fmla="*/ 2428504 h 2764971"/>
                <a:gd name="connsiteX14" fmla="*/ 498763 w 1601189"/>
                <a:gd name="connsiteY14" fmla="*/ 2666011 h 2764971"/>
                <a:gd name="connsiteX15" fmla="*/ 938151 w 1601189"/>
                <a:gd name="connsiteY15" fmla="*/ 2761013 h 2764971"/>
                <a:gd name="connsiteX16" fmla="*/ 1365662 w 1601189"/>
                <a:gd name="connsiteY16" fmla="*/ 2689761 h 276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01189" h="2764971">
                  <a:moveTo>
                    <a:pt x="0" y="1015341"/>
                  </a:moveTo>
                  <a:cubicBezTo>
                    <a:pt x="89065" y="855024"/>
                    <a:pt x="178130" y="694707"/>
                    <a:pt x="308758" y="575954"/>
                  </a:cubicBezTo>
                  <a:cubicBezTo>
                    <a:pt x="439386" y="457201"/>
                    <a:pt x="623454" y="385948"/>
                    <a:pt x="783771" y="302821"/>
                  </a:cubicBezTo>
                  <a:cubicBezTo>
                    <a:pt x="944088" y="219694"/>
                    <a:pt x="1153886" y="124691"/>
                    <a:pt x="1270660" y="77190"/>
                  </a:cubicBezTo>
                  <a:cubicBezTo>
                    <a:pt x="1387434" y="29689"/>
                    <a:pt x="1430976" y="23751"/>
                    <a:pt x="1484415" y="17813"/>
                  </a:cubicBezTo>
                  <a:cubicBezTo>
                    <a:pt x="1537854" y="11875"/>
                    <a:pt x="1581397" y="0"/>
                    <a:pt x="1591293" y="41564"/>
                  </a:cubicBezTo>
                  <a:cubicBezTo>
                    <a:pt x="1601189" y="83128"/>
                    <a:pt x="1565563" y="178130"/>
                    <a:pt x="1543792" y="267195"/>
                  </a:cubicBezTo>
                  <a:cubicBezTo>
                    <a:pt x="1522021" y="356260"/>
                    <a:pt x="1474519" y="457201"/>
                    <a:pt x="1460665" y="575954"/>
                  </a:cubicBezTo>
                  <a:cubicBezTo>
                    <a:pt x="1446811" y="694707"/>
                    <a:pt x="1468582" y="855024"/>
                    <a:pt x="1460665" y="979715"/>
                  </a:cubicBezTo>
                  <a:cubicBezTo>
                    <a:pt x="1452748" y="1104406"/>
                    <a:pt x="1478477" y="1203367"/>
                    <a:pt x="1413163" y="1324099"/>
                  </a:cubicBezTo>
                  <a:cubicBezTo>
                    <a:pt x="1347849" y="1444831"/>
                    <a:pt x="1175657" y="1603169"/>
                    <a:pt x="1068779" y="1704109"/>
                  </a:cubicBezTo>
                  <a:cubicBezTo>
                    <a:pt x="961901" y="1805049"/>
                    <a:pt x="857002" y="1866406"/>
                    <a:pt x="771896" y="1929741"/>
                  </a:cubicBezTo>
                  <a:cubicBezTo>
                    <a:pt x="686790" y="1993076"/>
                    <a:pt x="609600" y="2000993"/>
                    <a:pt x="558140" y="2084120"/>
                  </a:cubicBezTo>
                  <a:cubicBezTo>
                    <a:pt x="506680" y="2167247"/>
                    <a:pt x="473034" y="2331522"/>
                    <a:pt x="463138" y="2428504"/>
                  </a:cubicBezTo>
                  <a:cubicBezTo>
                    <a:pt x="453242" y="2525486"/>
                    <a:pt x="419594" y="2610593"/>
                    <a:pt x="498763" y="2666011"/>
                  </a:cubicBezTo>
                  <a:cubicBezTo>
                    <a:pt x="577932" y="2721429"/>
                    <a:pt x="793668" y="2757055"/>
                    <a:pt x="938151" y="2761013"/>
                  </a:cubicBezTo>
                  <a:cubicBezTo>
                    <a:pt x="1082634" y="2764971"/>
                    <a:pt x="1224148" y="2727366"/>
                    <a:pt x="1365662" y="2689761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24" name="Freeform 323"/>
            <p:cNvSpPr/>
            <p:nvPr/>
          </p:nvSpPr>
          <p:spPr bwMode="auto">
            <a:xfrm>
              <a:off x="1027912" y="4520665"/>
              <a:ext cx="1346563" cy="551906"/>
            </a:xfrm>
            <a:custGeom>
              <a:avLst/>
              <a:gdLst>
                <a:gd name="connsiteX0" fmla="*/ 1377538 w 2448297"/>
                <a:gd name="connsiteY0" fmla="*/ 227611 h 1003465"/>
                <a:gd name="connsiteX1" fmla="*/ 1638795 w 2448297"/>
                <a:gd name="connsiteY1" fmla="*/ 180109 h 1003465"/>
                <a:gd name="connsiteX2" fmla="*/ 2054431 w 2448297"/>
                <a:gd name="connsiteY2" fmla="*/ 25730 h 1003465"/>
                <a:gd name="connsiteX3" fmla="*/ 2315688 w 2448297"/>
                <a:gd name="connsiteY3" fmla="*/ 25730 h 1003465"/>
                <a:gd name="connsiteX4" fmla="*/ 2434442 w 2448297"/>
                <a:gd name="connsiteY4" fmla="*/ 168234 h 1003465"/>
                <a:gd name="connsiteX5" fmla="*/ 2398816 w 2448297"/>
                <a:gd name="connsiteY5" fmla="*/ 429491 h 1003465"/>
                <a:gd name="connsiteX6" fmla="*/ 2173185 w 2448297"/>
                <a:gd name="connsiteY6" fmla="*/ 595746 h 1003465"/>
                <a:gd name="connsiteX7" fmla="*/ 1591294 w 2448297"/>
                <a:gd name="connsiteY7" fmla="*/ 797626 h 1003465"/>
                <a:gd name="connsiteX8" fmla="*/ 1009403 w 2448297"/>
                <a:gd name="connsiteY8" fmla="*/ 928255 h 1003465"/>
                <a:gd name="connsiteX9" fmla="*/ 546265 w 2448297"/>
                <a:gd name="connsiteY9" fmla="*/ 987631 h 1003465"/>
                <a:gd name="connsiteX10" fmla="*/ 0 w 2448297"/>
                <a:gd name="connsiteY10" fmla="*/ 833252 h 100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8297" h="1003465">
                  <a:moveTo>
                    <a:pt x="1377538" y="227611"/>
                  </a:moveTo>
                  <a:cubicBezTo>
                    <a:pt x="1451759" y="220683"/>
                    <a:pt x="1525980" y="213756"/>
                    <a:pt x="1638795" y="180109"/>
                  </a:cubicBezTo>
                  <a:cubicBezTo>
                    <a:pt x="1751610" y="146462"/>
                    <a:pt x="1941615" y="51460"/>
                    <a:pt x="2054431" y="25730"/>
                  </a:cubicBezTo>
                  <a:cubicBezTo>
                    <a:pt x="2167247" y="0"/>
                    <a:pt x="2252353" y="1979"/>
                    <a:pt x="2315688" y="25730"/>
                  </a:cubicBezTo>
                  <a:cubicBezTo>
                    <a:pt x="2379023" y="49481"/>
                    <a:pt x="2420587" y="100941"/>
                    <a:pt x="2434442" y="168234"/>
                  </a:cubicBezTo>
                  <a:cubicBezTo>
                    <a:pt x="2448297" y="235528"/>
                    <a:pt x="2442359" y="358239"/>
                    <a:pt x="2398816" y="429491"/>
                  </a:cubicBezTo>
                  <a:cubicBezTo>
                    <a:pt x="2355273" y="500743"/>
                    <a:pt x="2307772" y="534390"/>
                    <a:pt x="2173185" y="595746"/>
                  </a:cubicBezTo>
                  <a:cubicBezTo>
                    <a:pt x="2038598" y="657102"/>
                    <a:pt x="1785258" y="742208"/>
                    <a:pt x="1591294" y="797626"/>
                  </a:cubicBezTo>
                  <a:cubicBezTo>
                    <a:pt x="1397330" y="853044"/>
                    <a:pt x="1183574" y="896588"/>
                    <a:pt x="1009403" y="928255"/>
                  </a:cubicBezTo>
                  <a:cubicBezTo>
                    <a:pt x="835232" y="959922"/>
                    <a:pt x="714499" y="1003465"/>
                    <a:pt x="546265" y="987631"/>
                  </a:cubicBezTo>
                  <a:cubicBezTo>
                    <a:pt x="378031" y="971797"/>
                    <a:pt x="189015" y="902524"/>
                    <a:pt x="0" y="83325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25" name="TextBox 276"/>
            <p:cNvSpPr txBox="1">
              <a:spLocks noChangeArrowheads="1"/>
            </p:cNvSpPr>
            <p:nvPr/>
          </p:nvSpPr>
          <p:spPr bwMode="auto">
            <a:xfrm>
              <a:off x="811287" y="3550133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200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6" name="TextBox 276"/>
            <p:cNvSpPr txBox="1">
              <a:spLocks noChangeArrowheads="1"/>
            </p:cNvSpPr>
            <p:nvPr/>
          </p:nvSpPr>
          <p:spPr bwMode="auto">
            <a:xfrm>
              <a:off x="1241272" y="4972894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200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7" name="Freeform 326"/>
            <p:cNvSpPr/>
            <p:nvPr/>
          </p:nvSpPr>
          <p:spPr bwMode="auto">
            <a:xfrm>
              <a:off x="1268487" y="3475637"/>
              <a:ext cx="457200" cy="456111"/>
            </a:xfrm>
            <a:custGeom>
              <a:avLst/>
              <a:gdLst>
                <a:gd name="connsiteX0" fmla="*/ 275111 w 831272"/>
                <a:gd name="connsiteY0" fmla="*/ 275111 h 829293"/>
                <a:gd name="connsiteX1" fmla="*/ 441365 w 831272"/>
                <a:gd name="connsiteY1" fmla="*/ 61355 h 829293"/>
                <a:gd name="connsiteX2" fmla="*/ 666996 w 831272"/>
                <a:gd name="connsiteY2" fmla="*/ 1979 h 829293"/>
                <a:gd name="connsiteX3" fmla="*/ 809500 w 831272"/>
                <a:gd name="connsiteY3" fmla="*/ 73231 h 829293"/>
                <a:gd name="connsiteX4" fmla="*/ 797625 w 831272"/>
                <a:gd name="connsiteY4" fmla="*/ 346363 h 829293"/>
                <a:gd name="connsiteX5" fmla="*/ 690747 w 831272"/>
                <a:gd name="connsiteY5" fmla="*/ 607620 h 829293"/>
                <a:gd name="connsiteX6" fmla="*/ 334487 w 831272"/>
                <a:gd name="connsiteY6" fmla="*/ 785750 h 829293"/>
                <a:gd name="connsiteX7" fmla="*/ 120731 w 831272"/>
                <a:gd name="connsiteY7" fmla="*/ 821376 h 829293"/>
                <a:gd name="connsiteX8" fmla="*/ 13854 w 831272"/>
                <a:gd name="connsiteY8" fmla="*/ 738249 h 829293"/>
                <a:gd name="connsiteX9" fmla="*/ 37604 w 831272"/>
                <a:gd name="connsiteY9" fmla="*/ 476992 h 829293"/>
                <a:gd name="connsiteX10" fmla="*/ 215734 w 831272"/>
                <a:gd name="connsiteY10" fmla="*/ 298862 h 8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1272" h="829293">
                  <a:moveTo>
                    <a:pt x="275111" y="275111"/>
                  </a:moveTo>
                  <a:cubicBezTo>
                    <a:pt x="325581" y="190994"/>
                    <a:pt x="376051" y="106877"/>
                    <a:pt x="441365" y="61355"/>
                  </a:cubicBezTo>
                  <a:cubicBezTo>
                    <a:pt x="506679" y="15833"/>
                    <a:pt x="605640" y="0"/>
                    <a:pt x="666996" y="1979"/>
                  </a:cubicBezTo>
                  <a:cubicBezTo>
                    <a:pt x="728352" y="3958"/>
                    <a:pt x="787729" y="15834"/>
                    <a:pt x="809500" y="73231"/>
                  </a:cubicBezTo>
                  <a:cubicBezTo>
                    <a:pt x="831272" y="130628"/>
                    <a:pt x="817417" y="257298"/>
                    <a:pt x="797625" y="346363"/>
                  </a:cubicBezTo>
                  <a:cubicBezTo>
                    <a:pt x="777833" y="435428"/>
                    <a:pt x="767937" y="534389"/>
                    <a:pt x="690747" y="607620"/>
                  </a:cubicBezTo>
                  <a:cubicBezTo>
                    <a:pt x="613557" y="680851"/>
                    <a:pt x="429490" y="750124"/>
                    <a:pt x="334487" y="785750"/>
                  </a:cubicBezTo>
                  <a:cubicBezTo>
                    <a:pt x="239484" y="821376"/>
                    <a:pt x="174170" y="829293"/>
                    <a:pt x="120731" y="821376"/>
                  </a:cubicBezTo>
                  <a:cubicBezTo>
                    <a:pt x="67292" y="813459"/>
                    <a:pt x="27709" y="795646"/>
                    <a:pt x="13854" y="738249"/>
                  </a:cubicBezTo>
                  <a:cubicBezTo>
                    <a:pt x="0" y="680852"/>
                    <a:pt x="3957" y="550223"/>
                    <a:pt x="37604" y="476992"/>
                  </a:cubicBezTo>
                  <a:cubicBezTo>
                    <a:pt x="71251" y="403761"/>
                    <a:pt x="143492" y="351311"/>
                    <a:pt x="215734" y="29886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28" name="TextBox 276"/>
            <p:cNvSpPr txBox="1">
              <a:spLocks noChangeArrowheads="1"/>
            </p:cNvSpPr>
            <p:nvPr/>
          </p:nvSpPr>
          <p:spPr bwMode="auto">
            <a:xfrm>
              <a:off x="1248890" y="3589321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225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9" name="Freeform 328"/>
            <p:cNvSpPr/>
            <p:nvPr/>
          </p:nvSpPr>
          <p:spPr bwMode="auto">
            <a:xfrm>
              <a:off x="2260175" y="3914331"/>
              <a:ext cx="705394" cy="521425"/>
            </a:xfrm>
            <a:custGeom>
              <a:avLst/>
              <a:gdLst>
                <a:gd name="connsiteX0" fmla="*/ 835231 w 1282535"/>
                <a:gd name="connsiteY0" fmla="*/ 47501 h 948046"/>
                <a:gd name="connsiteX1" fmla="*/ 241465 w 1282535"/>
                <a:gd name="connsiteY1" fmla="*/ 273132 h 948046"/>
                <a:gd name="connsiteX2" fmla="*/ 98961 w 1282535"/>
                <a:gd name="connsiteY2" fmla="*/ 486888 h 948046"/>
                <a:gd name="connsiteX3" fmla="*/ 39585 w 1282535"/>
                <a:gd name="connsiteY3" fmla="*/ 760020 h 948046"/>
                <a:gd name="connsiteX4" fmla="*/ 51460 w 1282535"/>
                <a:gd name="connsiteY4" fmla="*/ 926275 h 948046"/>
                <a:gd name="connsiteX5" fmla="*/ 348343 w 1282535"/>
                <a:gd name="connsiteY5" fmla="*/ 890649 h 948046"/>
                <a:gd name="connsiteX6" fmla="*/ 680852 w 1282535"/>
                <a:gd name="connsiteY6" fmla="*/ 724394 h 948046"/>
                <a:gd name="connsiteX7" fmla="*/ 989610 w 1282535"/>
                <a:gd name="connsiteY7" fmla="*/ 546264 h 948046"/>
                <a:gd name="connsiteX8" fmla="*/ 1179616 w 1282535"/>
                <a:gd name="connsiteY8" fmla="*/ 320633 h 948046"/>
                <a:gd name="connsiteX9" fmla="*/ 1274618 w 1282535"/>
                <a:gd name="connsiteY9" fmla="*/ 130628 h 948046"/>
                <a:gd name="connsiteX10" fmla="*/ 1132114 w 1282535"/>
                <a:gd name="connsiteY10" fmla="*/ 11875 h 948046"/>
                <a:gd name="connsiteX11" fmla="*/ 977735 w 1282535"/>
                <a:gd name="connsiteY11" fmla="*/ 59376 h 948046"/>
                <a:gd name="connsiteX12" fmla="*/ 668977 w 1282535"/>
                <a:gd name="connsiteY12" fmla="*/ 106877 h 948046"/>
                <a:gd name="connsiteX13" fmla="*/ 431470 w 1282535"/>
                <a:gd name="connsiteY13" fmla="*/ 166254 h 94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2535" h="948046">
                  <a:moveTo>
                    <a:pt x="835231" y="47501"/>
                  </a:moveTo>
                  <a:cubicBezTo>
                    <a:pt x="599704" y="123701"/>
                    <a:pt x="364177" y="199901"/>
                    <a:pt x="241465" y="273132"/>
                  </a:cubicBezTo>
                  <a:cubicBezTo>
                    <a:pt x="118753" y="346363"/>
                    <a:pt x="132608" y="405740"/>
                    <a:pt x="98961" y="486888"/>
                  </a:cubicBezTo>
                  <a:cubicBezTo>
                    <a:pt x="65314" y="568036"/>
                    <a:pt x="47502" y="686789"/>
                    <a:pt x="39585" y="760020"/>
                  </a:cubicBezTo>
                  <a:cubicBezTo>
                    <a:pt x="31668" y="833251"/>
                    <a:pt x="0" y="904504"/>
                    <a:pt x="51460" y="926275"/>
                  </a:cubicBezTo>
                  <a:cubicBezTo>
                    <a:pt x="102920" y="948046"/>
                    <a:pt x="243444" y="924296"/>
                    <a:pt x="348343" y="890649"/>
                  </a:cubicBezTo>
                  <a:cubicBezTo>
                    <a:pt x="453242" y="857002"/>
                    <a:pt x="573974" y="781791"/>
                    <a:pt x="680852" y="724394"/>
                  </a:cubicBezTo>
                  <a:cubicBezTo>
                    <a:pt x="787730" y="666997"/>
                    <a:pt x="906483" y="613557"/>
                    <a:pt x="989610" y="546264"/>
                  </a:cubicBezTo>
                  <a:cubicBezTo>
                    <a:pt x="1072737" y="478971"/>
                    <a:pt x="1132115" y="389905"/>
                    <a:pt x="1179616" y="320633"/>
                  </a:cubicBezTo>
                  <a:cubicBezTo>
                    <a:pt x="1227117" y="251361"/>
                    <a:pt x="1282535" y="182088"/>
                    <a:pt x="1274618" y="130628"/>
                  </a:cubicBezTo>
                  <a:cubicBezTo>
                    <a:pt x="1266701" y="79168"/>
                    <a:pt x="1181594" y="23750"/>
                    <a:pt x="1132114" y="11875"/>
                  </a:cubicBezTo>
                  <a:cubicBezTo>
                    <a:pt x="1082634" y="0"/>
                    <a:pt x="1054925" y="43542"/>
                    <a:pt x="977735" y="59376"/>
                  </a:cubicBezTo>
                  <a:cubicBezTo>
                    <a:pt x="900546" y="75210"/>
                    <a:pt x="760021" y="89064"/>
                    <a:pt x="668977" y="106877"/>
                  </a:cubicBezTo>
                  <a:cubicBezTo>
                    <a:pt x="577933" y="124690"/>
                    <a:pt x="504701" y="145472"/>
                    <a:pt x="431470" y="166254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0" name="TextBox 276"/>
            <p:cNvSpPr txBox="1">
              <a:spLocks noChangeArrowheads="1"/>
            </p:cNvSpPr>
            <p:nvPr/>
          </p:nvSpPr>
          <p:spPr bwMode="auto">
            <a:xfrm>
              <a:off x="2381691" y="3929824"/>
              <a:ext cx="510362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200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31" name="Freeform 330"/>
            <p:cNvSpPr/>
            <p:nvPr/>
          </p:nvSpPr>
          <p:spPr bwMode="auto">
            <a:xfrm>
              <a:off x="3384669" y="2771331"/>
              <a:ext cx="600891" cy="843643"/>
            </a:xfrm>
            <a:custGeom>
              <a:avLst/>
              <a:gdLst>
                <a:gd name="connsiteX0" fmla="*/ 987631 w 1092530"/>
                <a:gd name="connsiteY0" fmla="*/ 11875 h 1533896"/>
                <a:gd name="connsiteX1" fmla="*/ 500743 w 1092530"/>
                <a:gd name="connsiteY1" fmla="*/ 154379 h 1533896"/>
                <a:gd name="connsiteX2" fmla="*/ 191985 w 1092530"/>
                <a:gd name="connsiteY2" fmla="*/ 463137 h 1533896"/>
                <a:gd name="connsiteX3" fmla="*/ 96982 w 1092530"/>
                <a:gd name="connsiteY3" fmla="*/ 807522 h 1533896"/>
                <a:gd name="connsiteX4" fmla="*/ 1979 w 1092530"/>
                <a:gd name="connsiteY4" fmla="*/ 1294410 h 1533896"/>
                <a:gd name="connsiteX5" fmla="*/ 85107 w 1092530"/>
                <a:gd name="connsiteY5" fmla="*/ 1508166 h 1533896"/>
                <a:gd name="connsiteX6" fmla="*/ 381990 w 1092530"/>
                <a:gd name="connsiteY6" fmla="*/ 1448789 h 1533896"/>
                <a:gd name="connsiteX7" fmla="*/ 631372 w 1092530"/>
                <a:gd name="connsiteY7" fmla="*/ 1223158 h 1533896"/>
                <a:gd name="connsiteX8" fmla="*/ 809501 w 1092530"/>
                <a:gd name="connsiteY8" fmla="*/ 914400 h 1533896"/>
                <a:gd name="connsiteX9" fmla="*/ 928255 w 1092530"/>
                <a:gd name="connsiteY9" fmla="*/ 558140 h 1533896"/>
                <a:gd name="connsiteX10" fmla="*/ 1058883 w 1092530"/>
                <a:gd name="connsiteY10" fmla="*/ 95002 h 1533896"/>
                <a:gd name="connsiteX11" fmla="*/ 1058883 w 1092530"/>
                <a:gd name="connsiteY11" fmla="*/ 11875 h 1533896"/>
                <a:gd name="connsiteX12" fmla="*/ 857003 w 1092530"/>
                <a:gd name="connsiteY12" fmla="*/ 23750 h 1533896"/>
                <a:gd name="connsiteX13" fmla="*/ 678873 w 1092530"/>
                <a:gd name="connsiteY13" fmla="*/ 83127 h 153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2530" h="1533896">
                  <a:moveTo>
                    <a:pt x="987631" y="11875"/>
                  </a:moveTo>
                  <a:cubicBezTo>
                    <a:pt x="810491" y="45522"/>
                    <a:pt x="633351" y="79169"/>
                    <a:pt x="500743" y="154379"/>
                  </a:cubicBezTo>
                  <a:cubicBezTo>
                    <a:pt x="368135" y="229589"/>
                    <a:pt x="259278" y="354280"/>
                    <a:pt x="191985" y="463137"/>
                  </a:cubicBezTo>
                  <a:cubicBezTo>
                    <a:pt x="124692" y="571994"/>
                    <a:pt x="128650" y="668977"/>
                    <a:pt x="96982" y="807522"/>
                  </a:cubicBezTo>
                  <a:cubicBezTo>
                    <a:pt x="65314" y="946067"/>
                    <a:pt x="3958" y="1177636"/>
                    <a:pt x="1979" y="1294410"/>
                  </a:cubicBezTo>
                  <a:cubicBezTo>
                    <a:pt x="0" y="1411184"/>
                    <a:pt x="21772" y="1482436"/>
                    <a:pt x="85107" y="1508166"/>
                  </a:cubicBezTo>
                  <a:cubicBezTo>
                    <a:pt x="148442" y="1533896"/>
                    <a:pt x="290946" y="1496290"/>
                    <a:pt x="381990" y="1448789"/>
                  </a:cubicBezTo>
                  <a:cubicBezTo>
                    <a:pt x="473034" y="1401288"/>
                    <a:pt x="560120" y="1312223"/>
                    <a:pt x="631372" y="1223158"/>
                  </a:cubicBezTo>
                  <a:cubicBezTo>
                    <a:pt x="702624" y="1134093"/>
                    <a:pt x="760021" y="1025236"/>
                    <a:pt x="809501" y="914400"/>
                  </a:cubicBezTo>
                  <a:cubicBezTo>
                    <a:pt x="858982" y="803564"/>
                    <a:pt x="886691" y="694706"/>
                    <a:pt x="928255" y="558140"/>
                  </a:cubicBezTo>
                  <a:cubicBezTo>
                    <a:pt x="969819" y="421574"/>
                    <a:pt x="1037112" y="186046"/>
                    <a:pt x="1058883" y="95002"/>
                  </a:cubicBezTo>
                  <a:cubicBezTo>
                    <a:pt x="1080654" y="3958"/>
                    <a:pt x="1092530" y="23750"/>
                    <a:pt x="1058883" y="11875"/>
                  </a:cubicBezTo>
                  <a:cubicBezTo>
                    <a:pt x="1025236" y="0"/>
                    <a:pt x="920338" y="11875"/>
                    <a:pt x="857003" y="23750"/>
                  </a:cubicBezTo>
                  <a:cubicBezTo>
                    <a:pt x="793668" y="35625"/>
                    <a:pt x="736270" y="59376"/>
                    <a:pt x="678873" y="83127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2" name="TextBox 276"/>
            <p:cNvSpPr txBox="1">
              <a:spLocks noChangeArrowheads="1"/>
            </p:cNvSpPr>
            <p:nvPr/>
          </p:nvSpPr>
          <p:spPr bwMode="auto">
            <a:xfrm>
              <a:off x="3555574" y="3165866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200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33" name="Freeform 332"/>
            <p:cNvSpPr/>
            <p:nvPr/>
          </p:nvSpPr>
          <p:spPr bwMode="auto">
            <a:xfrm>
              <a:off x="1939046" y="3192608"/>
              <a:ext cx="1035231" cy="1128849"/>
            </a:xfrm>
            <a:custGeom>
              <a:avLst/>
              <a:gdLst>
                <a:gd name="connsiteX0" fmla="*/ 765958 w 1882239"/>
                <a:gd name="connsiteY0" fmla="*/ 77190 h 2052452"/>
                <a:gd name="connsiteX1" fmla="*/ 682831 w 1882239"/>
                <a:gd name="connsiteY1" fmla="*/ 5938 h 2052452"/>
                <a:gd name="connsiteX2" fmla="*/ 552203 w 1882239"/>
                <a:gd name="connsiteY2" fmla="*/ 112816 h 2052452"/>
                <a:gd name="connsiteX3" fmla="*/ 255319 w 1882239"/>
                <a:gd name="connsiteY3" fmla="*/ 350322 h 2052452"/>
                <a:gd name="connsiteX4" fmla="*/ 112816 w 1882239"/>
                <a:gd name="connsiteY4" fmla="*/ 575953 h 2052452"/>
                <a:gd name="connsiteX5" fmla="*/ 41564 w 1882239"/>
                <a:gd name="connsiteY5" fmla="*/ 884712 h 2052452"/>
                <a:gd name="connsiteX6" fmla="*/ 112816 w 1882239"/>
                <a:gd name="connsiteY6" fmla="*/ 1134093 h 2052452"/>
                <a:gd name="connsiteX7" fmla="*/ 148442 w 1882239"/>
                <a:gd name="connsiteY7" fmla="*/ 1395351 h 2052452"/>
                <a:gd name="connsiteX8" fmla="*/ 53439 w 1882239"/>
                <a:gd name="connsiteY8" fmla="*/ 1585356 h 2052452"/>
                <a:gd name="connsiteX9" fmla="*/ 5938 w 1882239"/>
                <a:gd name="connsiteY9" fmla="*/ 1822862 h 2052452"/>
                <a:gd name="connsiteX10" fmla="*/ 89065 w 1882239"/>
                <a:gd name="connsiteY10" fmla="*/ 2036618 h 2052452"/>
                <a:gd name="connsiteX11" fmla="*/ 231569 w 1882239"/>
                <a:gd name="connsiteY11" fmla="*/ 1917865 h 2052452"/>
                <a:gd name="connsiteX12" fmla="*/ 504701 w 1882239"/>
                <a:gd name="connsiteY12" fmla="*/ 1597231 h 2052452"/>
                <a:gd name="connsiteX13" fmla="*/ 694706 w 1882239"/>
                <a:gd name="connsiteY13" fmla="*/ 1359725 h 2052452"/>
                <a:gd name="connsiteX14" fmla="*/ 1157844 w 1882239"/>
                <a:gd name="connsiteY14" fmla="*/ 1157844 h 2052452"/>
                <a:gd name="connsiteX15" fmla="*/ 1609106 w 1882239"/>
                <a:gd name="connsiteY15" fmla="*/ 991590 h 2052452"/>
                <a:gd name="connsiteX16" fmla="*/ 1846613 w 1882239"/>
                <a:gd name="connsiteY16" fmla="*/ 789709 h 2052452"/>
                <a:gd name="connsiteX17" fmla="*/ 1822862 w 1882239"/>
                <a:gd name="connsiteY17" fmla="*/ 587829 h 2052452"/>
                <a:gd name="connsiteX18" fmla="*/ 1668483 w 1882239"/>
                <a:gd name="connsiteY18" fmla="*/ 552203 h 2052452"/>
                <a:gd name="connsiteX19" fmla="*/ 1407226 w 1882239"/>
                <a:gd name="connsiteY19" fmla="*/ 647205 h 2052452"/>
                <a:gd name="connsiteX20" fmla="*/ 1027216 w 1882239"/>
                <a:gd name="connsiteY20" fmla="*/ 742208 h 2052452"/>
                <a:gd name="connsiteX21" fmla="*/ 777834 w 1882239"/>
                <a:gd name="connsiteY21" fmla="*/ 730332 h 2052452"/>
                <a:gd name="connsiteX22" fmla="*/ 659080 w 1882239"/>
                <a:gd name="connsiteY22" fmla="*/ 587829 h 2052452"/>
                <a:gd name="connsiteX23" fmla="*/ 647205 w 1882239"/>
                <a:gd name="connsiteY23" fmla="*/ 409699 h 2052452"/>
                <a:gd name="connsiteX24" fmla="*/ 730332 w 1882239"/>
                <a:gd name="connsiteY24" fmla="*/ 243444 h 2052452"/>
                <a:gd name="connsiteX25" fmla="*/ 765958 w 1882239"/>
                <a:gd name="connsiteY25" fmla="*/ 77190 h 205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82239" h="2052452">
                  <a:moveTo>
                    <a:pt x="765958" y="77190"/>
                  </a:moveTo>
                  <a:cubicBezTo>
                    <a:pt x="758041" y="37606"/>
                    <a:pt x="718457" y="0"/>
                    <a:pt x="682831" y="5938"/>
                  </a:cubicBezTo>
                  <a:cubicBezTo>
                    <a:pt x="647205" y="11876"/>
                    <a:pt x="552203" y="112816"/>
                    <a:pt x="552203" y="112816"/>
                  </a:cubicBezTo>
                  <a:cubicBezTo>
                    <a:pt x="480951" y="170213"/>
                    <a:pt x="328550" y="273133"/>
                    <a:pt x="255319" y="350322"/>
                  </a:cubicBezTo>
                  <a:cubicBezTo>
                    <a:pt x="182088" y="427512"/>
                    <a:pt x="148442" y="486888"/>
                    <a:pt x="112816" y="575953"/>
                  </a:cubicBezTo>
                  <a:cubicBezTo>
                    <a:pt x="77190" y="665018"/>
                    <a:pt x="41564" y="791689"/>
                    <a:pt x="41564" y="884712"/>
                  </a:cubicBezTo>
                  <a:cubicBezTo>
                    <a:pt x="41564" y="977735"/>
                    <a:pt x="95003" y="1048987"/>
                    <a:pt x="112816" y="1134093"/>
                  </a:cubicBezTo>
                  <a:cubicBezTo>
                    <a:pt x="130629" y="1219199"/>
                    <a:pt x="158338" y="1320140"/>
                    <a:pt x="148442" y="1395351"/>
                  </a:cubicBezTo>
                  <a:cubicBezTo>
                    <a:pt x="138546" y="1470562"/>
                    <a:pt x="77190" y="1514104"/>
                    <a:pt x="53439" y="1585356"/>
                  </a:cubicBezTo>
                  <a:cubicBezTo>
                    <a:pt x="29688" y="1656608"/>
                    <a:pt x="0" y="1747652"/>
                    <a:pt x="5938" y="1822862"/>
                  </a:cubicBezTo>
                  <a:cubicBezTo>
                    <a:pt x="11876" y="1898072"/>
                    <a:pt x="51460" y="2020784"/>
                    <a:pt x="89065" y="2036618"/>
                  </a:cubicBezTo>
                  <a:cubicBezTo>
                    <a:pt x="126670" y="2052452"/>
                    <a:pt x="162296" y="1991096"/>
                    <a:pt x="231569" y="1917865"/>
                  </a:cubicBezTo>
                  <a:cubicBezTo>
                    <a:pt x="300842" y="1844634"/>
                    <a:pt x="427512" y="1690254"/>
                    <a:pt x="504701" y="1597231"/>
                  </a:cubicBezTo>
                  <a:cubicBezTo>
                    <a:pt x="581890" y="1504208"/>
                    <a:pt x="585849" y="1432956"/>
                    <a:pt x="694706" y="1359725"/>
                  </a:cubicBezTo>
                  <a:cubicBezTo>
                    <a:pt x="803563" y="1286494"/>
                    <a:pt x="1005444" y="1219200"/>
                    <a:pt x="1157844" y="1157844"/>
                  </a:cubicBezTo>
                  <a:cubicBezTo>
                    <a:pt x="1310244" y="1096488"/>
                    <a:pt x="1494311" y="1052946"/>
                    <a:pt x="1609106" y="991590"/>
                  </a:cubicBezTo>
                  <a:cubicBezTo>
                    <a:pt x="1723901" y="930234"/>
                    <a:pt x="1810987" y="857003"/>
                    <a:pt x="1846613" y="789709"/>
                  </a:cubicBezTo>
                  <a:cubicBezTo>
                    <a:pt x="1882239" y="722415"/>
                    <a:pt x="1852550" y="627413"/>
                    <a:pt x="1822862" y="587829"/>
                  </a:cubicBezTo>
                  <a:cubicBezTo>
                    <a:pt x="1793174" y="548245"/>
                    <a:pt x="1737756" y="542307"/>
                    <a:pt x="1668483" y="552203"/>
                  </a:cubicBezTo>
                  <a:cubicBezTo>
                    <a:pt x="1599210" y="562099"/>
                    <a:pt x="1514104" y="615538"/>
                    <a:pt x="1407226" y="647205"/>
                  </a:cubicBezTo>
                  <a:cubicBezTo>
                    <a:pt x="1300348" y="678872"/>
                    <a:pt x="1132115" y="728354"/>
                    <a:pt x="1027216" y="742208"/>
                  </a:cubicBezTo>
                  <a:cubicBezTo>
                    <a:pt x="922317" y="756062"/>
                    <a:pt x="839190" y="756062"/>
                    <a:pt x="777834" y="730332"/>
                  </a:cubicBezTo>
                  <a:cubicBezTo>
                    <a:pt x="716478" y="704602"/>
                    <a:pt x="680851" y="641268"/>
                    <a:pt x="659080" y="587829"/>
                  </a:cubicBezTo>
                  <a:cubicBezTo>
                    <a:pt x="637309" y="534390"/>
                    <a:pt x="635330" y="467096"/>
                    <a:pt x="647205" y="409699"/>
                  </a:cubicBezTo>
                  <a:cubicBezTo>
                    <a:pt x="659080" y="352302"/>
                    <a:pt x="708560" y="300842"/>
                    <a:pt x="730332" y="243444"/>
                  </a:cubicBezTo>
                  <a:cubicBezTo>
                    <a:pt x="752104" y="186046"/>
                    <a:pt x="773875" y="116774"/>
                    <a:pt x="765958" y="77190"/>
                  </a:cubicBezTo>
                  <a:close/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8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4" name="TextBox 276"/>
            <p:cNvSpPr txBox="1">
              <a:spLocks noChangeArrowheads="1"/>
            </p:cNvSpPr>
            <p:nvPr/>
          </p:nvSpPr>
          <p:spPr bwMode="auto">
            <a:xfrm>
              <a:off x="2608516" y="3649191"/>
              <a:ext cx="455574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600" b="1" dirty="0" smtClean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175 m</a:t>
              </a:r>
              <a:endParaRPr lang="en-US" sz="600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aphicFrame>
        <p:nvGraphicFramePr>
          <p:cNvPr id="372" name="Table 371"/>
          <p:cNvGraphicFramePr>
            <a:graphicFrameLocks noGrp="1"/>
          </p:cNvGraphicFramePr>
          <p:nvPr/>
        </p:nvGraphicFramePr>
        <p:xfrm>
          <a:off x="6347201" y="1437681"/>
          <a:ext cx="2171700" cy="1905000"/>
        </p:xfrm>
        <a:graphic>
          <a:graphicData uri="http://schemas.openxmlformats.org/drawingml/2006/table">
            <a:tbl>
              <a:tblPr/>
              <a:tblGrid>
                <a:gridCol w="1028700"/>
                <a:gridCol w="1143000"/>
              </a:tblGrid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/>
                          <a:ea typeface="Times New Roman"/>
                        </a:rPr>
                        <a:t>TWT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/>
                          <a:ea typeface="Times New Roman"/>
                        </a:rPr>
                        <a:t>Meters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0 ms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27050" algn="l"/>
                        </a:tabLs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0 m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20 ms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27050" algn="l"/>
                        </a:tabLs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25 m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40 ms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27050" algn="l"/>
                        </a:tabLst>
                      </a:pPr>
                      <a:r>
                        <a:rPr lang="en-US" sz="1100" dirty="0" smtClean="0">
                          <a:latin typeface="Arial"/>
                          <a:ea typeface="Times New Roman"/>
                        </a:rPr>
                        <a:t>50 m</a:t>
                      </a:r>
                      <a:endParaRPr lang="en-US" sz="1100" dirty="0">
                        <a:latin typeface="Arial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60 ms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27050" algn="l"/>
                        </a:tabLst>
                      </a:pPr>
                      <a:r>
                        <a:rPr lang="en-US" sz="1100" dirty="0" smtClean="0">
                          <a:latin typeface="Arial"/>
                          <a:ea typeface="Times New Roman"/>
                        </a:rPr>
                        <a:t>75 m</a:t>
                      </a:r>
                      <a:endParaRPr lang="en-US" sz="1100" dirty="0">
                        <a:latin typeface="Arial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80 ms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27050" algn="l"/>
                        </a:tabLst>
                      </a:pPr>
                      <a:r>
                        <a:rPr lang="en-US" sz="1100" dirty="0" smtClean="0">
                          <a:latin typeface="Arial"/>
                          <a:ea typeface="Times New Roman"/>
                        </a:rPr>
                        <a:t>100 m</a:t>
                      </a:r>
                      <a:endParaRPr lang="en-US" sz="1100" dirty="0">
                        <a:latin typeface="Arial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100 ms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27050" algn="l"/>
                        </a:tabLst>
                      </a:pPr>
                      <a:r>
                        <a:rPr lang="en-US" sz="1100" dirty="0" smtClean="0">
                          <a:latin typeface="Arial"/>
                          <a:ea typeface="Times New Roman"/>
                        </a:rPr>
                        <a:t>125 m</a:t>
                      </a:r>
                      <a:endParaRPr lang="en-US" sz="1100" dirty="0">
                        <a:latin typeface="Arial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120 ms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27050" algn="l"/>
                        </a:tabLst>
                      </a:pPr>
                      <a:r>
                        <a:rPr lang="en-US" sz="1100" dirty="0" smtClean="0">
                          <a:latin typeface="Arial"/>
                          <a:ea typeface="Times New Roman"/>
                        </a:rPr>
                        <a:t>150 m</a:t>
                      </a:r>
                      <a:endParaRPr lang="en-US" sz="1100" dirty="0">
                        <a:latin typeface="Arial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140 ms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27050" algn="l"/>
                        </a:tabLst>
                      </a:pPr>
                      <a:r>
                        <a:rPr lang="en-US" sz="1100" dirty="0" smtClean="0">
                          <a:latin typeface="Arial"/>
                          <a:ea typeface="Times New Roman"/>
                        </a:rPr>
                        <a:t>175 m</a:t>
                      </a:r>
                      <a:endParaRPr lang="en-US" sz="1100" dirty="0">
                        <a:latin typeface="Arial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Times New Roman"/>
                        </a:rPr>
                        <a:t>160 ms 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27050" algn="l"/>
                        </a:tabLst>
                      </a:pPr>
                      <a:r>
                        <a:rPr lang="en-US" sz="1100" dirty="0" smtClean="0">
                          <a:latin typeface="Arial"/>
                          <a:ea typeface="Times New Roman"/>
                        </a:rPr>
                        <a:t>200 m</a:t>
                      </a:r>
                      <a:endParaRPr lang="en-US" sz="1100" dirty="0">
                        <a:latin typeface="Arial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117600" y="463550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3200" b="1" dirty="0">
              <a:latin typeface="Verdana" pitchFamily="34" charset="0"/>
            </a:endParaRPr>
          </a:p>
        </p:txBody>
      </p:sp>
      <p:pic>
        <p:nvPicPr>
          <p:cNvPr id="3131" name="Picture 59"/>
          <p:cNvPicPr preferRelativeResize="0">
            <a:picLocks noChangeAspect="1" noChangeArrowheads="1"/>
          </p:cNvPicPr>
          <p:nvPr/>
        </p:nvPicPr>
        <p:blipFill>
          <a:blip r:embed="rId3" cstate="print"/>
          <a:srcRect l="1157" t="1950" r="562" b="662"/>
          <a:stretch>
            <a:fillRect/>
          </a:stretch>
        </p:blipFill>
        <p:spPr bwMode="auto">
          <a:xfrm>
            <a:off x="1038225" y="1303338"/>
            <a:ext cx="4719638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32" name="Picture 60"/>
          <p:cNvPicPr>
            <a:picLocks noChangeAspect="1" noChangeArrowheads="1"/>
          </p:cNvPicPr>
          <p:nvPr/>
        </p:nvPicPr>
        <p:blipFill>
          <a:blip r:embed="rId4" cstate="print"/>
          <a:srcRect l="8502" t="4407" r="44208" b="684"/>
          <a:stretch>
            <a:fillRect/>
          </a:stretch>
        </p:blipFill>
        <p:spPr bwMode="auto">
          <a:xfrm>
            <a:off x="6323013" y="1733550"/>
            <a:ext cx="706437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33" name="Rectangle 61"/>
          <p:cNvSpPr>
            <a:spLocks noChangeArrowheads="1"/>
          </p:cNvSpPr>
          <p:nvPr/>
        </p:nvSpPr>
        <p:spPr bwMode="auto">
          <a:xfrm>
            <a:off x="7558088" y="5427663"/>
            <a:ext cx="682625" cy="149225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34" name="Text Box 62"/>
          <p:cNvSpPr txBox="1">
            <a:spLocks noChangeArrowheads="1"/>
          </p:cNvSpPr>
          <p:nvPr/>
        </p:nvSpPr>
        <p:spPr bwMode="auto">
          <a:xfrm>
            <a:off x="7561263" y="5567363"/>
            <a:ext cx="679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latin typeface="Verdana" pitchFamily="34" charset="0"/>
              </a:rPr>
              <a:t>5 km</a:t>
            </a:r>
          </a:p>
        </p:txBody>
      </p:sp>
      <p:pic>
        <p:nvPicPr>
          <p:cNvPr id="3139" name="Picture 67"/>
          <p:cNvPicPr>
            <a:picLocks noChangeAspect="1" noChangeArrowheads="1"/>
          </p:cNvPicPr>
          <p:nvPr/>
        </p:nvPicPr>
        <p:blipFill>
          <a:blip r:embed="rId5" cstate="print"/>
          <a:srcRect t="87201" r="76634" b="1178"/>
          <a:stretch>
            <a:fillRect/>
          </a:stretch>
        </p:blipFill>
        <p:spPr bwMode="auto">
          <a:xfrm>
            <a:off x="3090863" y="1303338"/>
            <a:ext cx="26670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40" name="Text Box 68"/>
          <p:cNvSpPr txBox="1">
            <a:spLocks noChangeArrowheads="1"/>
          </p:cNvSpPr>
          <p:nvPr/>
        </p:nvSpPr>
        <p:spPr bwMode="auto">
          <a:xfrm>
            <a:off x="6161088" y="1103313"/>
            <a:ext cx="10287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latin typeface="Verdana" pitchFamily="34" charset="0"/>
              </a:rPr>
              <a:t>Vertical</a:t>
            </a:r>
          </a:p>
          <a:p>
            <a:pPr algn="ctr"/>
            <a:r>
              <a:rPr lang="en-US" sz="1200" b="1" dirty="0">
                <a:latin typeface="Verdana" pitchFamily="34" charset="0"/>
              </a:rPr>
              <a:t>Time</a:t>
            </a:r>
          </a:p>
          <a:p>
            <a:pPr algn="ctr"/>
            <a:r>
              <a:rPr lang="en-US" sz="1200" b="1" dirty="0">
                <a:latin typeface="Verdana" pitchFamily="34" charset="0"/>
              </a:rPr>
              <a:t>Thickness</a:t>
            </a:r>
          </a:p>
        </p:txBody>
      </p:sp>
      <p:sp>
        <p:nvSpPr>
          <p:cNvPr id="3141" name="Text Box 69"/>
          <p:cNvSpPr txBox="1">
            <a:spLocks noChangeArrowheads="1"/>
          </p:cNvSpPr>
          <p:nvPr/>
        </p:nvSpPr>
        <p:spPr bwMode="auto">
          <a:xfrm>
            <a:off x="6994525" y="1933575"/>
            <a:ext cx="568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Verdana" pitchFamily="34" charset="0"/>
              </a:rPr>
              <a:t>Thin</a:t>
            </a:r>
          </a:p>
        </p:txBody>
      </p:sp>
      <p:sp>
        <p:nvSpPr>
          <p:cNvPr id="3142" name="Text Box 70"/>
          <p:cNvSpPr txBox="1">
            <a:spLocks noChangeArrowheads="1"/>
          </p:cNvSpPr>
          <p:nvPr/>
        </p:nvSpPr>
        <p:spPr bwMode="auto">
          <a:xfrm>
            <a:off x="6994525" y="5041900"/>
            <a:ext cx="652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Verdana" pitchFamily="34" charset="0"/>
              </a:rPr>
              <a:t>Thick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Reservoir Isochron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22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31162</TotalTime>
  <Words>798</Words>
  <Application>Microsoft Macintosh PowerPoint</Application>
  <PresentationFormat>On-screen Show (4:3)</PresentationFormat>
  <Paragraphs>439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 22: Generating an Isochron Map</vt:lpstr>
      <vt:lpstr>Posted Values</vt:lpstr>
      <vt:lpstr>Contoured Thickness - Time</vt:lpstr>
      <vt:lpstr>Contoured Thickness - Meters</vt:lpstr>
      <vt:lpstr>Reservoir Isochron</vt:lpstr>
      <vt:lpstr>Exercise 22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241</cp:revision>
  <cp:lastPrinted>2001-11-26T19:56:19Z</cp:lastPrinted>
  <dcterms:created xsi:type="dcterms:W3CDTF">2001-11-20T13:29:42Z</dcterms:created>
  <dcterms:modified xsi:type="dcterms:W3CDTF">2016-10-17T15:29:27Z</dcterms:modified>
</cp:coreProperties>
</file>