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2" r:id="rId9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00"/>
    <a:srgbClr val="66FFFF"/>
    <a:srgbClr val="FF00FF"/>
    <a:srgbClr val="FCE0AE"/>
    <a:srgbClr val="00FF00"/>
    <a:srgbClr val="008000"/>
    <a:srgbClr val="FF4747"/>
    <a:srgbClr val="006600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038" autoAdjust="0"/>
  </p:normalViewPr>
  <p:slideViewPr>
    <p:cSldViewPr snapToGrid="0">
      <p:cViewPr varScale="1">
        <p:scale>
          <a:sx n="156" d="100"/>
          <a:sy n="156" d="100"/>
        </p:scale>
        <p:origin x="-2768" y="-112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Ex-19.1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19.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900 ms time slice with the</a:t>
            </a:r>
            <a:r>
              <a:rPr lang="en-US" baseline="0" dirty="0" smtClean="0"/>
              <a:t> trace of the Green </a:t>
            </a:r>
            <a:r>
              <a:rPr lang="en-US" baseline="0" dirty="0" smtClean="0"/>
              <a:t>fault. The </a:t>
            </a:r>
            <a:r>
              <a:rPr lang="en-US" baseline="0" dirty="0" smtClean="0"/>
              <a:t>higher amplitude reflections on the NE side is from the Latrobe reservoir </a:t>
            </a:r>
            <a:r>
              <a:rPr lang="en-US" baseline="0" dirty="0" smtClean="0"/>
              <a:t>zone. The </a:t>
            </a:r>
            <a:r>
              <a:rPr lang="en-US" baseline="0" dirty="0" smtClean="0"/>
              <a:t>lower amplitude reflections on the SW side is from the Lake Entrance seal zone.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1000 ms time slice with the</a:t>
            </a:r>
            <a:r>
              <a:rPr lang="en-US" baseline="0" dirty="0" smtClean="0"/>
              <a:t> trace of the Green fault.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1100 ms time slice with the</a:t>
            </a:r>
            <a:r>
              <a:rPr lang="en-US" baseline="0" dirty="0" smtClean="0"/>
              <a:t> trace of the Green </a:t>
            </a:r>
            <a:r>
              <a:rPr lang="en-US" baseline="0" dirty="0" smtClean="0"/>
              <a:t>fault. Working </a:t>
            </a:r>
            <a:r>
              <a:rPr lang="en-US" baseline="0" dirty="0" smtClean="0"/>
              <a:t>more lines than the exercise has, I think there may be </a:t>
            </a:r>
            <a:r>
              <a:rPr lang="en-US" baseline="0" dirty="0" smtClean="0"/>
              <a:t>two (2) </a:t>
            </a:r>
            <a:r>
              <a:rPr lang="en-US" baseline="0" dirty="0" smtClean="0"/>
              <a:t>faults rather than </a:t>
            </a:r>
            <a:r>
              <a:rPr lang="en-US" baseline="0" dirty="0" smtClean="0"/>
              <a:t>one (1) </a:t>
            </a:r>
            <a:r>
              <a:rPr lang="en-US" baseline="0" dirty="0" smtClean="0"/>
              <a:t>through going fault – hence the two shades of </a:t>
            </a:r>
            <a:r>
              <a:rPr lang="en-US" baseline="0" dirty="0" smtClean="0"/>
              <a:t>green. The Blue </a:t>
            </a:r>
            <a:r>
              <a:rPr lang="en-US" baseline="0" dirty="0" smtClean="0"/>
              <a:t>fault is also present on the north side of this time slice.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cyan line is the </a:t>
            </a:r>
            <a:r>
              <a:rPr lang="en-US" baseline="0" dirty="0" smtClean="0"/>
              <a:t>Top of Latrobe (TOL) horizon. The </a:t>
            </a:r>
            <a:r>
              <a:rPr lang="en-US" baseline="0" dirty="0" smtClean="0"/>
              <a:t>yellow line is the base of reservoir </a:t>
            </a:r>
            <a:r>
              <a:rPr lang="en-US" baseline="0" dirty="0" smtClean="0"/>
              <a:t>horizon. These </a:t>
            </a:r>
            <a:r>
              <a:rPr lang="en-US" baseline="0" dirty="0" smtClean="0"/>
              <a:t>two horizons are mapped in Exercise 20b.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1200 ms time slice with the</a:t>
            </a:r>
            <a:r>
              <a:rPr lang="en-US" baseline="0" dirty="0" smtClean="0"/>
              <a:t> trace of the Green </a:t>
            </a:r>
            <a:r>
              <a:rPr lang="en-US" baseline="0" dirty="0" smtClean="0"/>
              <a:t>(two-components</a:t>
            </a:r>
            <a:r>
              <a:rPr lang="en-US" baseline="0" dirty="0" smtClean="0"/>
              <a:t>) and the Blue faults.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1300 ms time slice with the</a:t>
            </a:r>
            <a:r>
              <a:rPr lang="en-US" baseline="0" dirty="0" smtClean="0"/>
              <a:t> trace of the Green (2 components) and the Blue faults.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1400 ms time slice with the</a:t>
            </a:r>
            <a:r>
              <a:rPr lang="en-US" baseline="0" dirty="0" smtClean="0"/>
              <a:t> trace of the Green (2 components) and the Blue faults.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SOLU Ex-19.8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19: Mapping Green &amp; Blue Faults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51426" y="4682315"/>
            <a:ext cx="7620519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will map two </a:t>
            </a:r>
            <a:r>
              <a:rPr lang="en-US" altLang="en-US" sz="2000" dirty="0" smtClean="0">
                <a:latin typeface="Verdana" panose="020B0604030504040204" pitchFamily="34" charset="0"/>
              </a:rPr>
              <a:t>(2) faults </a:t>
            </a:r>
            <a:r>
              <a:rPr lang="en-US" altLang="en-US" sz="2000" dirty="0" smtClean="0">
                <a:latin typeface="Verdana" panose="020B0604030504040204" pitchFamily="34" charset="0"/>
              </a:rPr>
              <a:t>using lines and slices from the Barracouta 3D survey.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/>
          <a:srcRect l="16888" t="33209" r="37379" b="22202"/>
          <a:stretch>
            <a:fillRect/>
          </a:stretch>
        </p:blipFill>
        <p:spPr bwMode="auto">
          <a:xfrm>
            <a:off x="4107975" y="1757718"/>
            <a:ext cx="4705565" cy="278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489622" y="1806402"/>
            <a:ext cx="3781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Mapping Two Faults on 3D Seismic Data</a:t>
            </a:r>
            <a:endParaRPr lang="en-US" sz="4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55600" y="1298575"/>
            <a:ext cx="8351838" cy="5164138"/>
            <a:chOff x="344522" y="504872"/>
            <a:chExt cx="13914333" cy="8604171"/>
          </a:xfrm>
        </p:grpSpPr>
        <p:pic>
          <p:nvPicPr>
            <p:cNvPr id="6149" name="Picture 2" descr="001_TS-0900"/>
            <p:cNvPicPr>
              <a:picLocks noChangeAspect="1" noChangeArrowheads="1"/>
            </p:cNvPicPr>
            <p:nvPr/>
          </p:nvPicPr>
          <p:blipFill>
            <a:blip r:embed="rId3" cstate="print"/>
            <a:srcRect l="6947" t="8524" r="6239" b="4703"/>
            <a:stretch>
              <a:fillRect/>
            </a:stretch>
          </p:blipFill>
          <p:spPr bwMode="auto">
            <a:xfrm>
              <a:off x="935038" y="987425"/>
              <a:ext cx="13141325" cy="7681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Text Box 28"/>
            <p:cNvSpPr txBox="1">
              <a:spLocks noChangeAspect="1" noChangeArrowheads="1"/>
            </p:cNvSpPr>
            <p:nvPr/>
          </p:nvSpPr>
          <p:spPr bwMode="auto">
            <a:xfrm>
              <a:off x="11688102" y="8548304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6159" name="Text Box 29"/>
            <p:cNvSpPr txBox="1">
              <a:spLocks noChangeAspect="1" noChangeArrowheads="1"/>
            </p:cNvSpPr>
            <p:nvPr/>
          </p:nvSpPr>
          <p:spPr bwMode="auto">
            <a:xfrm>
              <a:off x="9241655" y="8548304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6160" name="Text Box 30"/>
            <p:cNvSpPr txBox="1">
              <a:spLocks noChangeAspect="1" noChangeArrowheads="1"/>
            </p:cNvSpPr>
            <p:nvPr/>
          </p:nvSpPr>
          <p:spPr bwMode="auto">
            <a:xfrm>
              <a:off x="6795208" y="8548304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6161" name="Text Box 31"/>
            <p:cNvSpPr txBox="1">
              <a:spLocks noChangeAspect="1" noChangeArrowheads="1"/>
            </p:cNvSpPr>
            <p:nvPr/>
          </p:nvSpPr>
          <p:spPr bwMode="auto">
            <a:xfrm>
              <a:off x="4348761" y="8548304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6162" name="Text Box 33"/>
            <p:cNvSpPr txBox="1">
              <a:spLocks noChangeAspect="1" noChangeArrowheads="1"/>
            </p:cNvSpPr>
            <p:nvPr/>
          </p:nvSpPr>
          <p:spPr bwMode="auto">
            <a:xfrm>
              <a:off x="344522" y="5088650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6163" name="Text Box 34"/>
            <p:cNvSpPr txBox="1">
              <a:spLocks noChangeAspect="1" noChangeArrowheads="1"/>
            </p:cNvSpPr>
            <p:nvPr/>
          </p:nvSpPr>
          <p:spPr bwMode="auto">
            <a:xfrm>
              <a:off x="344522" y="6469337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6164" name="Text Box 35"/>
            <p:cNvSpPr txBox="1">
              <a:spLocks noChangeAspect="1" noChangeArrowheads="1"/>
            </p:cNvSpPr>
            <p:nvPr/>
          </p:nvSpPr>
          <p:spPr bwMode="auto">
            <a:xfrm>
              <a:off x="344522" y="3694737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6165" name="Text Box 36"/>
            <p:cNvSpPr txBox="1">
              <a:spLocks noChangeAspect="1" noChangeArrowheads="1"/>
            </p:cNvSpPr>
            <p:nvPr/>
          </p:nvSpPr>
          <p:spPr bwMode="auto">
            <a:xfrm>
              <a:off x="344522" y="2290244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6166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7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Text Box 58"/>
            <p:cNvSpPr txBox="1">
              <a:spLocks noChangeAspect="1" noChangeArrowheads="1"/>
            </p:cNvSpPr>
            <p:nvPr/>
          </p:nvSpPr>
          <p:spPr bwMode="auto">
            <a:xfrm>
              <a:off x="3137439" y="8545659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6171" name="Text Box 60"/>
            <p:cNvSpPr txBox="1">
              <a:spLocks noChangeAspect="1" noChangeArrowheads="1"/>
            </p:cNvSpPr>
            <p:nvPr/>
          </p:nvSpPr>
          <p:spPr bwMode="auto">
            <a:xfrm>
              <a:off x="10471490" y="8545659"/>
              <a:ext cx="793443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6172" name="Text Box 61"/>
            <p:cNvSpPr txBox="1">
              <a:spLocks noChangeAspect="1" noChangeArrowheads="1"/>
            </p:cNvSpPr>
            <p:nvPr/>
          </p:nvSpPr>
          <p:spPr bwMode="auto">
            <a:xfrm>
              <a:off x="8025043" y="8545659"/>
              <a:ext cx="793443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6173" name="Text Box 62"/>
            <p:cNvSpPr txBox="1">
              <a:spLocks noChangeAspect="1" noChangeArrowheads="1"/>
            </p:cNvSpPr>
            <p:nvPr/>
          </p:nvSpPr>
          <p:spPr bwMode="auto">
            <a:xfrm>
              <a:off x="5581241" y="8545659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6174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7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8" name="Text Box 70"/>
            <p:cNvSpPr txBox="1">
              <a:spLocks noChangeAspect="1" noChangeArrowheads="1"/>
            </p:cNvSpPr>
            <p:nvPr/>
          </p:nvSpPr>
          <p:spPr bwMode="auto">
            <a:xfrm>
              <a:off x="384194" y="7172906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6179" name="Text Box 71"/>
            <p:cNvSpPr txBox="1">
              <a:spLocks noChangeAspect="1" noChangeArrowheads="1"/>
            </p:cNvSpPr>
            <p:nvPr/>
          </p:nvSpPr>
          <p:spPr bwMode="auto">
            <a:xfrm>
              <a:off x="384194" y="4398306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6180" name="Text Box 72"/>
            <p:cNvSpPr txBox="1">
              <a:spLocks noChangeAspect="1" noChangeArrowheads="1"/>
            </p:cNvSpPr>
            <p:nvPr/>
          </p:nvSpPr>
          <p:spPr bwMode="auto">
            <a:xfrm>
              <a:off x="384194" y="5778993"/>
              <a:ext cx="793442" cy="560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6181" name="Text Box 73"/>
            <p:cNvSpPr txBox="1">
              <a:spLocks noChangeAspect="1" noChangeArrowheads="1"/>
            </p:cNvSpPr>
            <p:nvPr/>
          </p:nvSpPr>
          <p:spPr bwMode="auto">
            <a:xfrm>
              <a:off x="384194" y="3001748"/>
              <a:ext cx="793442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6182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900 </a:t>
              </a:r>
            </a:p>
          </p:txBody>
        </p:sp>
        <p:sp>
          <p:nvSpPr>
            <p:cNvPr id="6183" name="TextBox 1"/>
            <p:cNvSpPr txBox="1">
              <a:spLocks noChangeAspect="1" noChangeArrowheads="1"/>
            </p:cNvSpPr>
            <p:nvPr/>
          </p:nvSpPr>
          <p:spPr bwMode="auto">
            <a:xfrm>
              <a:off x="10492649" y="8122460"/>
              <a:ext cx="3766206" cy="45758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4" name="Group 39"/>
            <p:cNvGrpSpPr>
              <a:grpSpLocks noChangeAspect="1"/>
            </p:cNvGrpSpPr>
            <p:nvPr/>
          </p:nvGrpSpPr>
          <p:grpSpPr bwMode="auto">
            <a:xfrm>
              <a:off x="885825" y="8472490"/>
              <a:ext cx="241300" cy="241300"/>
              <a:chOff x="540" y="5323"/>
              <a:chExt cx="152" cy="152"/>
            </a:xfrm>
          </p:grpSpPr>
          <p:sp>
            <p:nvSpPr>
              <p:cNvPr id="6194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6195" name="Rectangle 41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grpSp>
          <p:nvGrpSpPr>
            <p:cNvPr id="5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7805" cy="458789"/>
              <a:chOff x="6708" y="5487"/>
              <a:chExt cx="2378" cy="289"/>
            </a:xfrm>
          </p:grpSpPr>
          <p:grpSp>
            <p:nvGrpSpPr>
              <p:cNvPr id="6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6189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6190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6191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6192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6193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6188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8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6186" name="Freeform 42"/>
            <p:cNvSpPr>
              <a:spLocks noChangeAspect="1"/>
            </p:cNvSpPr>
            <p:nvPr/>
          </p:nvSpPr>
          <p:spPr bwMode="auto">
            <a:xfrm>
              <a:off x="5534036" y="5343525"/>
              <a:ext cx="1697831" cy="1104900"/>
            </a:xfrm>
            <a:custGeom>
              <a:avLst/>
              <a:gdLst>
                <a:gd name="T0" fmla="*/ 0 w 1697831"/>
                <a:gd name="T1" fmla="*/ 0 h 1104900"/>
                <a:gd name="T2" fmla="*/ 204787 w 1697831"/>
                <a:gd name="T3" fmla="*/ 95250 h 1104900"/>
                <a:gd name="T4" fmla="*/ 295275 w 1697831"/>
                <a:gd name="T5" fmla="*/ 190500 h 1104900"/>
                <a:gd name="T6" fmla="*/ 452437 w 1697831"/>
                <a:gd name="T7" fmla="*/ 247650 h 1104900"/>
                <a:gd name="T8" fmla="*/ 642937 w 1697831"/>
                <a:gd name="T9" fmla="*/ 319087 h 1104900"/>
                <a:gd name="T10" fmla="*/ 838200 w 1697831"/>
                <a:gd name="T11" fmla="*/ 419100 h 1104900"/>
                <a:gd name="T12" fmla="*/ 966787 w 1697831"/>
                <a:gd name="T13" fmla="*/ 485775 h 1104900"/>
                <a:gd name="T14" fmla="*/ 1119187 w 1697831"/>
                <a:gd name="T15" fmla="*/ 609600 h 1104900"/>
                <a:gd name="T16" fmla="*/ 1228725 w 1697831"/>
                <a:gd name="T17" fmla="*/ 709612 h 1104900"/>
                <a:gd name="T18" fmla="*/ 1343025 w 1697831"/>
                <a:gd name="T19" fmla="*/ 790575 h 1104900"/>
                <a:gd name="T20" fmla="*/ 1519237 w 1697831"/>
                <a:gd name="T21" fmla="*/ 876300 h 1104900"/>
                <a:gd name="T22" fmla="*/ 1614487 w 1697831"/>
                <a:gd name="T23" fmla="*/ 928687 h 1104900"/>
                <a:gd name="T24" fmla="*/ 1671637 w 1697831"/>
                <a:gd name="T25" fmla="*/ 962025 h 1104900"/>
                <a:gd name="T26" fmla="*/ 1690687 w 1697831"/>
                <a:gd name="T27" fmla="*/ 995362 h 1104900"/>
                <a:gd name="T28" fmla="*/ 1695450 w 1697831"/>
                <a:gd name="T29" fmla="*/ 1038225 h 1104900"/>
                <a:gd name="T30" fmla="*/ 1676400 w 1697831"/>
                <a:gd name="T31" fmla="*/ 1104900 h 11049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97831" h="1104900">
                  <a:moveTo>
                    <a:pt x="0" y="0"/>
                  </a:moveTo>
                  <a:cubicBezTo>
                    <a:pt x="77787" y="31750"/>
                    <a:pt x="155575" y="63500"/>
                    <a:pt x="204787" y="95250"/>
                  </a:cubicBezTo>
                  <a:cubicBezTo>
                    <a:pt x="254000" y="127000"/>
                    <a:pt x="254000" y="165100"/>
                    <a:pt x="295275" y="190500"/>
                  </a:cubicBezTo>
                  <a:cubicBezTo>
                    <a:pt x="336550" y="215900"/>
                    <a:pt x="452437" y="247650"/>
                    <a:pt x="452437" y="247650"/>
                  </a:cubicBezTo>
                  <a:cubicBezTo>
                    <a:pt x="510381" y="269081"/>
                    <a:pt x="578643" y="290512"/>
                    <a:pt x="642937" y="319087"/>
                  </a:cubicBezTo>
                  <a:cubicBezTo>
                    <a:pt x="707231" y="347662"/>
                    <a:pt x="838200" y="419100"/>
                    <a:pt x="838200" y="419100"/>
                  </a:cubicBezTo>
                  <a:cubicBezTo>
                    <a:pt x="892175" y="446881"/>
                    <a:pt x="919956" y="454025"/>
                    <a:pt x="966787" y="485775"/>
                  </a:cubicBezTo>
                  <a:cubicBezTo>
                    <a:pt x="1013618" y="517525"/>
                    <a:pt x="1075531" y="572294"/>
                    <a:pt x="1119187" y="609600"/>
                  </a:cubicBezTo>
                  <a:cubicBezTo>
                    <a:pt x="1162843" y="646906"/>
                    <a:pt x="1191419" y="679449"/>
                    <a:pt x="1228725" y="709612"/>
                  </a:cubicBezTo>
                  <a:cubicBezTo>
                    <a:pt x="1266031" y="739775"/>
                    <a:pt x="1294606" y="762794"/>
                    <a:pt x="1343025" y="790575"/>
                  </a:cubicBezTo>
                  <a:cubicBezTo>
                    <a:pt x="1391444" y="818356"/>
                    <a:pt x="1473993" y="853281"/>
                    <a:pt x="1519237" y="876300"/>
                  </a:cubicBezTo>
                  <a:cubicBezTo>
                    <a:pt x="1564481" y="899319"/>
                    <a:pt x="1589087" y="914400"/>
                    <a:pt x="1614487" y="928687"/>
                  </a:cubicBezTo>
                  <a:cubicBezTo>
                    <a:pt x="1639887" y="942974"/>
                    <a:pt x="1658937" y="950913"/>
                    <a:pt x="1671637" y="962025"/>
                  </a:cubicBezTo>
                  <a:cubicBezTo>
                    <a:pt x="1684337" y="973137"/>
                    <a:pt x="1686718" y="982662"/>
                    <a:pt x="1690687" y="995362"/>
                  </a:cubicBezTo>
                  <a:cubicBezTo>
                    <a:pt x="1694656" y="1008062"/>
                    <a:pt x="1697831" y="1019969"/>
                    <a:pt x="1695450" y="1038225"/>
                  </a:cubicBezTo>
                  <a:cubicBezTo>
                    <a:pt x="1693069" y="1056481"/>
                    <a:pt x="1684734" y="1080690"/>
                    <a:pt x="1676400" y="1104900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- 900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164897" y="1031109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52"/>
          <p:cNvGrpSpPr>
            <a:grpSpLocks noChangeAspect="1"/>
          </p:cNvGrpSpPr>
          <p:nvPr/>
        </p:nvGrpSpPr>
        <p:grpSpPr bwMode="auto">
          <a:xfrm>
            <a:off x="355600" y="1298575"/>
            <a:ext cx="8353425" cy="5165725"/>
            <a:chOff x="344544" y="504872"/>
            <a:chExt cx="13913273" cy="8604139"/>
          </a:xfrm>
        </p:grpSpPr>
        <p:pic>
          <p:nvPicPr>
            <p:cNvPr id="7173" name="Picture 2" descr="000_TS-1000"/>
            <p:cNvPicPr>
              <a:picLocks noChangeAspect="1" noChangeArrowheads="1"/>
            </p:cNvPicPr>
            <p:nvPr/>
          </p:nvPicPr>
          <p:blipFill>
            <a:blip r:embed="rId3" cstate="print"/>
            <a:srcRect l="5467" t="7043" r="5754" b="4756"/>
            <a:stretch>
              <a:fillRect/>
            </a:stretch>
          </p:blipFill>
          <p:spPr bwMode="auto">
            <a:xfrm>
              <a:off x="904875" y="892175"/>
              <a:ext cx="13276263" cy="777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4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5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7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5822" cy="458789"/>
              <a:chOff x="6708" y="5487"/>
              <a:chExt cx="2376" cy="289"/>
            </a:xfrm>
          </p:grpSpPr>
          <p:grpSp>
            <p:nvGrpSpPr>
              <p:cNvPr id="5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721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7216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721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721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7219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7214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6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7183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Text Box 28"/>
            <p:cNvSpPr txBox="1">
              <a:spLocks noChangeAspect="1" noChangeArrowheads="1"/>
            </p:cNvSpPr>
            <p:nvPr/>
          </p:nvSpPr>
          <p:spPr bwMode="auto">
            <a:xfrm>
              <a:off x="11690392" y="854844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7188" name="Text Box 29"/>
            <p:cNvSpPr txBox="1">
              <a:spLocks noChangeAspect="1" noChangeArrowheads="1"/>
            </p:cNvSpPr>
            <p:nvPr/>
          </p:nvSpPr>
          <p:spPr bwMode="auto">
            <a:xfrm>
              <a:off x="9241952" y="854844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7189" name="Text Box 30"/>
            <p:cNvSpPr txBox="1">
              <a:spLocks noChangeAspect="1" noChangeArrowheads="1"/>
            </p:cNvSpPr>
            <p:nvPr/>
          </p:nvSpPr>
          <p:spPr bwMode="auto">
            <a:xfrm>
              <a:off x="6796157" y="854844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7190" name="Text Box 31"/>
            <p:cNvSpPr txBox="1">
              <a:spLocks noChangeAspect="1" noChangeArrowheads="1"/>
            </p:cNvSpPr>
            <p:nvPr/>
          </p:nvSpPr>
          <p:spPr bwMode="auto">
            <a:xfrm>
              <a:off x="4350361" y="854844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7191" name="Text Box 33"/>
            <p:cNvSpPr txBox="1">
              <a:spLocks noChangeAspect="1" noChangeArrowheads="1"/>
            </p:cNvSpPr>
            <p:nvPr/>
          </p:nvSpPr>
          <p:spPr bwMode="auto">
            <a:xfrm>
              <a:off x="344544" y="5089868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7192" name="Text Box 34"/>
            <p:cNvSpPr txBox="1">
              <a:spLocks noChangeAspect="1" noChangeArrowheads="1"/>
            </p:cNvSpPr>
            <p:nvPr/>
          </p:nvSpPr>
          <p:spPr bwMode="auto">
            <a:xfrm>
              <a:off x="344544" y="647012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7193" name="Text Box 35"/>
            <p:cNvSpPr txBox="1">
              <a:spLocks noChangeAspect="1" noChangeArrowheads="1"/>
            </p:cNvSpPr>
            <p:nvPr/>
          </p:nvSpPr>
          <p:spPr bwMode="auto">
            <a:xfrm>
              <a:off x="344544" y="3693745"/>
              <a:ext cx="793231" cy="56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7194" name="Text Box 36"/>
            <p:cNvSpPr txBox="1">
              <a:spLocks noChangeAspect="1" noChangeArrowheads="1"/>
            </p:cNvSpPr>
            <p:nvPr/>
          </p:nvSpPr>
          <p:spPr bwMode="auto">
            <a:xfrm>
              <a:off x="344544" y="2289689"/>
              <a:ext cx="793231" cy="56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7195" name="Text Box 58"/>
            <p:cNvSpPr txBox="1">
              <a:spLocks noChangeAspect="1" noChangeArrowheads="1"/>
            </p:cNvSpPr>
            <p:nvPr/>
          </p:nvSpPr>
          <p:spPr bwMode="auto">
            <a:xfrm>
              <a:off x="3136717" y="8545802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7196" name="Text Box 60"/>
            <p:cNvSpPr txBox="1">
              <a:spLocks noChangeAspect="1" noChangeArrowheads="1"/>
            </p:cNvSpPr>
            <p:nvPr/>
          </p:nvSpPr>
          <p:spPr bwMode="auto">
            <a:xfrm>
              <a:off x="10471460" y="8545802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7197" name="Text Box 61"/>
            <p:cNvSpPr txBox="1">
              <a:spLocks noChangeAspect="1" noChangeArrowheads="1"/>
            </p:cNvSpPr>
            <p:nvPr/>
          </p:nvSpPr>
          <p:spPr bwMode="auto">
            <a:xfrm>
              <a:off x="8025665" y="8545802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7198" name="Text Box 62"/>
            <p:cNvSpPr txBox="1">
              <a:spLocks noChangeAspect="1" noChangeArrowheads="1"/>
            </p:cNvSpPr>
            <p:nvPr/>
          </p:nvSpPr>
          <p:spPr bwMode="auto">
            <a:xfrm>
              <a:off x="5579869" y="8545802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7199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Text Box 70"/>
            <p:cNvSpPr txBox="1">
              <a:spLocks noChangeAspect="1" noChangeArrowheads="1"/>
            </p:cNvSpPr>
            <p:nvPr/>
          </p:nvSpPr>
          <p:spPr bwMode="auto">
            <a:xfrm>
              <a:off x="386850" y="7173476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7204" name="Text Box 71"/>
            <p:cNvSpPr txBox="1">
              <a:spLocks noChangeAspect="1" noChangeArrowheads="1"/>
            </p:cNvSpPr>
            <p:nvPr/>
          </p:nvSpPr>
          <p:spPr bwMode="auto">
            <a:xfrm>
              <a:off x="386850" y="4397095"/>
              <a:ext cx="793231" cy="56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7205" name="Text Box 72"/>
            <p:cNvSpPr txBox="1">
              <a:spLocks noChangeAspect="1" noChangeArrowheads="1"/>
            </p:cNvSpPr>
            <p:nvPr/>
          </p:nvSpPr>
          <p:spPr bwMode="auto">
            <a:xfrm>
              <a:off x="386850" y="5777353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7206" name="Text Box 73"/>
            <p:cNvSpPr txBox="1">
              <a:spLocks noChangeAspect="1" noChangeArrowheads="1"/>
            </p:cNvSpPr>
            <p:nvPr/>
          </p:nvSpPr>
          <p:spPr bwMode="auto">
            <a:xfrm>
              <a:off x="386850" y="3000971"/>
              <a:ext cx="793231" cy="560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7207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1000</a:t>
              </a:r>
            </a:p>
          </p:txBody>
        </p:sp>
        <p:sp>
          <p:nvSpPr>
            <p:cNvPr id="7208" name="TextBox 1"/>
            <p:cNvSpPr txBox="1">
              <a:spLocks noChangeAspect="1" noChangeArrowheads="1"/>
            </p:cNvSpPr>
            <p:nvPr/>
          </p:nvSpPr>
          <p:spPr bwMode="auto">
            <a:xfrm>
              <a:off x="10492613" y="8122734"/>
              <a:ext cx="3765204" cy="4574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6" name="Group 39"/>
            <p:cNvGrpSpPr>
              <a:grpSpLocks noChangeAspect="1"/>
            </p:cNvGrpSpPr>
            <p:nvPr/>
          </p:nvGrpSpPr>
          <p:grpSpPr bwMode="auto">
            <a:xfrm>
              <a:off x="857250" y="8450265"/>
              <a:ext cx="241300" cy="241300"/>
              <a:chOff x="540" y="5323"/>
              <a:chExt cx="152" cy="152"/>
            </a:xfrm>
          </p:grpSpPr>
          <p:sp>
            <p:nvSpPr>
              <p:cNvPr id="7211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7212" name="Rectangle 41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sp>
          <p:nvSpPr>
            <p:cNvPr id="7210" name="Freeform 90"/>
            <p:cNvSpPr>
              <a:spLocks noChangeAspect="1"/>
            </p:cNvSpPr>
            <p:nvPr/>
          </p:nvSpPr>
          <p:spPr bwMode="auto">
            <a:xfrm>
              <a:off x="5481638" y="5343525"/>
              <a:ext cx="1743075" cy="1123950"/>
            </a:xfrm>
            <a:custGeom>
              <a:avLst/>
              <a:gdLst>
                <a:gd name="T0" fmla="*/ 0 w 1743075"/>
                <a:gd name="T1" fmla="*/ 0 h 1123950"/>
                <a:gd name="T2" fmla="*/ 190500 w 1743075"/>
                <a:gd name="T3" fmla="*/ 104775 h 1123950"/>
                <a:gd name="T4" fmla="*/ 447675 w 1743075"/>
                <a:gd name="T5" fmla="*/ 247650 h 1123950"/>
                <a:gd name="T6" fmla="*/ 647700 w 1743075"/>
                <a:gd name="T7" fmla="*/ 309563 h 1123950"/>
                <a:gd name="T8" fmla="*/ 828675 w 1743075"/>
                <a:gd name="T9" fmla="*/ 381000 h 1123950"/>
                <a:gd name="T10" fmla="*/ 971550 w 1743075"/>
                <a:gd name="T11" fmla="*/ 471488 h 1123950"/>
                <a:gd name="T12" fmla="*/ 1128713 w 1743075"/>
                <a:gd name="T13" fmla="*/ 581025 h 1123950"/>
                <a:gd name="T14" fmla="*/ 1214438 w 1743075"/>
                <a:gd name="T15" fmla="*/ 681038 h 1123950"/>
                <a:gd name="T16" fmla="*/ 1319213 w 1743075"/>
                <a:gd name="T17" fmla="*/ 757238 h 1123950"/>
                <a:gd name="T18" fmla="*/ 1471613 w 1743075"/>
                <a:gd name="T19" fmla="*/ 833438 h 1123950"/>
                <a:gd name="T20" fmla="*/ 1595438 w 1743075"/>
                <a:gd name="T21" fmla="*/ 885825 h 1123950"/>
                <a:gd name="T22" fmla="*/ 1662113 w 1743075"/>
                <a:gd name="T23" fmla="*/ 919163 h 1123950"/>
                <a:gd name="T24" fmla="*/ 1709738 w 1743075"/>
                <a:gd name="T25" fmla="*/ 957263 h 1123950"/>
                <a:gd name="T26" fmla="*/ 1733550 w 1743075"/>
                <a:gd name="T27" fmla="*/ 1000125 h 1123950"/>
                <a:gd name="T28" fmla="*/ 1743075 w 1743075"/>
                <a:gd name="T29" fmla="*/ 1123950 h 11239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743075" h="1123950">
                  <a:moveTo>
                    <a:pt x="0" y="0"/>
                  </a:moveTo>
                  <a:lnTo>
                    <a:pt x="190500" y="104775"/>
                  </a:lnTo>
                  <a:cubicBezTo>
                    <a:pt x="265112" y="146050"/>
                    <a:pt x="371475" y="213519"/>
                    <a:pt x="447675" y="247650"/>
                  </a:cubicBezTo>
                  <a:cubicBezTo>
                    <a:pt x="523875" y="281781"/>
                    <a:pt x="584200" y="287338"/>
                    <a:pt x="647700" y="309563"/>
                  </a:cubicBezTo>
                  <a:cubicBezTo>
                    <a:pt x="711200" y="331788"/>
                    <a:pt x="774700" y="354013"/>
                    <a:pt x="828675" y="381000"/>
                  </a:cubicBezTo>
                  <a:cubicBezTo>
                    <a:pt x="882650" y="407987"/>
                    <a:pt x="921544" y="438151"/>
                    <a:pt x="971550" y="471488"/>
                  </a:cubicBezTo>
                  <a:cubicBezTo>
                    <a:pt x="1021556" y="504826"/>
                    <a:pt x="1088232" y="546100"/>
                    <a:pt x="1128713" y="581025"/>
                  </a:cubicBezTo>
                  <a:cubicBezTo>
                    <a:pt x="1169194" y="615950"/>
                    <a:pt x="1182688" y="651669"/>
                    <a:pt x="1214438" y="681038"/>
                  </a:cubicBezTo>
                  <a:cubicBezTo>
                    <a:pt x="1246188" y="710407"/>
                    <a:pt x="1276351" y="731838"/>
                    <a:pt x="1319213" y="757238"/>
                  </a:cubicBezTo>
                  <a:cubicBezTo>
                    <a:pt x="1362075" y="782638"/>
                    <a:pt x="1425576" y="812007"/>
                    <a:pt x="1471613" y="833438"/>
                  </a:cubicBezTo>
                  <a:cubicBezTo>
                    <a:pt x="1517651" y="854869"/>
                    <a:pt x="1563688" y="871538"/>
                    <a:pt x="1595438" y="885825"/>
                  </a:cubicBezTo>
                  <a:cubicBezTo>
                    <a:pt x="1627188" y="900113"/>
                    <a:pt x="1643063" y="907257"/>
                    <a:pt x="1662113" y="919163"/>
                  </a:cubicBezTo>
                  <a:cubicBezTo>
                    <a:pt x="1681163" y="931069"/>
                    <a:pt x="1697832" y="943769"/>
                    <a:pt x="1709738" y="957263"/>
                  </a:cubicBezTo>
                  <a:cubicBezTo>
                    <a:pt x="1721644" y="970757"/>
                    <a:pt x="1727994" y="972344"/>
                    <a:pt x="1733550" y="1000125"/>
                  </a:cubicBezTo>
                  <a:cubicBezTo>
                    <a:pt x="1739106" y="1027906"/>
                    <a:pt x="1741090" y="1075928"/>
                    <a:pt x="1743075" y="1123950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- 1000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581573" y="936516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355600" y="1298575"/>
            <a:ext cx="8350250" cy="5164138"/>
            <a:chOff x="344509" y="504872"/>
            <a:chExt cx="13913839" cy="8604171"/>
          </a:xfrm>
        </p:grpSpPr>
        <p:pic>
          <p:nvPicPr>
            <p:cNvPr id="8197" name="Picture 2" descr="001_TS-1100"/>
            <p:cNvPicPr>
              <a:picLocks noChangeAspect="1" noChangeArrowheads="1"/>
            </p:cNvPicPr>
            <p:nvPr/>
          </p:nvPicPr>
          <p:blipFill>
            <a:blip r:embed="rId3" cstate="print"/>
            <a:srcRect l="4829" t="8862" r="6911" b="5368"/>
            <a:stretch>
              <a:fillRect/>
            </a:stretch>
          </p:blipFill>
          <p:spPr bwMode="auto">
            <a:xfrm>
              <a:off x="850900" y="987425"/>
              <a:ext cx="13198475" cy="763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3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5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6" name="Text Box 28"/>
            <p:cNvSpPr txBox="1">
              <a:spLocks noChangeAspect="1" noChangeArrowheads="1"/>
            </p:cNvSpPr>
            <p:nvPr/>
          </p:nvSpPr>
          <p:spPr bwMode="auto">
            <a:xfrm>
              <a:off x="11689843" y="8548304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8207" name="Text Box 29"/>
            <p:cNvSpPr txBox="1">
              <a:spLocks noChangeAspect="1" noChangeArrowheads="1"/>
            </p:cNvSpPr>
            <p:nvPr/>
          </p:nvSpPr>
          <p:spPr bwMode="auto">
            <a:xfrm>
              <a:off x="9240372" y="8548304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8208" name="Text Box 30"/>
            <p:cNvSpPr txBox="1">
              <a:spLocks noChangeAspect="1" noChangeArrowheads="1"/>
            </p:cNvSpPr>
            <p:nvPr/>
          </p:nvSpPr>
          <p:spPr bwMode="auto">
            <a:xfrm>
              <a:off x="6793547" y="8548304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8209" name="Text Box 31"/>
            <p:cNvSpPr txBox="1">
              <a:spLocks noChangeAspect="1" noChangeArrowheads="1"/>
            </p:cNvSpPr>
            <p:nvPr/>
          </p:nvSpPr>
          <p:spPr bwMode="auto">
            <a:xfrm>
              <a:off x="4349367" y="8548304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8210" name="Text Box 33"/>
            <p:cNvSpPr txBox="1">
              <a:spLocks noChangeAspect="1" noChangeArrowheads="1"/>
            </p:cNvSpPr>
            <p:nvPr/>
          </p:nvSpPr>
          <p:spPr bwMode="auto">
            <a:xfrm>
              <a:off x="344509" y="5088650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8211" name="Text Box 34"/>
            <p:cNvSpPr txBox="1">
              <a:spLocks noChangeAspect="1" noChangeArrowheads="1"/>
            </p:cNvSpPr>
            <p:nvPr/>
          </p:nvSpPr>
          <p:spPr bwMode="auto">
            <a:xfrm>
              <a:off x="344509" y="6469337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8212" name="Text Box 35"/>
            <p:cNvSpPr txBox="1">
              <a:spLocks noChangeAspect="1" noChangeArrowheads="1"/>
            </p:cNvSpPr>
            <p:nvPr/>
          </p:nvSpPr>
          <p:spPr bwMode="auto">
            <a:xfrm>
              <a:off x="344509" y="3694737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8213" name="Text Box 36"/>
            <p:cNvSpPr txBox="1">
              <a:spLocks noChangeAspect="1" noChangeArrowheads="1"/>
            </p:cNvSpPr>
            <p:nvPr/>
          </p:nvSpPr>
          <p:spPr bwMode="auto">
            <a:xfrm>
              <a:off x="344509" y="2290244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8214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5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6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8" name="Text Box 58"/>
            <p:cNvSpPr txBox="1">
              <a:spLocks noChangeAspect="1" noChangeArrowheads="1"/>
            </p:cNvSpPr>
            <p:nvPr/>
          </p:nvSpPr>
          <p:spPr bwMode="auto">
            <a:xfrm>
              <a:off x="3137858" y="8545659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8219" name="Text Box 60"/>
            <p:cNvSpPr txBox="1">
              <a:spLocks noChangeAspect="1" noChangeArrowheads="1"/>
            </p:cNvSpPr>
            <p:nvPr/>
          </p:nvSpPr>
          <p:spPr bwMode="auto">
            <a:xfrm>
              <a:off x="10470398" y="8545659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8220" name="Text Box 61"/>
            <p:cNvSpPr txBox="1">
              <a:spLocks noChangeAspect="1" noChangeArrowheads="1"/>
            </p:cNvSpPr>
            <p:nvPr/>
          </p:nvSpPr>
          <p:spPr bwMode="auto">
            <a:xfrm>
              <a:off x="8026218" y="8545659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8221" name="Text Box 62"/>
            <p:cNvSpPr txBox="1">
              <a:spLocks noChangeAspect="1" noChangeArrowheads="1"/>
            </p:cNvSpPr>
            <p:nvPr/>
          </p:nvSpPr>
          <p:spPr bwMode="auto">
            <a:xfrm>
              <a:off x="5579393" y="8545659"/>
              <a:ext cx="793564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8222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3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4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5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6" name="Text Box 70"/>
            <p:cNvSpPr txBox="1">
              <a:spLocks noChangeAspect="1" noChangeArrowheads="1"/>
            </p:cNvSpPr>
            <p:nvPr/>
          </p:nvSpPr>
          <p:spPr bwMode="auto">
            <a:xfrm>
              <a:off x="384187" y="7172906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8227" name="Text Box 71"/>
            <p:cNvSpPr txBox="1">
              <a:spLocks noChangeAspect="1" noChangeArrowheads="1"/>
            </p:cNvSpPr>
            <p:nvPr/>
          </p:nvSpPr>
          <p:spPr bwMode="auto">
            <a:xfrm>
              <a:off x="384187" y="4398306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8228" name="Text Box 72"/>
            <p:cNvSpPr txBox="1">
              <a:spLocks noChangeAspect="1" noChangeArrowheads="1"/>
            </p:cNvSpPr>
            <p:nvPr/>
          </p:nvSpPr>
          <p:spPr bwMode="auto">
            <a:xfrm>
              <a:off x="384187" y="5778993"/>
              <a:ext cx="793565" cy="560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8229" name="Text Box 73"/>
            <p:cNvSpPr txBox="1">
              <a:spLocks noChangeAspect="1" noChangeArrowheads="1"/>
            </p:cNvSpPr>
            <p:nvPr/>
          </p:nvSpPr>
          <p:spPr bwMode="auto">
            <a:xfrm>
              <a:off x="384187" y="3001748"/>
              <a:ext cx="793565" cy="56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8230" name="Freeform 36"/>
            <p:cNvSpPr>
              <a:spLocks noChangeAspect="1"/>
            </p:cNvSpPr>
            <p:nvPr/>
          </p:nvSpPr>
          <p:spPr bwMode="auto">
            <a:xfrm>
              <a:off x="4983163" y="3159125"/>
              <a:ext cx="8751887" cy="5387975"/>
            </a:xfrm>
            <a:custGeom>
              <a:avLst/>
              <a:gdLst>
                <a:gd name="T0" fmla="*/ 0 w 5513"/>
                <a:gd name="T1" fmla="*/ 2147483646 h 3394"/>
                <a:gd name="T2" fmla="*/ 2147483646 w 5513"/>
                <a:gd name="T3" fmla="*/ 2147483646 h 3394"/>
                <a:gd name="T4" fmla="*/ 2147483646 w 5513"/>
                <a:gd name="T5" fmla="*/ 2147483646 h 3394"/>
                <a:gd name="T6" fmla="*/ 2147483646 w 5513"/>
                <a:gd name="T7" fmla="*/ 2147483646 h 3394"/>
                <a:gd name="T8" fmla="*/ 2147483646 w 5513"/>
                <a:gd name="T9" fmla="*/ 2147483646 h 3394"/>
                <a:gd name="T10" fmla="*/ 2147483646 w 5513"/>
                <a:gd name="T11" fmla="*/ 2147483646 h 3394"/>
                <a:gd name="T12" fmla="*/ 2147483646 w 5513"/>
                <a:gd name="T13" fmla="*/ 2147483646 h 3394"/>
                <a:gd name="T14" fmla="*/ 2147483646 w 5513"/>
                <a:gd name="T15" fmla="*/ 2147483646 h 3394"/>
                <a:gd name="T16" fmla="*/ 2147483646 w 5513"/>
                <a:gd name="T17" fmla="*/ 2147483646 h 3394"/>
                <a:gd name="T18" fmla="*/ 2147483646 w 5513"/>
                <a:gd name="T19" fmla="*/ 2147483646 h 3394"/>
                <a:gd name="T20" fmla="*/ 2147483646 w 5513"/>
                <a:gd name="T21" fmla="*/ 2147483646 h 3394"/>
                <a:gd name="T22" fmla="*/ 2147483646 w 5513"/>
                <a:gd name="T23" fmla="*/ 2147483646 h 3394"/>
                <a:gd name="T24" fmla="*/ 2147483646 w 5513"/>
                <a:gd name="T25" fmla="*/ 2147483646 h 3394"/>
                <a:gd name="T26" fmla="*/ 2147483646 w 5513"/>
                <a:gd name="T27" fmla="*/ 2147483646 h 3394"/>
                <a:gd name="T28" fmla="*/ 2147483646 w 5513"/>
                <a:gd name="T29" fmla="*/ 2147483646 h 3394"/>
                <a:gd name="T30" fmla="*/ 2147483646 w 5513"/>
                <a:gd name="T31" fmla="*/ 2147483646 h 3394"/>
                <a:gd name="T32" fmla="*/ 2147483646 w 5513"/>
                <a:gd name="T33" fmla="*/ 2147483646 h 3394"/>
                <a:gd name="T34" fmla="*/ 2147483646 w 5513"/>
                <a:gd name="T35" fmla="*/ 2147483646 h 3394"/>
                <a:gd name="T36" fmla="*/ 2147483646 w 5513"/>
                <a:gd name="T37" fmla="*/ 2147483646 h 3394"/>
                <a:gd name="T38" fmla="*/ 2147483646 w 5513"/>
                <a:gd name="T39" fmla="*/ 2147483646 h 3394"/>
                <a:gd name="T40" fmla="*/ 2147483646 w 5513"/>
                <a:gd name="T41" fmla="*/ 2147483646 h 3394"/>
                <a:gd name="T42" fmla="*/ 2147483646 w 5513"/>
                <a:gd name="T43" fmla="*/ 2147483646 h 3394"/>
                <a:gd name="T44" fmla="*/ 2147483646 w 5513"/>
                <a:gd name="T45" fmla="*/ 2147483646 h 3394"/>
                <a:gd name="T46" fmla="*/ 2147483646 w 5513"/>
                <a:gd name="T47" fmla="*/ 2147483646 h 3394"/>
                <a:gd name="T48" fmla="*/ 2147483646 w 5513"/>
                <a:gd name="T49" fmla="*/ 2147483646 h 3394"/>
                <a:gd name="T50" fmla="*/ 2147483646 w 5513"/>
                <a:gd name="T51" fmla="*/ 2147483646 h 3394"/>
                <a:gd name="T52" fmla="*/ 2147483646 w 5513"/>
                <a:gd name="T53" fmla="*/ 2147483646 h 3394"/>
                <a:gd name="T54" fmla="*/ 2147483646 w 5513"/>
                <a:gd name="T55" fmla="*/ 2147483646 h 3394"/>
                <a:gd name="T56" fmla="*/ 2147483646 w 5513"/>
                <a:gd name="T57" fmla="*/ 2147483646 h 3394"/>
                <a:gd name="T58" fmla="*/ 2147483646 w 5513"/>
                <a:gd name="T59" fmla="*/ 2147483646 h 3394"/>
                <a:gd name="T60" fmla="*/ 2147483646 w 5513"/>
                <a:gd name="T61" fmla="*/ 2147483646 h 3394"/>
                <a:gd name="T62" fmla="*/ 2147483646 w 5513"/>
                <a:gd name="T63" fmla="*/ 2147483646 h 3394"/>
                <a:gd name="T64" fmla="*/ 2147483646 w 5513"/>
                <a:gd name="T65" fmla="*/ 2147483646 h 3394"/>
                <a:gd name="T66" fmla="*/ 2147483646 w 5513"/>
                <a:gd name="T67" fmla="*/ 2147483646 h 3394"/>
                <a:gd name="T68" fmla="*/ 2147483646 w 5513"/>
                <a:gd name="T69" fmla="*/ 2147483646 h 3394"/>
                <a:gd name="T70" fmla="*/ 2147483646 w 5513"/>
                <a:gd name="T71" fmla="*/ 2147483646 h 3394"/>
                <a:gd name="T72" fmla="*/ 2147483646 w 5513"/>
                <a:gd name="T73" fmla="*/ 2147483646 h 3394"/>
                <a:gd name="T74" fmla="*/ 2147483646 w 5513"/>
                <a:gd name="T75" fmla="*/ 2147483646 h 3394"/>
                <a:gd name="T76" fmla="*/ 2147483646 w 5513"/>
                <a:gd name="T77" fmla="*/ 2147483646 h 3394"/>
                <a:gd name="T78" fmla="*/ 2147483646 w 5513"/>
                <a:gd name="T79" fmla="*/ 2147483646 h 3394"/>
                <a:gd name="T80" fmla="*/ 2147483646 w 5513"/>
                <a:gd name="T81" fmla="*/ 2147483646 h 3394"/>
                <a:gd name="T82" fmla="*/ 2147483646 w 5513"/>
                <a:gd name="T83" fmla="*/ 2147483646 h 33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513"/>
                <a:gd name="T127" fmla="*/ 0 h 3394"/>
                <a:gd name="T128" fmla="*/ 5513 w 5513"/>
                <a:gd name="T129" fmla="*/ 3394 h 33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513" h="3394">
                  <a:moveTo>
                    <a:pt x="0" y="3394"/>
                  </a:moveTo>
                  <a:cubicBezTo>
                    <a:pt x="67" y="3370"/>
                    <a:pt x="135" y="3347"/>
                    <a:pt x="211" y="3335"/>
                  </a:cubicBezTo>
                  <a:cubicBezTo>
                    <a:pt x="287" y="3323"/>
                    <a:pt x="397" y="3337"/>
                    <a:pt x="458" y="3323"/>
                  </a:cubicBezTo>
                  <a:cubicBezTo>
                    <a:pt x="519" y="3309"/>
                    <a:pt x="537" y="3267"/>
                    <a:pt x="576" y="3253"/>
                  </a:cubicBezTo>
                  <a:cubicBezTo>
                    <a:pt x="615" y="3239"/>
                    <a:pt x="656" y="3243"/>
                    <a:pt x="693" y="3241"/>
                  </a:cubicBezTo>
                  <a:cubicBezTo>
                    <a:pt x="730" y="3239"/>
                    <a:pt x="768" y="3257"/>
                    <a:pt x="799" y="3241"/>
                  </a:cubicBezTo>
                  <a:cubicBezTo>
                    <a:pt x="830" y="3225"/>
                    <a:pt x="840" y="3182"/>
                    <a:pt x="881" y="3147"/>
                  </a:cubicBezTo>
                  <a:cubicBezTo>
                    <a:pt x="922" y="3112"/>
                    <a:pt x="995" y="3054"/>
                    <a:pt x="1046" y="3029"/>
                  </a:cubicBezTo>
                  <a:cubicBezTo>
                    <a:pt x="1097" y="3004"/>
                    <a:pt x="1148" y="3008"/>
                    <a:pt x="1187" y="2994"/>
                  </a:cubicBezTo>
                  <a:cubicBezTo>
                    <a:pt x="1226" y="2980"/>
                    <a:pt x="1250" y="2966"/>
                    <a:pt x="1281" y="2947"/>
                  </a:cubicBezTo>
                  <a:cubicBezTo>
                    <a:pt x="1312" y="2928"/>
                    <a:pt x="1340" y="2900"/>
                    <a:pt x="1375" y="2877"/>
                  </a:cubicBezTo>
                  <a:cubicBezTo>
                    <a:pt x="1410" y="2854"/>
                    <a:pt x="1438" y="2841"/>
                    <a:pt x="1493" y="2806"/>
                  </a:cubicBezTo>
                  <a:cubicBezTo>
                    <a:pt x="1548" y="2771"/>
                    <a:pt x="1641" y="2710"/>
                    <a:pt x="1704" y="2665"/>
                  </a:cubicBezTo>
                  <a:cubicBezTo>
                    <a:pt x="1767" y="2620"/>
                    <a:pt x="1834" y="2573"/>
                    <a:pt x="1869" y="2536"/>
                  </a:cubicBezTo>
                  <a:cubicBezTo>
                    <a:pt x="1904" y="2499"/>
                    <a:pt x="1871" y="2487"/>
                    <a:pt x="1916" y="2442"/>
                  </a:cubicBezTo>
                  <a:cubicBezTo>
                    <a:pt x="1961" y="2397"/>
                    <a:pt x="2073" y="2320"/>
                    <a:pt x="2139" y="2265"/>
                  </a:cubicBezTo>
                  <a:cubicBezTo>
                    <a:pt x="2205" y="2210"/>
                    <a:pt x="2264" y="2154"/>
                    <a:pt x="2315" y="2113"/>
                  </a:cubicBezTo>
                  <a:cubicBezTo>
                    <a:pt x="2366" y="2072"/>
                    <a:pt x="2398" y="2042"/>
                    <a:pt x="2445" y="2018"/>
                  </a:cubicBezTo>
                  <a:cubicBezTo>
                    <a:pt x="2492" y="1994"/>
                    <a:pt x="2546" y="2006"/>
                    <a:pt x="2597" y="1971"/>
                  </a:cubicBezTo>
                  <a:cubicBezTo>
                    <a:pt x="2648" y="1936"/>
                    <a:pt x="2715" y="1856"/>
                    <a:pt x="2750" y="1807"/>
                  </a:cubicBezTo>
                  <a:cubicBezTo>
                    <a:pt x="2785" y="1758"/>
                    <a:pt x="2779" y="1709"/>
                    <a:pt x="2809" y="1678"/>
                  </a:cubicBezTo>
                  <a:cubicBezTo>
                    <a:pt x="2839" y="1647"/>
                    <a:pt x="2876" y="1648"/>
                    <a:pt x="2927" y="1619"/>
                  </a:cubicBezTo>
                  <a:cubicBezTo>
                    <a:pt x="2978" y="1590"/>
                    <a:pt x="3066" y="1536"/>
                    <a:pt x="3115" y="1501"/>
                  </a:cubicBezTo>
                  <a:cubicBezTo>
                    <a:pt x="3164" y="1466"/>
                    <a:pt x="3160" y="1446"/>
                    <a:pt x="3221" y="1407"/>
                  </a:cubicBezTo>
                  <a:cubicBezTo>
                    <a:pt x="3282" y="1368"/>
                    <a:pt x="3403" y="1315"/>
                    <a:pt x="3479" y="1266"/>
                  </a:cubicBezTo>
                  <a:cubicBezTo>
                    <a:pt x="3555" y="1217"/>
                    <a:pt x="3616" y="1160"/>
                    <a:pt x="3679" y="1113"/>
                  </a:cubicBezTo>
                  <a:cubicBezTo>
                    <a:pt x="3742" y="1066"/>
                    <a:pt x="3804" y="1013"/>
                    <a:pt x="3855" y="984"/>
                  </a:cubicBezTo>
                  <a:cubicBezTo>
                    <a:pt x="3906" y="955"/>
                    <a:pt x="3950" y="955"/>
                    <a:pt x="3985" y="937"/>
                  </a:cubicBezTo>
                  <a:cubicBezTo>
                    <a:pt x="4020" y="919"/>
                    <a:pt x="4028" y="909"/>
                    <a:pt x="4067" y="878"/>
                  </a:cubicBezTo>
                  <a:cubicBezTo>
                    <a:pt x="4106" y="847"/>
                    <a:pt x="4179" y="778"/>
                    <a:pt x="4220" y="749"/>
                  </a:cubicBezTo>
                  <a:cubicBezTo>
                    <a:pt x="4261" y="720"/>
                    <a:pt x="4277" y="716"/>
                    <a:pt x="4314" y="702"/>
                  </a:cubicBezTo>
                  <a:cubicBezTo>
                    <a:pt x="4351" y="688"/>
                    <a:pt x="4400" y="683"/>
                    <a:pt x="4443" y="667"/>
                  </a:cubicBezTo>
                  <a:cubicBezTo>
                    <a:pt x="4486" y="651"/>
                    <a:pt x="4535" y="630"/>
                    <a:pt x="4572" y="608"/>
                  </a:cubicBezTo>
                  <a:cubicBezTo>
                    <a:pt x="4609" y="586"/>
                    <a:pt x="4635" y="565"/>
                    <a:pt x="4666" y="537"/>
                  </a:cubicBezTo>
                  <a:cubicBezTo>
                    <a:pt x="4697" y="509"/>
                    <a:pt x="4729" y="478"/>
                    <a:pt x="4760" y="443"/>
                  </a:cubicBezTo>
                  <a:cubicBezTo>
                    <a:pt x="4791" y="408"/>
                    <a:pt x="4827" y="367"/>
                    <a:pt x="4854" y="326"/>
                  </a:cubicBezTo>
                  <a:cubicBezTo>
                    <a:pt x="4881" y="285"/>
                    <a:pt x="4882" y="225"/>
                    <a:pt x="4925" y="196"/>
                  </a:cubicBezTo>
                  <a:cubicBezTo>
                    <a:pt x="4968" y="167"/>
                    <a:pt x="5054" y="163"/>
                    <a:pt x="5113" y="149"/>
                  </a:cubicBezTo>
                  <a:cubicBezTo>
                    <a:pt x="5172" y="135"/>
                    <a:pt x="5241" y="130"/>
                    <a:pt x="5278" y="114"/>
                  </a:cubicBezTo>
                  <a:cubicBezTo>
                    <a:pt x="5315" y="98"/>
                    <a:pt x="5317" y="73"/>
                    <a:pt x="5336" y="55"/>
                  </a:cubicBezTo>
                  <a:cubicBezTo>
                    <a:pt x="5355" y="37"/>
                    <a:pt x="5366" y="16"/>
                    <a:pt x="5395" y="8"/>
                  </a:cubicBezTo>
                  <a:cubicBezTo>
                    <a:pt x="5424" y="0"/>
                    <a:pt x="5468" y="4"/>
                    <a:pt x="5513" y="8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1" name="Freeform 37"/>
            <p:cNvSpPr>
              <a:spLocks noChangeAspect="1"/>
            </p:cNvSpPr>
            <p:nvPr/>
          </p:nvSpPr>
          <p:spPr bwMode="auto">
            <a:xfrm>
              <a:off x="3778250" y="1928813"/>
              <a:ext cx="10002838" cy="6102350"/>
            </a:xfrm>
            <a:custGeom>
              <a:avLst/>
              <a:gdLst>
                <a:gd name="T0" fmla="*/ 2147483646 w 6301"/>
                <a:gd name="T1" fmla="*/ 2147483646 h 3844"/>
                <a:gd name="T2" fmla="*/ 2147483646 w 6301"/>
                <a:gd name="T3" fmla="*/ 2147483646 h 3844"/>
                <a:gd name="T4" fmla="*/ 2147483646 w 6301"/>
                <a:gd name="T5" fmla="*/ 2147483646 h 3844"/>
                <a:gd name="T6" fmla="*/ 2147483646 w 6301"/>
                <a:gd name="T7" fmla="*/ 2147483646 h 3844"/>
                <a:gd name="T8" fmla="*/ 2147483646 w 6301"/>
                <a:gd name="T9" fmla="*/ 2147483646 h 3844"/>
                <a:gd name="T10" fmla="*/ 2147483646 w 6301"/>
                <a:gd name="T11" fmla="*/ 2147483646 h 3844"/>
                <a:gd name="T12" fmla="*/ 2147483646 w 6301"/>
                <a:gd name="T13" fmla="*/ 2147483646 h 3844"/>
                <a:gd name="T14" fmla="*/ 2147483646 w 6301"/>
                <a:gd name="T15" fmla="*/ 2147483646 h 3844"/>
                <a:gd name="T16" fmla="*/ 2147483646 w 6301"/>
                <a:gd name="T17" fmla="*/ 2147483646 h 3844"/>
                <a:gd name="T18" fmla="*/ 2147483646 w 6301"/>
                <a:gd name="T19" fmla="*/ 2147483646 h 3844"/>
                <a:gd name="T20" fmla="*/ 2147483646 w 6301"/>
                <a:gd name="T21" fmla="*/ 2147483646 h 3844"/>
                <a:gd name="T22" fmla="*/ 2147483646 w 6301"/>
                <a:gd name="T23" fmla="*/ 2147483646 h 3844"/>
                <a:gd name="T24" fmla="*/ 2147483646 w 6301"/>
                <a:gd name="T25" fmla="*/ 2147483646 h 3844"/>
                <a:gd name="T26" fmla="*/ 2147483646 w 6301"/>
                <a:gd name="T27" fmla="*/ 2147483646 h 3844"/>
                <a:gd name="T28" fmla="*/ 2147483646 w 6301"/>
                <a:gd name="T29" fmla="*/ 2147483646 h 3844"/>
                <a:gd name="T30" fmla="*/ 2147483646 w 6301"/>
                <a:gd name="T31" fmla="*/ 2147483646 h 3844"/>
                <a:gd name="T32" fmla="*/ 2147483646 w 6301"/>
                <a:gd name="T33" fmla="*/ 2147483646 h 3844"/>
                <a:gd name="T34" fmla="*/ 2147483646 w 6301"/>
                <a:gd name="T35" fmla="*/ 2147483646 h 3844"/>
                <a:gd name="T36" fmla="*/ 2147483646 w 6301"/>
                <a:gd name="T37" fmla="*/ 2147483646 h 3844"/>
                <a:gd name="T38" fmla="*/ 2147483646 w 6301"/>
                <a:gd name="T39" fmla="*/ 2147483646 h 3844"/>
                <a:gd name="T40" fmla="*/ 2147483646 w 6301"/>
                <a:gd name="T41" fmla="*/ 2147483646 h 3844"/>
                <a:gd name="T42" fmla="*/ 2147483646 w 6301"/>
                <a:gd name="T43" fmla="*/ 2147483646 h 3844"/>
                <a:gd name="T44" fmla="*/ 2147483646 w 6301"/>
                <a:gd name="T45" fmla="*/ 2147483646 h 3844"/>
                <a:gd name="T46" fmla="*/ 2147483646 w 6301"/>
                <a:gd name="T47" fmla="*/ 2147483646 h 3844"/>
                <a:gd name="T48" fmla="*/ 2147483646 w 6301"/>
                <a:gd name="T49" fmla="*/ 2147483646 h 3844"/>
                <a:gd name="T50" fmla="*/ 2147483646 w 6301"/>
                <a:gd name="T51" fmla="*/ 2147483646 h 3844"/>
                <a:gd name="T52" fmla="*/ 2147483646 w 6301"/>
                <a:gd name="T53" fmla="*/ 2147483646 h 3844"/>
                <a:gd name="T54" fmla="*/ 2147483646 w 6301"/>
                <a:gd name="T55" fmla="*/ 2147483646 h 3844"/>
                <a:gd name="T56" fmla="*/ 2147483646 w 6301"/>
                <a:gd name="T57" fmla="*/ 2147483646 h 3844"/>
                <a:gd name="T58" fmla="*/ 2147483646 w 6301"/>
                <a:gd name="T59" fmla="*/ 2147483646 h 3844"/>
                <a:gd name="T60" fmla="*/ 2147483646 w 6301"/>
                <a:gd name="T61" fmla="*/ 2147483646 h 3844"/>
                <a:gd name="T62" fmla="*/ 2147483646 w 6301"/>
                <a:gd name="T63" fmla="*/ 2147483646 h 3844"/>
                <a:gd name="T64" fmla="*/ 2147483646 w 6301"/>
                <a:gd name="T65" fmla="*/ 2147483646 h 3844"/>
                <a:gd name="T66" fmla="*/ 2147483646 w 6301"/>
                <a:gd name="T67" fmla="*/ 2147483646 h 3844"/>
                <a:gd name="T68" fmla="*/ 2147483646 w 6301"/>
                <a:gd name="T69" fmla="*/ 2147483646 h 3844"/>
                <a:gd name="T70" fmla="*/ 2147483646 w 6301"/>
                <a:gd name="T71" fmla="*/ 2147483646 h 3844"/>
                <a:gd name="T72" fmla="*/ 2147483646 w 6301"/>
                <a:gd name="T73" fmla="*/ 2147483646 h 3844"/>
                <a:gd name="T74" fmla="*/ 2147483646 w 6301"/>
                <a:gd name="T75" fmla="*/ 2147483646 h 3844"/>
                <a:gd name="T76" fmla="*/ 2147483646 w 6301"/>
                <a:gd name="T77" fmla="*/ 2147483646 h 3844"/>
                <a:gd name="T78" fmla="*/ 2147483646 w 6301"/>
                <a:gd name="T79" fmla="*/ 2147483646 h 3844"/>
                <a:gd name="T80" fmla="*/ 2147483646 w 6301"/>
                <a:gd name="T81" fmla="*/ 2147483646 h 3844"/>
                <a:gd name="T82" fmla="*/ 2147483646 w 6301"/>
                <a:gd name="T83" fmla="*/ 2147483646 h 3844"/>
                <a:gd name="T84" fmla="*/ 2147483646 w 6301"/>
                <a:gd name="T85" fmla="*/ 2147483646 h 3844"/>
                <a:gd name="T86" fmla="*/ 2147483646 w 6301"/>
                <a:gd name="T87" fmla="*/ 2147483646 h 3844"/>
                <a:gd name="T88" fmla="*/ 2147483646 w 6301"/>
                <a:gd name="T89" fmla="*/ 2147483646 h 3844"/>
                <a:gd name="T90" fmla="*/ 2147483646 w 6301"/>
                <a:gd name="T91" fmla="*/ 2147483646 h 3844"/>
                <a:gd name="T92" fmla="*/ 2147483646 w 6301"/>
                <a:gd name="T93" fmla="*/ 2147483646 h 3844"/>
                <a:gd name="T94" fmla="*/ 2147483646 w 6301"/>
                <a:gd name="T95" fmla="*/ 2147483646 h 3844"/>
                <a:gd name="T96" fmla="*/ 2147483646 w 6301"/>
                <a:gd name="T97" fmla="*/ 2147483646 h 3844"/>
                <a:gd name="T98" fmla="*/ 2147483646 w 6301"/>
                <a:gd name="T99" fmla="*/ 2147483646 h 3844"/>
                <a:gd name="T100" fmla="*/ 2147483646 w 6301"/>
                <a:gd name="T101" fmla="*/ 2147483646 h 3844"/>
                <a:gd name="T102" fmla="*/ 2147483646 w 6301"/>
                <a:gd name="T103" fmla="*/ 2147483646 h 3844"/>
                <a:gd name="T104" fmla="*/ 2147483646 w 6301"/>
                <a:gd name="T105" fmla="*/ 2147483646 h 3844"/>
                <a:gd name="T106" fmla="*/ 2147483646 w 6301"/>
                <a:gd name="T107" fmla="*/ 2147483646 h 3844"/>
                <a:gd name="T108" fmla="*/ 2147483646 w 6301"/>
                <a:gd name="T109" fmla="*/ 2147483646 h 3844"/>
                <a:gd name="T110" fmla="*/ 2147483646 w 6301"/>
                <a:gd name="T111" fmla="*/ 2147483646 h 384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301"/>
                <a:gd name="T169" fmla="*/ 0 h 3844"/>
                <a:gd name="T170" fmla="*/ 6301 w 6301"/>
                <a:gd name="T171" fmla="*/ 3844 h 384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301" h="3844">
                  <a:moveTo>
                    <a:pt x="1523" y="2394"/>
                  </a:moveTo>
                  <a:cubicBezTo>
                    <a:pt x="1442" y="2421"/>
                    <a:pt x="1362" y="2449"/>
                    <a:pt x="1311" y="2488"/>
                  </a:cubicBezTo>
                  <a:cubicBezTo>
                    <a:pt x="1260" y="2527"/>
                    <a:pt x="1246" y="2588"/>
                    <a:pt x="1217" y="2629"/>
                  </a:cubicBezTo>
                  <a:cubicBezTo>
                    <a:pt x="1188" y="2670"/>
                    <a:pt x="1172" y="2700"/>
                    <a:pt x="1135" y="2735"/>
                  </a:cubicBezTo>
                  <a:cubicBezTo>
                    <a:pt x="1098" y="2770"/>
                    <a:pt x="1043" y="2815"/>
                    <a:pt x="994" y="2841"/>
                  </a:cubicBezTo>
                  <a:cubicBezTo>
                    <a:pt x="945" y="2867"/>
                    <a:pt x="890" y="2878"/>
                    <a:pt x="841" y="2888"/>
                  </a:cubicBezTo>
                  <a:cubicBezTo>
                    <a:pt x="792" y="2898"/>
                    <a:pt x="753" y="2885"/>
                    <a:pt x="700" y="2899"/>
                  </a:cubicBezTo>
                  <a:cubicBezTo>
                    <a:pt x="647" y="2913"/>
                    <a:pt x="577" y="2945"/>
                    <a:pt x="524" y="2970"/>
                  </a:cubicBezTo>
                  <a:cubicBezTo>
                    <a:pt x="471" y="2995"/>
                    <a:pt x="427" y="3027"/>
                    <a:pt x="382" y="3052"/>
                  </a:cubicBezTo>
                  <a:cubicBezTo>
                    <a:pt x="337" y="3077"/>
                    <a:pt x="304" y="3094"/>
                    <a:pt x="253" y="3123"/>
                  </a:cubicBezTo>
                  <a:cubicBezTo>
                    <a:pt x="202" y="3152"/>
                    <a:pt x="106" y="3173"/>
                    <a:pt x="77" y="3228"/>
                  </a:cubicBezTo>
                  <a:cubicBezTo>
                    <a:pt x="48" y="3283"/>
                    <a:pt x="77" y="3395"/>
                    <a:pt x="77" y="3452"/>
                  </a:cubicBezTo>
                  <a:cubicBezTo>
                    <a:pt x="77" y="3509"/>
                    <a:pt x="89" y="3534"/>
                    <a:pt x="77" y="3569"/>
                  </a:cubicBezTo>
                  <a:cubicBezTo>
                    <a:pt x="65" y="3604"/>
                    <a:pt x="0" y="3622"/>
                    <a:pt x="6" y="3663"/>
                  </a:cubicBezTo>
                  <a:cubicBezTo>
                    <a:pt x="12" y="3704"/>
                    <a:pt x="55" y="3788"/>
                    <a:pt x="112" y="3816"/>
                  </a:cubicBezTo>
                  <a:cubicBezTo>
                    <a:pt x="169" y="3844"/>
                    <a:pt x="284" y="3830"/>
                    <a:pt x="347" y="3828"/>
                  </a:cubicBezTo>
                  <a:cubicBezTo>
                    <a:pt x="410" y="3826"/>
                    <a:pt x="455" y="3820"/>
                    <a:pt x="488" y="3804"/>
                  </a:cubicBezTo>
                  <a:cubicBezTo>
                    <a:pt x="521" y="3788"/>
                    <a:pt x="508" y="3746"/>
                    <a:pt x="547" y="3734"/>
                  </a:cubicBezTo>
                  <a:cubicBezTo>
                    <a:pt x="586" y="3722"/>
                    <a:pt x="658" y="3746"/>
                    <a:pt x="723" y="3734"/>
                  </a:cubicBezTo>
                  <a:cubicBezTo>
                    <a:pt x="788" y="3722"/>
                    <a:pt x="853" y="3683"/>
                    <a:pt x="935" y="3663"/>
                  </a:cubicBezTo>
                  <a:cubicBezTo>
                    <a:pt x="1017" y="3643"/>
                    <a:pt x="1141" y="3633"/>
                    <a:pt x="1217" y="3616"/>
                  </a:cubicBezTo>
                  <a:cubicBezTo>
                    <a:pt x="1293" y="3599"/>
                    <a:pt x="1342" y="3577"/>
                    <a:pt x="1393" y="3558"/>
                  </a:cubicBezTo>
                  <a:cubicBezTo>
                    <a:pt x="1444" y="3539"/>
                    <a:pt x="1472" y="3530"/>
                    <a:pt x="1523" y="3499"/>
                  </a:cubicBezTo>
                  <a:cubicBezTo>
                    <a:pt x="1574" y="3468"/>
                    <a:pt x="1636" y="3406"/>
                    <a:pt x="1699" y="3369"/>
                  </a:cubicBezTo>
                  <a:cubicBezTo>
                    <a:pt x="1762" y="3332"/>
                    <a:pt x="1830" y="3302"/>
                    <a:pt x="1899" y="3275"/>
                  </a:cubicBezTo>
                  <a:cubicBezTo>
                    <a:pt x="1968" y="3248"/>
                    <a:pt x="2051" y="3230"/>
                    <a:pt x="2110" y="3205"/>
                  </a:cubicBezTo>
                  <a:cubicBezTo>
                    <a:pt x="2169" y="3180"/>
                    <a:pt x="2211" y="3150"/>
                    <a:pt x="2252" y="3123"/>
                  </a:cubicBezTo>
                  <a:cubicBezTo>
                    <a:pt x="2293" y="3096"/>
                    <a:pt x="2336" y="3067"/>
                    <a:pt x="2357" y="3040"/>
                  </a:cubicBezTo>
                  <a:cubicBezTo>
                    <a:pt x="2378" y="3013"/>
                    <a:pt x="2346" y="2991"/>
                    <a:pt x="2381" y="2958"/>
                  </a:cubicBezTo>
                  <a:cubicBezTo>
                    <a:pt x="2416" y="2925"/>
                    <a:pt x="2504" y="2880"/>
                    <a:pt x="2569" y="2841"/>
                  </a:cubicBezTo>
                  <a:cubicBezTo>
                    <a:pt x="2634" y="2802"/>
                    <a:pt x="2704" y="2764"/>
                    <a:pt x="2769" y="2723"/>
                  </a:cubicBezTo>
                  <a:cubicBezTo>
                    <a:pt x="2834" y="2682"/>
                    <a:pt x="2908" y="2637"/>
                    <a:pt x="2957" y="2594"/>
                  </a:cubicBezTo>
                  <a:cubicBezTo>
                    <a:pt x="3006" y="2551"/>
                    <a:pt x="3026" y="2505"/>
                    <a:pt x="3063" y="2464"/>
                  </a:cubicBezTo>
                  <a:cubicBezTo>
                    <a:pt x="3100" y="2423"/>
                    <a:pt x="3129" y="2386"/>
                    <a:pt x="3180" y="2347"/>
                  </a:cubicBezTo>
                  <a:cubicBezTo>
                    <a:pt x="3231" y="2308"/>
                    <a:pt x="3321" y="2266"/>
                    <a:pt x="3368" y="2229"/>
                  </a:cubicBezTo>
                  <a:cubicBezTo>
                    <a:pt x="3415" y="2192"/>
                    <a:pt x="3405" y="2162"/>
                    <a:pt x="3462" y="2123"/>
                  </a:cubicBezTo>
                  <a:cubicBezTo>
                    <a:pt x="3519" y="2084"/>
                    <a:pt x="3627" y="2039"/>
                    <a:pt x="3709" y="1994"/>
                  </a:cubicBezTo>
                  <a:cubicBezTo>
                    <a:pt x="3791" y="1949"/>
                    <a:pt x="3870" y="1904"/>
                    <a:pt x="3956" y="1853"/>
                  </a:cubicBezTo>
                  <a:cubicBezTo>
                    <a:pt x="4042" y="1802"/>
                    <a:pt x="4159" y="1734"/>
                    <a:pt x="4226" y="1689"/>
                  </a:cubicBezTo>
                  <a:cubicBezTo>
                    <a:pt x="4293" y="1644"/>
                    <a:pt x="4323" y="1613"/>
                    <a:pt x="4356" y="1583"/>
                  </a:cubicBezTo>
                  <a:cubicBezTo>
                    <a:pt x="4389" y="1553"/>
                    <a:pt x="4407" y="1539"/>
                    <a:pt x="4426" y="1512"/>
                  </a:cubicBezTo>
                  <a:cubicBezTo>
                    <a:pt x="4445" y="1485"/>
                    <a:pt x="4450" y="1445"/>
                    <a:pt x="4473" y="1418"/>
                  </a:cubicBezTo>
                  <a:cubicBezTo>
                    <a:pt x="4496" y="1391"/>
                    <a:pt x="4530" y="1375"/>
                    <a:pt x="4567" y="1348"/>
                  </a:cubicBezTo>
                  <a:cubicBezTo>
                    <a:pt x="4604" y="1321"/>
                    <a:pt x="4652" y="1287"/>
                    <a:pt x="4697" y="1254"/>
                  </a:cubicBezTo>
                  <a:cubicBezTo>
                    <a:pt x="4742" y="1221"/>
                    <a:pt x="4803" y="1185"/>
                    <a:pt x="4838" y="1148"/>
                  </a:cubicBezTo>
                  <a:cubicBezTo>
                    <a:pt x="4873" y="1111"/>
                    <a:pt x="4877" y="1065"/>
                    <a:pt x="4908" y="1030"/>
                  </a:cubicBezTo>
                  <a:cubicBezTo>
                    <a:pt x="4939" y="995"/>
                    <a:pt x="4977" y="963"/>
                    <a:pt x="5026" y="936"/>
                  </a:cubicBezTo>
                  <a:cubicBezTo>
                    <a:pt x="5075" y="909"/>
                    <a:pt x="5124" y="891"/>
                    <a:pt x="5202" y="866"/>
                  </a:cubicBezTo>
                  <a:cubicBezTo>
                    <a:pt x="5280" y="841"/>
                    <a:pt x="5408" y="826"/>
                    <a:pt x="5496" y="783"/>
                  </a:cubicBezTo>
                  <a:cubicBezTo>
                    <a:pt x="5584" y="740"/>
                    <a:pt x="5649" y="636"/>
                    <a:pt x="5731" y="607"/>
                  </a:cubicBezTo>
                  <a:cubicBezTo>
                    <a:pt x="5813" y="578"/>
                    <a:pt x="5902" y="636"/>
                    <a:pt x="5990" y="607"/>
                  </a:cubicBezTo>
                  <a:cubicBezTo>
                    <a:pt x="6078" y="578"/>
                    <a:pt x="6219" y="492"/>
                    <a:pt x="6260" y="431"/>
                  </a:cubicBezTo>
                  <a:cubicBezTo>
                    <a:pt x="6301" y="370"/>
                    <a:pt x="6264" y="294"/>
                    <a:pt x="6236" y="243"/>
                  </a:cubicBezTo>
                  <a:cubicBezTo>
                    <a:pt x="6208" y="192"/>
                    <a:pt x="6159" y="164"/>
                    <a:pt x="6095" y="125"/>
                  </a:cubicBezTo>
                  <a:cubicBezTo>
                    <a:pt x="6031" y="86"/>
                    <a:pt x="5921" y="16"/>
                    <a:pt x="5849" y="8"/>
                  </a:cubicBezTo>
                  <a:cubicBezTo>
                    <a:pt x="5777" y="0"/>
                    <a:pt x="5718" y="39"/>
                    <a:pt x="5660" y="78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2" name="Freeform 38"/>
            <p:cNvSpPr>
              <a:spLocks noChangeAspect="1"/>
            </p:cNvSpPr>
            <p:nvPr/>
          </p:nvSpPr>
          <p:spPr bwMode="auto">
            <a:xfrm>
              <a:off x="5859463" y="1838325"/>
              <a:ext cx="6904037" cy="3629025"/>
            </a:xfrm>
            <a:custGeom>
              <a:avLst/>
              <a:gdLst>
                <a:gd name="T0" fmla="*/ 0 w 4349"/>
                <a:gd name="T1" fmla="*/ 2147483646 h 2286"/>
                <a:gd name="T2" fmla="*/ 2147483646 w 4349"/>
                <a:gd name="T3" fmla="*/ 2147483646 h 2286"/>
                <a:gd name="T4" fmla="*/ 2147483646 w 4349"/>
                <a:gd name="T5" fmla="*/ 2147483646 h 2286"/>
                <a:gd name="T6" fmla="*/ 2147483646 w 4349"/>
                <a:gd name="T7" fmla="*/ 2147483646 h 2286"/>
                <a:gd name="T8" fmla="*/ 2147483646 w 4349"/>
                <a:gd name="T9" fmla="*/ 2147483646 h 2286"/>
                <a:gd name="T10" fmla="*/ 2147483646 w 4349"/>
                <a:gd name="T11" fmla="*/ 2147483646 h 2286"/>
                <a:gd name="T12" fmla="*/ 2147483646 w 4349"/>
                <a:gd name="T13" fmla="*/ 2147483646 h 2286"/>
                <a:gd name="T14" fmla="*/ 2147483646 w 4349"/>
                <a:gd name="T15" fmla="*/ 2147483646 h 2286"/>
                <a:gd name="T16" fmla="*/ 2147483646 w 4349"/>
                <a:gd name="T17" fmla="*/ 2147483646 h 2286"/>
                <a:gd name="T18" fmla="*/ 2147483646 w 4349"/>
                <a:gd name="T19" fmla="*/ 2147483646 h 2286"/>
                <a:gd name="T20" fmla="*/ 2147483646 w 4349"/>
                <a:gd name="T21" fmla="*/ 2147483646 h 2286"/>
                <a:gd name="T22" fmla="*/ 2147483646 w 4349"/>
                <a:gd name="T23" fmla="*/ 2147483646 h 2286"/>
                <a:gd name="T24" fmla="*/ 2147483646 w 4349"/>
                <a:gd name="T25" fmla="*/ 2147483646 h 2286"/>
                <a:gd name="T26" fmla="*/ 2147483646 w 4349"/>
                <a:gd name="T27" fmla="*/ 2147483646 h 2286"/>
                <a:gd name="T28" fmla="*/ 2147483646 w 4349"/>
                <a:gd name="T29" fmla="*/ 2147483646 h 2286"/>
                <a:gd name="T30" fmla="*/ 2147483646 w 4349"/>
                <a:gd name="T31" fmla="*/ 2147483646 h 2286"/>
                <a:gd name="T32" fmla="*/ 2147483646 w 4349"/>
                <a:gd name="T33" fmla="*/ 2147483646 h 2286"/>
                <a:gd name="T34" fmla="*/ 2147483646 w 4349"/>
                <a:gd name="T35" fmla="*/ 2147483646 h 2286"/>
                <a:gd name="T36" fmla="*/ 2147483646 w 4349"/>
                <a:gd name="T37" fmla="*/ 2147483646 h 2286"/>
                <a:gd name="T38" fmla="*/ 2147483646 w 4349"/>
                <a:gd name="T39" fmla="*/ 2147483646 h 2286"/>
                <a:gd name="T40" fmla="*/ 2147483646 w 4349"/>
                <a:gd name="T41" fmla="*/ 2147483646 h 2286"/>
                <a:gd name="T42" fmla="*/ 2147483646 w 4349"/>
                <a:gd name="T43" fmla="*/ 2147483646 h 2286"/>
                <a:gd name="T44" fmla="*/ 2147483646 w 4349"/>
                <a:gd name="T45" fmla="*/ 2147483646 h 2286"/>
                <a:gd name="T46" fmla="*/ 2147483646 w 4349"/>
                <a:gd name="T47" fmla="*/ 2147483646 h 2286"/>
                <a:gd name="T48" fmla="*/ 2147483646 w 4349"/>
                <a:gd name="T49" fmla="*/ 2147483646 h 2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49"/>
                <a:gd name="T76" fmla="*/ 0 h 2286"/>
                <a:gd name="T77" fmla="*/ 4349 w 4349"/>
                <a:gd name="T78" fmla="*/ 2286 h 2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49" h="2286">
                  <a:moveTo>
                    <a:pt x="0" y="2286"/>
                  </a:moveTo>
                  <a:cubicBezTo>
                    <a:pt x="106" y="2236"/>
                    <a:pt x="212" y="2186"/>
                    <a:pt x="294" y="2133"/>
                  </a:cubicBezTo>
                  <a:cubicBezTo>
                    <a:pt x="376" y="2080"/>
                    <a:pt x="414" y="2035"/>
                    <a:pt x="494" y="1969"/>
                  </a:cubicBezTo>
                  <a:cubicBezTo>
                    <a:pt x="574" y="1903"/>
                    <a:pt x="706" y="1789"/>
                    <a:pt x="776" y="1734"/>
                  </a:cubicBezTo>
                  <a:cubicBezTo>
                    <a:pt x="846" y="1679"/>
                    <a:pt x="870" y="1673"/>
                    <a:pt x="917" y="1640"/>
                  </a:cubicBezTo>
                  <a:cubicBezTo>
                    <a:pt x="964" y="1607"/>
                    <a:pt x="1009" y="1563"/>
                    <a:pt x="1058" y="1534"/>
                  </a:cubicBezTo>
                  <a:cubicBezTo>
                    <a:pt x="1107" y="1505"/>
                    <a:pt x="1156" y="1498"/>
                    <a:pt x="1211" y="1463"/>
                  </a:cubicBezTo>
                  <a:cubicBezTo>
                    <a:pt x="1266" y="1428"/>
                    <a:pt x="1338" y="1363"/>
                    <a:pt x="1387" y="1322"/>
                  </a:cubicBezTo>
                  <a:cubicBezTo>
                    <a:pt x="1436" y="1281"/>
                    <a:pt x="1466" y="1260"/>
                    <a:pt x="1505" y="1217"/>
                  </a:cubicBezTo>
                  <a:cubicBezTo>
                    <a:pt x="1544" y="1174"/>
                    <a:pt x="1587" y="1099"/>
                    <a:pt x="1622" y="1064"/>
                  </a:cubicBezTo>
                  <a:cubicBezTo>
                    <a:pt x="1657" y="1029"/>
                    <a:pt x="1657" y="1060"/>
                    <a:pt x="1716" y="1005"/>
                  </a:cubicBezTo>
                  <a:cubicBezTo>
                    <a:pt x="1775" y="950"/>
                    <a:pt x="1918" y="802"/>
                    <a:pt x="1975" y="735"/>
                  </a:cubicBezTo>
                  <a:cubicBezTo>
                    <a:pt x="2032" y="668"/>
                    <a:pt x="1989" y="644"/>
                    <a:pt x="2057" y="605"/>
                  </a:cubicBezTo>
                  <a:cubicBezTo>
                    <a:pt x="2125" y="566"/>
                    <a:pt x="2296" y="536"/>
                    <a:pt x="2386" y="499"/>
                  </a:cubicBezTo>
                  <a:cubicBezTo>
                    <a:pt x="2476" y="462"/>
                    <a:pt x="2529" y="409"/>
                    <a:pt x="2598" y="382"/>
                  </a:cubicBezTo>
                  <a:cubicBezTo>
                    <a:pt x="2667" y="355"/>
                    <a:pt x="2720" y="353"/>
                    <a:pt x="2798" y="335"/>
                  </a:cubicBezTo>
                  <a:cubicBezTo>
                    <a:pt x="2876" y="317"/>
                    <a:pt x="2982" y="294"/>
                    <a:pt x="3068" y="276"/>
                  </a:cubicBezTo>
                  <a:cubicBezTo>
                    <a:pt x="3154" y="258"/>
                    <a:pt x="3246" y="243"/>
                    <a:pt x="3315" y="229"/>
                  </a:cubicBezTo>
                  <a:cubicBezTo>
                    <a:pt x="3384" y="215"/>
                    <a:pt x="3415" y="212"/>
                    <a:pt x="3480" y="194"/>
                  </a:cubicBezTo>
                  <a:cubicBezTo>
                    <a:pt x="3545" y="176"/>
                    <a:pt x="3635" y="144"/>
                    <a:pt x="3703" y="123"/>
                  </a:cubicBezTo>
                  <a:cubicBezTo>
                    <a:pt x="3771" y="102"/>
                    <a:pt x="3834" y="84"/>
                    <a:pt x="3891" y="65"/>
                  </a:cubicBezTo>
                  <a:cubicBezTo>
                    <a:pt x="3948" y="46"/>
                    <a:pt x="3993" y="12"/>
                    <a:pt x="4044" y="6"/>
                  </a:cubicBezTo>
                  <a:cubicBezTo>
                    <a:pt x="4095" y="0"/>
                    <a:pt x="4160" y="11"/>
                    <a:pt x="4197" y="29"/>
                  </a:cubicBezTo>
                  <a:cubicBezTo>
                    <a:pt x="4234" y="47"/>
                    <a:pt x="4242" y="94"/>
                    <a:pt x="4267" y="112"/>
                  </a:cubicBezTo>
                  <a:cubicBezTo>
                    <a:pt x="4292" y="130"/>
                    <a:pt x="4335" y="131"/>
                    <a:pt x="4349" y="135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3" name="Freeform 39"/>
            <p:cNvSpPr>
              <a:spLocks noChangeAspect="1"/>
            </p:cNvSpPr>
            <p:nvPr/>
          </p:nvSpPr>
          <p:spPr bwMode="auto">
            <a:xfrm>
              <a:off x="1212850" y="969963"/>
              <a:ext cx="12315825" cy="4710112"/>
            </a:xfrm>
            <a:custGeom>
              <a:avLst/>
              <a:gdLst>
                <a:gd name="T0" fmla="*/ 0 w 7758"/>
                <a:gd name="T1" fmla="*/ 2147483646 h 2967"/>
                <a:gd name="T2" fmla="*/ 2147483646 w 7758"/>
                <a:gd name="T3" fmla="*/ 2147483646 h 2967"/>
                <a:gd name="T4" fmla="*/ 2147483646 w 7758"/>
                <a:gd name="T5" fmla="*/ 2147483646 h 2967"/>
                <a:gd name="T6" fmla="*/ 2147483646 w 7758"/>
                <a:gd name="T7" fmla="*/ 2147483646 h 2967"/>
                <a:gd name="T8" fmla="*/ 2147483646 w 7758"/>
                <a:gd name="T9" fmla="*/ 2147483646 h 2967"/>
                <a:gd name="T10" fmla="*/ 2147483646 w 7758"/>
                <a:gd name="T11" fmla="*/ 2147483646 h 2967"/>
                <a:gd name="T12" fmla="*/ 2147483646 w 7758"/>
                <a:gd name="T13" fmla="*/ 2147483646 h 2967"/>
                <a:gd name="T14" fmla="*/ 2147483646 w 7758"/>
                <a:gd name="T15" fmla="*/ 2147483646 h 2967"/>
                <a:gd name="T16" fmla="*/ 2147483646 w 7758"/>
                <a:gd name="T17" fmla="*/ 2147483646 h 2967"/>
                <a:gd name="T18" fmla="*/ 2147483646 w 7758"/>
                <a:gd name="T19" fmla="*/ 2147483646 h 2967"/>
                <a:gd name="T20" fmla="*/ 2147483646 w 7758"/>
                <a:gd name="T21" fmla="*/ 2147483646 h 2967"/>
                <a:gd name="T22" fmla="*/ 2147483646 w 7758"/>
                <a:gd name="T23" fmla="*/ 2147483646 h 2967"/>
                <a:gd name="T24" fmla="*/ 2147483646 w 7758"/>
                <a:gd name="T25" fmla="*/ 2147483646 h 2967"/>
                <a:gd name="T26" fmla="*/ 2147483646 w 7758"/>
                <a:gd name="T27" fmla="*/ 2147483646 h 2967"/>
                <a:gd name="T28" fmla="*/ 2147483646 w 7758"/>
                <a:gd name="T29" fmla="*/ 2147483646 h 2967"/>
                <a:gd name="T30" fmla="*/ 2147483646 w 7758"/>
                <a:gd name="T31" fmla="*/ 2147483646 h 2967"/>
                <a:gd name="T32" fmla="*/ 2147483646 w 7758"/>
                <a:gd name="T33" fmla="*/ 2147483646 h 2967"/>
                <a:gd name="T34" fmla="*/ 2147483646 w 7758"/>
                <a:gd name="T35" fmla="*/ 2147483646 h 2967"/>
                <a:gd name="T36" fmla="*/ 2147483646 w 7758"/>
                <a:gd name="T37" fmla="*/ 2147483646 h 2967"/>
                <a:gd name="T38" fmla="*/ 2147483646 w 7758"/>
                <a:gd name="T39" fmla="*/ 2147483646 h 2967"/>
                <a:gd name="T40" fmla="*/ 2147483646 w 7758"/>
                <a:gd name="T41" fmla="*/ 2147483646 h 2967"/>
                <a:gd name="T42" fmla="*/ 2147483646 w 7758"/>
                <a:gd name="T43" fmla="*/ 2147483646 h 2967"/>
                <a:gd name="T44" fmla="*/ 2147483646 w 7758"/>
                <a:gd name="T45" fmla="*/ 2147483646 h 2967"/>
                <a:gd name="T46" fmla="*/ 2147483646 w 7758"/>
                <a:gd name="T47" fmla="*/ 2147483646 h 2967"/>
                <a:gd name="T48" fmla="*/ 2147483646 w 7758"/>
                <a:gd name="T49" fmla="*/ 2147483646 h 2967"/>
                <a:gd name="T50" fmla="*/ 2147483646 w 7758"/>
                <a:gd name="T51" fmla="*/ 2147483646 h 2967"/>
                <a:gd name="T52" fmla="*/ 2147483646 w 7758"/>
                <a:gd name="T53" fmla="*/ 2147483646 h 2967"/>
                <a:gd name="T54" fmla="*/ 2147483646 w 7758"/>
                <a:gd name="T55" fmla="*/ 2147483646 h 2967"/>
                <a:gd name="T56" fmla="*/ 2147483646 w 7758"/>
                <a:gd name="T57" fmla="*/ 2147483646 h 2967"/>
                <a:gd name="T58" fmla="*/ 2147483646 w 7758"/>
                <a:gd name="T59" fmla="*/ 2147483646 h 2967"/>
                <a:gd name="T60" fmla="*/ 2147483646 w 7758"/>
                <a:gd name="T61" fmla="*/ 2147483646 h 2967"/>
                <a:gd name="T62" fmla="*/ 2147483646 w 7758"/>
                <a:gd name="T63" fmla="*/ 2147483646 h 2967"/>
                <a:gd name="T64" fmla="*/ 2147483646 w 7758"/>
                <a:gd name="T65" fmla="*/ 2147483646 h 2967"/>
                <a:gd name="T66" fmla="*/ 2147483646 w 7758"/>
                <a:gd name="T67" fmla="*/ 2147483646 h 2967"/>
                <a:gd name="T68" fmla="*/ 2147483646 w 7758"/>
                <a:gd name="T69" fmla="*/ 2147483646 h 2967"/>
                <a:gd name="T70" fmla="*/ 2147483646 w 7758"/>
                <a:gd name="T71" fmla="*/ 2147483646 h 2967"/>
                <a:gd name="T72" fmla="*/ 2147483646 w 7758"/>
                <a:gd name="T73" fmla="*/ 2147483646 h 2967"/>
                <a:gd name="T74" fmla="*/ 2147483646 w 7758"/>
                <a:gd name="T75" fmla="*/ 2147483646 h 2967"/>
                <a:gd name="T76" fmla="*/ 2147483646 w 7758"/>
                <a:gd name="T77" fmla="*/ 2147483646 h 2967"/>
                <a:gd name="T78" fmla="*/ 2147483646 w 7758"/>
                <a:gd name="T79" fmla="*/ 2147483646 h 2967"/>
                <a:gd name="T80" fmla="*/ 2147483646 w 7758"/>
                <a:gd name="T81" fmla="*/ 2147483646 h 2967"/>
                <a:gd name="T82" fmla="*/ 2147483646 w 7758"/>
                <a:gd name="T83" fmla="*/ 2147483646 h 2967"/>
                <a:gd name="T84" fmla="*/ 2147483646 w 7758"/>
                <a:gd name="T85" fmla="*/ 2147483646 h 2967"/>
                <a:gd name="T86" fmla="*/ 2147483646 w 7758"/>
                <a:gd name="T87" fmla="*/ 2147483646 h 2967"/>
                <a:gd name="T88" fmla="*/ 2147483646 w 7758"/>
                <a:gd name="T89" fmla="*/ 2147483646 h 2967"/>
                <a:gd name="T90" fmla="*/ 2147483646 w 7758"/>
                <a:gd name="T91" fmla="*/ 2147483646 h 2967"/>
                <a:gd name="T92" fmla="*/ 2147483646 w 7758"/>
                <a:gd name="T93" fmla="*/ 2147483646 h 2967"/>
                <a:gd name="T94" fmla="*/ 2147483646 w 7758"/>
                <a:gd name="T95" fmla="*/ 2147483646 h 2967"/>
                <a:gd name="T96" fmla="*/ 2147483646 w 7758"/>
                <a:gd name="T97" fmla="*/ 2147483646 h 2967"/>
                <a:gd name="T98" fmla="*/ 2147483646 w 7758"/>
                <a:gd name="T99" fmla="*/ 2147483646 h 2967"/>
                <a:gd name="T100" fmla="*/ 2147483646 w 7758"/>
                <a:gd name="T101" fmla="*/ 2147483646 h 2967"/>
                <a:gd name="T102" fmla="*/ 2147483646 w 7758"/>
                <a:gd name="T103" fmla="*/ 2147483646 h 2967"/>
                <a:gd name="T104" fmla="*/ 2147483646 w 7758"/>
                <a:gd name="T105" fmla="*/ 2147483646 h 2967"/>
                <a:gd name="T106" fmla="*/ 2147483646 w 7758"/>
                <a:gd name="T107" fmla="*/ 2147483646 h 2967"/>
                <a:gd name="T108" fmla="*/ 2147483646 w 7758"/>
                <a:gd name="T109" fmla="*/ 2147483646 h 2967"/>
                <a:gd name="T110" fmla="*/ 2147483646 w 7758"/>
                <a:gd name="T111" fmla="*/ 2147483646 h 2967"/>
                <a:gd name="T112" fmla="*/ 2147483646 w 7758"/>
                <a:gd name="T113" fmla="*/ 0 h 296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758"/>
                <a:gd name="T172" fmla="*/ 0 h 2967"/>
                <a:gd name="T173" fmla="*/ 7758 w 7758"/>
                <a:gd name="T174" fmla="*/ 2967 h 296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758" h="2967">
                  <a:moveTo>
                    <a:pt x="0" y="1669"/>
                  </a:moveTo>
                  <a:cubicBezTo>
                    <a:pt x="36" y="1696"/>
                    <a:pt x="73" y="1724"/>
                    <a:pt x="106" y="1740"/>
                  </a:cubicBezTo>
                  <a:cubicBezTo>
                    <a:pt x="139" y="1756"/>
                    <a:pt x="163" y="1752"/>
                    <a:pt x="200" y="1764"/>
                  </a:cubicBezTo>
                  <a:cubicBezTo>
                    <a:pt x="237" y="1776"/>
                    <a:pt x="302" y="1786"/>
                    <a:pt x="329" y="1811"/>
                  </a:cubicBezTo>
                  <a:cubicBezTo>
                    <a:pt x="356" y="1836"/>
                    <a:pt x="341" y="1893"/>
                    <a:pt x="364" y="1916"/>
                  </a:cubicBezTo>
                  <a:cubicBezTo>
                    <a:pt x="387" y="1939"/>
                    <a:pt x="427" y="1938"/>
                    <a:pt x="470" y="1952"/>
                  </a:cubicBezTo>
                  <a:cubicBezTo>
                    <a:pt x="513" y="1966"/>
                    <a:pt x="586" y="1981"/>
                    <a:pt x="623" y="1999"/>
                  </a:cubicBezTo>
                  <a:cubicBezTo>
                    <a:pt x="660" y="2017"/>
                    <a:pt x="682" y="2022"/>
                    <a:pt x="694" y="2057"/>
                  </a:cubicBezTo>
                  <a:cubicBezTo>
                    <a:pt x="706" y="2092"/>
                    <a:pt x="678" y="2181"/>
                    <a:pt x="694" y="2210"/>
                  </a:cubicBezTo>
                  <a:cubicBezTo>
                    <a:pt x="710" y="2239"/>
                    <a:pt x="759" y="2199"/>
                    <a:pt x="788" y="2234"/>
                  </a:cubicBezTo>
                  <a:cubicBezTo>
                    <a:pt x="817" y="2269"/>
                    <a:pt x="856" y="2371"/>
                    <a:pt x="870" y="2422"/>
                  </a:cubicBezTo>
                  <a:cubicBezTo>
                    <a:pt x="884" y="2473"/>
                    <a:pt x="880" y="2506"/>
                    <a:pt x="870" y="2539"/>
                  </a:cubicBezTo>
                  <a:cubicBezTo>
                    <a:pt x="860" y="2572"/>
                    <a:pt x="821" y="2593"/>
                    <a:pt x="811" y="2622"/>
                  </a:cubicBezTo>
                  <a:cubicBezTo>
                    <a:pt x="801" y="2651"/>
                    <a:pt x="786" y="2700"/>
                    <a:pt x="811" y="2716"/>
                  </a:cubicBezTo>
                  <a:cubicBezTo>
                    <a:pt x="836" y="2732"/>
                    <a:pt x="923" y="2700"/>
                    <a:pt x="964" y="2716"/>
                  </a:cubicBezTo>
                  <a:cubicBezTo>
                    <a:pt x="1005" y="2732"/>
                    <a:pt x="1034" y="2777"/>
                    <a:pt x="1058" y="2810"/>
                  </a:cubicBezTo>
                  <a:cubicBezTo>
                    <a:pt x="1082" y="2843"/>
                    <a:pt x="1078" y="2897"/>
                    <a:pt x="1105" y="2916"/>
                  </a:cubicBezTo>
                  <a:cubicBezTo>
                    <a:pt x="1132" y="2935"/>
                    <a:pt x="1176" y="2919"/>
                    <a:pt x="1223" y="2927"/>
                  </a:cubicBezTo>
                  <a:cubicBezTo>
                    <a:pt x="1270" y="2935"/>
                    <a:pt x="1336" y="2959"/>
                    <a:pt x="1387" y="2963"/>
                  </a:cubicBezTo>
                  <a:cubicBezTo>
                    <a:pt x="1438" y="2967"/>
                    <a:pt x="1477" y="2957"/>
                    <a:pt x="1528" y="2951"/>
                  </a:cubicBezTo>
                  <a:cubicBezTo>
                    <a:pt x="1579" y="2945"/>
                    <a:pt x="1652" y="2941"/>
                    <a:pt x="1693" y="2927"/>
                  </a:cubicBezTo>
                  <a:cubicBezTo>
                    <a:pt x="1734" y="2913"/>
                    <a:pt x="1724" y="2881"/>
                    <a:pt x="1775" y="2869"/>
                  </a:cubicBezTo>
                  <a:cubicBezTo>
                    <a:pt x="1826" y="2857"/>
                    <a:pt x="1945" y="2867"/>
                    <a:pt x="1998" y="2857"/>
                  </a:cubicBezTo>
                  <a:cubicBezTo>
                    <a:pt x="2051" y="2847"/>
                    <a:pt x="2053" y="2837"/>
                    <a:pt x="2092" y="2810"/>
                  </a:cubicBezTo>
                  <a:cubicBezTo>
                    <a:pt x="2131" y="2783"/>
                    <a:pt x="2189" y="2731"/>
                    <a:pt x="2234" y="2692"/>
                  </a:cubicBezTo>
                  <a:cubicBezTo>
                    <a:pt x="2279" y="2653"/>
                    <a:pt x="2322" y="2610"/>
                    <a:pt x="2363" y="2575"/>
                  </a:cubicBezTo>
                  <a:cubicBezTo>
                    <a:pt x="2404" y="2540"/>
                    <a:pt x="2433" y="2512"/>
                    <a:pt x="2480" y="2481"/>
                  </a:cubicBezTo>
                  <a:cubicBezTo>
                    <a:pt x="2527" y="2450"/>
                    <a:pt x="2586" y="2420"/>
                    <a:pt x="2645" y="2387"/>
                  </a:cubicBezTo>
                  <a:cubicBezTo>
                    <a:pt x="2704" y="2354"/>
                    <a:pt x="2778" y="2313"/>
                    <a:pt x="2833" y="2281"/>
                  </a:cubicBezTo>
                  <a:cubicBezTo>
                    <a:pt x="2888" y="2249"/>
                    <a:pt x="2915" y="2231"/>
                    <a:pt x="2974" y="2198"/>
                  </a:cubicBezTo>
                  <a:cubicBezTo>
                    <a:pt x="3033" y="2165"/>
                    <a:pt x="3117" y="2126"/>
                    <a:pt x="3186" y="2081"/>
                  </a:cubicBezTo>
                  <a:cubicBezTo>
                    <a:pt x="3255" y="2036"/>
                    <a:pt x="3339" y="1975"/>
                    <a:pt x="3386" y="1928"/>
                  </a:cubicBezTo>
                  <a:cubicBezTo>
                    <a:pt x="3433" y="1881"/>
                    <a:pt x="3437" y="1854"/>
                    <a:pt x="3468" y="1799"/>
                  </a:cubicBezTo>
                  <a:cubicBezTo>
                    <a:pt x="3499" y="1744"/>
                    <a:pt x="3547" y="1650"/>
                    <a:pt x="3574" y="1599"/>
                  </a:cubicBezTo>
                  <a:cubicBezTo>
                    <a:pt x="3601" y="1548"/>
                    <a:pt x="3595" y="1542"/>
                    <a:pt x="3632" y="1493"/>
                  </a:cubicBezTo>
                  <a:cubicBezTo>
                    <a:pt x="3669" y="1444"/>
                    <a:pt x="3758" y="1360"/>
                    <a:pt x="3797" y="1305"/>
                  </a:cubicBezTo>
                  <a:cubicBezTo>
                    <a:pt x="3836" y="1250"/>
                    <a:pt x="3803" y="1207"/>
                    <a:pt x="3868" y="1164"/>
                  </a:cubicBezTo>
                  <a:cubicBezTo>
                    <a:pt x="3933" y="1121"/>
                    <a:pt x="4142" y="1085"/>
                    <a:pt x="4185" y="1046"/>
                  </a:cubicBezTo>
                  <a:cubicBezTo>
                    <a:pt x="4228" y="1007"/>
                    <a:pt x="4110" y="954"/>
                    <a:pt x="4126" y="929"/>
                  </a:cubicBezTo>
                  <a:cubicBezTo>
                    <a:pt x="4142" y="904"/>
                    <a:pt x="4222" y="915"/>
                    <a:pt x="4279" y="894"/>
                  </a:cubicBezTo>
                  <a:cubicBezTo>
                    <a:pt x="4336" y="873"/>
                    <a:pt x="4400" y="822"/>
                    <a:pt x="4467" y="800"/>
                  </a:cubicBezTo>
                  <a:cubicBezTo>
                    <a:pt x="4534" y="778"/>
                    <a:pt x="4599" y="780"/>
                    <a:pt x="4679" y="764"/>
                  </a:cubicBezTo>
                  <a:cubicBezTo>
                    <a:pt x="4759" y="748"/>
                    <a:pt x="4881" y="723"/>
                    <a:pt x="4949" y="706"/>
                  </a:cubicBezTo>
                  <a:cubicBezTo>
                    <a:pt x="5017" y="689"/>
                    <a:pt x="5022" y="686"/>
                    <a:pt x="5090" y="659"/>
                  </a:cubicBezTo>
                  <a:cubicBezTo>
                    <a:pt x="5158" y="632"/>
                    <a:pt x="5284" y="574"/>
                    <a:pt x="5360" y="541"/>
                  </a:cubicBezTo>
                  <a:cubicBezTo>
                    <a:pt x="5436" y="508"/>
                    <a:pt x="5466" y="477"/>
                    <a:pt x="5548" y="459"/>
                  </a:cubicBezTo>
                  <a:cubicBezTo>
                    <a:pt x="5630" y="441"/>
                    <a:pt x="5774" y="445"/>
                    <a:pt x="5854" y="435"/>
                  </a:cubicBezTo>
                  <a:cubicBezTo>
                    <a:pt x="5934" y="425"/>
                    <a:pt x="5942" y="418"/>
                    <a:pt x="6030" y="400"/>
                  </a:cubicBezTo>
                  <a:cubicBezTo>
                    <a:pt x="6118" y="382"/>
                    <a:pt x="6289" y="352"/>
                    <a:pt x="6383" y="329"/>
                  </a:cubicBezTo>
                  <a:cubicBezTo>
                    <a:pt x="6477" y="306"/>
                    <a:pt x="6526" y="279"/>
                    <a:pt x="6595" y="259"/>
                  </a:cubicBezTo>
                  <a:cubicBezTo>
                    <a:pt x="6664" y="239"/>
                    <a:pt x="6742" y="222"/>
                    <a:pt x="6795" y="212"/>
                  </a:cubicBezTo>
                  <a:cubicBezTo>
                    <a:pt x="6848" y="202"/>
                    <a:pt x="6877" y="208"/>
                    <a:pt x="6912" y="200"/>
                  </a:cubicBezTo>
                  <a:cubicBezTo>
                    <a:pt x="6947" y="192"/>
                    <a:pt x="6945" y="186"/>
                    <a:pt x="7006" y="165"/>
                  </a:cubicBezTo>
                  <a:cubicBezTo>
                    <a:pt x="7067" y="144"/>
                    <a:pt x="7201" y="93"/>
                    <a:pt x="7276" y="71"/>
                  </a:cubicBezTo>
                  <a:cubicBezTo>
                    <a:pt x="7351" y="49"/>
                    <a:pt x="7400" y="42"/>
                    <a:pt x="7453" y="36"/>
                  </a:cubicBezTo>
                  <a:cubicBezTo>
                    <a:pt x="7506" y="30"/>
                    <a:pt x="7543" y="42"/>
                    <a:pt x="7594" y="36"/>
                  </a:cubicBezTo>
                  <a:cubicBezTo>
                    <a:pt x="7645" y="30"/>
                    <a:pt x="7701" y="15"/>
                    <a:pt x="7758" y="0"/>
                  </a:cubicBezTo>
                </a:path>
              </a:pathLst>
            </a:custGeom>
            <a:noFill/>
            <a:ln w="38100" cmpd="sng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4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1100 </a:t>
              </a:r>
            </a:p>
          </p:txBody>
        </p:sp>
        <p:sp>
          <p:nvSpPr>
            <p:cNvPr id="8235" name="TextBox 1"/>
            <p:cNvSpPr txBox="1">
              <a:spLocks noChangeAspect="1" noChangeArrowheads="1"/>
            </p:cNvSpPr>
            <p:nvPr/>
          </p:nvSpPr>
          <p:spPr bwMode="auto">
            <a:xfrm>
              <a:off x="10491560" y="8122460"/>
              <a:ext cx="3766788" cy="45758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4" name="Group 43"/>
            <p:cNvGrpSpPr>
              <a:grpSpLocks noChangeAspect="1"/>
            </p:cNvGrpSpPr>
            <p:nvPr/>
          </p:nvGrpSpPr>
          <p:grpSpPr bwMode="auto">
            <a:xfrm>
              <a:off x="838200" y="8450265"/>
              <a:ext cx="263525" cy="241300"/>
              <a:chOff x="540" y="5323"/>
              <a:chExt cx="152" cy="152"/>
            </a:xfrm>
          </p:grpSpPr>
          <p:sp>
            <p:nvSpPr>
              <p:cNvPr id="8250" name="Rectangle 44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8251" name="Rectangle 45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grpSp>
          <p:nvGrpSpPr>
            <p:cNvPr id="5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5822" cy="458789"/>
              <a:chOff x="6708" y="5487"/>
              <a:chExt cx="2376" cy="289"/>
            </a:xfrm>
          </p:grpSpPr>
          <p:grpSp>
            <p:nvGrpSpPr>
              <p:cNvPr id="6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824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8246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824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824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8249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8244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6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8238" name="Freeform 44"/>
            <p:cNvSpPr>
              <a:spLocks noChangeAspect="1"/>
            </p:cNvSpPr>
            <p:nvPr/>
          </p:nvSpPr>
          <p:spPr bwMode="auto">
            <a:xfrm>
              <a:off x="5295921" y="5314948"/>
              <a:ext cx="1933575" cy="1076325"/>
            </a:xfrm>
            <a:custGeom>
              <a:avLst/>
              <a:gdLst>
                <a:gd name="T0" fmla="*/ 0 w 1933575"/>
                <a:gd name="T1" fmla="*/ 0 h 1076325"/>
                <a:gd name="T2" fmla="*/ 309562 w 1933575"/>
                <a:gd name="T3" fmla="*/ 147638 h 1076325"/>
                <a:gd name="T4" fmla="*/ 638175 w 1933575"/>
                <a:gd name="T5" fmla="*/ 290513 h 1076325"/>
                <a:gd name="T6" fmla="*/ 881062 w 1933575"/>
                <a:gd name="T7" fmla="*/ 395288 h 1076325"/>
                <a:gd name="T8" fmla="*/ 1047750 w 1933575"/>
                <a:gd name="T9" fmla="*/ 447675 h 1076325"/>
                <a:gd name="T10" fmla="*/ 1162050 w 1933575"/>
                <a:gd name="T11" fmla="*/ 547688 h 1076325"/>
                <a:gd name="T12" fmla="*/ 1262062 w 1933575"/>
                <a:gd name="T13" fmla="*/ 619125 h 1076325"/>
                <a:gd name="T14" fmla="*/ 1476375 w 1933575"/>
                <a:gd name="T15" fmla="*/ 766763 h 1076325"/>
                <a:gd name="T16" fmla="*/ 1700212 w 1933575"/>
                <a:gd name="T17" fmla="*/ 885825 h 1076325"/>
                <a:gd name="T18" fmla="*/ 1838325 w 1933575"/>
                <a:gd name="T19" fmla="*/ 952500 h 1076325"/>
                <a:gd name="T20" fmla="*/ 1890712 w 1933575"/>
                <a:gd name="T21" fmla="*/ 990600 h 1076325"/>
                <a:gd name="T22" fmla="*/ 1933575 w 1933575"/>
                <a:gd name="T23" fmla="*/ 1076325 h 10763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933575" h="1076325">
                  <a:moveTo>
                    <a:pt x="0" y="0"/>
                  </a:moveTo>
                  <a:cubicBezTo>
                    <a:pt x="101600" y="49609"/>
                    <a:pt x="203200" y="99219"/>
                    <a:pt x="309562" y="147638"/>
                  </a:cubicBezTo>
                  <a:cubicBezTo>
                    <a:pt x="415925" y="196057"/>
                    <a:pt x="638175" y="290513"/>
                    <a:pt x="638175" y="290513"/>
                  </a:cubicBezTo>
                  <a:cubicBezTo>
                    <a:pt x="733425" y="331788"/>
                    <a:pt x="812800" y="369094"/>
                    <a:pt x="881062" y="395288"/>
                  </a:cubicBezTo>
                  <a:cubicBezTo>
                    <a:pt x="949324" y="421482"/>
                    <a:pt x="1000919" y="422275"/>
                    <a:pt x="1047750" y="447675"/>
                  </a:cubicBezTo>
                  <a:cubicBezTo>
                    <a:pt x="1094581" y="473075"/>
                    <a:pt x="1126331" y="519113"/>
                    <a:pt x="1162050" y="547688"/>
                  </a:cubicBezTo>
                  <a:cubicBezTo>
                    <a:pt x="1197769" y="576263"/>
                    <a:pt x="1262062" y="619125"/>
                    <a:pt x="1262062" y="619125"/>
                  </a:cubicBezTo>
                  <a:cubicBezTo>
                    <a:pt x="1314449" y="655637"/>
                    <a:pt x="1403350" y="722313"/>
                    <a:pt x="1476375" y="766763"/>
                  </a:cubicBezTo>
                  <a:cubicBezTo>
                    <a:pt x="1549400" y="811213"/>
                    <a:pt x="1639887" y="854869"/>
                    <a:pt x="1700212" y="885825"/>
                  </a:cubicBezTo>
                  <a:cubicBezTo>
                    <a:pt x="1760537" y="916781"/>
                    <a:pt x="1806575" y="935038"/>
                    <a:pt x="1838325" y="952500"/>
                  </a:cubicBezTo>
                  <a:cubicBezTo>
                    <a:pt x="1870075" y="969962"/>
                    <a:pt x="1874837" y="969963"/>
                    <a:pt x="1890712" y="990600"/>
                  </a:cubicBezTo>
                  <a:cubicBezTo>
                    <a:pt x="1906587" y="1011238"/>
                    <a:pt x="1920081" y="1043781"/>
                    <a:pt x="1933575" y="1076325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9" name="Freeform 45"/>
            <p:cNvSpPr>
              <a:spLocks noChangeAspect="1"/>
            </p:cNvSpPr>
            <p:nvPr/>
          </p:nvSpPr>
          <p:spPr bwMode="auto">
            <a:xfrm>
              <a:off x="6524637" y="6498413"/>
              <a:ext cx="1319212" cy="121444"/>
            </a:xfrm>
            <a:custGeom>
              <a:avLst/>
              <a:gdLst>
                <a:gd name="T0" fmla="*/ 0 w 1319212"/>
                <a:gd name="T1" fmla="*/ 16669 h 121444"/>
                <a:gd name="T2" fmla="*/ 376237 w 1319212"/>
                <a:gd name="T3" fmla="*/ 7144 h 121444"/>
                <a:gd name="T4" fmla="*/ 676275 w 1319212"/>
                <a:gd name="T5" fmla="*/ 2381 h 121444"/>
                <a:gd name="T6" fmla="*/ 890587 w 1319212"/>
                <a:gd name="T7" fmla="*/ 21431 h 121444"/>
                <a:gd name="T8" fmla="*/ 1047750 w 1319212"/>
                <a:gd name="T9" fmla="*/ 45244 h 121444"/>
                <a:gd name="T10" fmla="*/ 1190625 w 1319212"/>
                <a:gd name="T11" fmla="*/ 78581 h 121444"/>
                <a:gd name="T12" fmla="*/ 1319212 w 1319212"/>
                <a:gd name="T13" fmla="*/ 121444 h 121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19212" h="121444">
                  <a:moveTo>
                    <a:pt x="0" y="16669"/>
                  </a:moveTo>
                  <a:lnTo>
                    <a:pt x="376237" y="7144"/>
                  </a:lnTo>
                  <a:cubicBezTo>
                    <a:pt x="488949" y="4763"/>
                    <a:pt x="590550" y="0"/>
                    <a:pt x="676275" y="2381"/>
                  </a:cubicBezTo>
                  <a:cubicBezTo>
                    <a:pt x="762000" y="4762"/>
                    <a:pt x="828675" y="14287"/>
                    <a:pt x="890587" y="21431"/>
                  </a:cubicBezTo>
                  <a:cubicBezTo>
                    <a:pt x="952499" y="28575"/>
                    <a:pt x="997744" y="35719"/>
                    <a:pt x="1047750" y="45244"/>
                  </a:cubicBezTo>
                  <a:cubicBezTo>
                    <a:pt x="1097756" y="54769"/>
                    <a:pt x="1145381" y="65881"/>
                    <a:pt x="1190625" y="78581"/>
                  </a:cubicBezTo>
                  <a:cubicBezTo>
                    <a:pt x="1235869" y="91281"/>
                    <a:pt x="1277540" y="106362"/>
                    <a:pt x="1319212" y="121444"/>
                  </a:cubicBezTo>
                </a:path>
              </a:pathLst>
            </a:custGeom>
            <a:noFill/>
            <a:ln w="57150" cap="flat" cmpd="sng" algn="ctr">
              <a:solidFill>
                <a:srgbClr val="00FF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Freeform 46"/>
            <p:cNvSpPr>
              <a:spLocks noChangeAspect="1"/>
            </p:cNvSpPr>
            <p:nvPr/>
          </p:nvSpPr>
          <p:spPr bwMode="auto">
            <a:xfrm>
              <a:off x="1266830" y="2281240"/>
              <a:ext cx="1209675" cy="175419"/>
            </a:xfrm>
            <a:custGeom>
              <a:avLst/>
              <a:gdLst>
                <a:gd name="T0" fmla="*/ 0 w 1209675"/>
                <a:gd name="T1" fmla="*/ 0 h 175419"/>
                <a:gd name="T2" fmla="*/ 352425 w 1209675"/>
                <a:gd name="T3" fmla="*/ 71437 h 175419"/>
                <a:gd name="T4" fmla="*/ 762000 w 1209675"/>
                <a:gd name="T5" fmla="*/ 161925 h 175419"/>
                <a:gd name="T6" fmla="*/ 1209675 w 1209675"/>
                <a:gd name="T7" fmla="*/ 152400 h 1754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9675" h="175419">
                  <a:moveTo>
                    <a:pt x="0" y="0"/>
                  </a:moveTo>
                  <a:lnTo>
                    <a:pt x="352425" y="71437"/>
                  </a:lnTo>
                  <a:cubicBezTo>
                    <a:pt x="479425" y="98425"/>
                    <a:pt x="619125" y="148431"/>
                    <a:pt x="762000" y="161925"/>
                  </a:cubicBezTo>
                  <a:cubicBezTo>
                    <a:pt x="904875" y="175419"/>
                    <a:pt x="1057275" y="163909"/>
                    <a:pt x="1209675" y="152400"/>
                  </a:cubicBezTo>
                </a:path>
              </a:pathLst>
            </a:custGeom>
            <a:noFill/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Freeform 47"/>
            <p:cNvSpPr>
              <a:spLocks noChangeAspect="1"/>
            </p:cNvSpPr>
            <p:nvPr/>
          </p:nvSpPr>
          <p:spPr bwMode="auto">
            <a:xfrm>
              <a:off x="2671763" y="2252663"/>
              <a:ext cx="881062" cy="142875"/>
            </a:xfrm>
            <a:custGeom>
              <a:avLst/>
              <a:gdLst>
                <a:gd name="T0" fmla="*/ 0 w 881062"/>
                <a:gd name="T1" fmla="*/ 142875 h 142875"/>
                <a:gd name="T2" fmla="*/ 557212 w 881062"/>
                <a:gd name="T3" fmla="*/ 23812 h 142875"/>
                <a:gd name="T4" fmla="*/ 881062 w 881062"/>
                <a:gd name="T5" fmla="*/ 0 h 1428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81062" h="142875">
                  <a:moveTo>
                    <a:pt x="0" y="142875"/>
                  </a:moveTo>
                  <a:cubicBezTo>
                    <a:pt x="205184" y="95250"/>
                    <a:pt x="410368" y="47625"/>
                    <a:pt x="557212" y="23812"/>
                  </a:cubicBezTo>
                  <a:cubicBezTo>
                    <a:pt x="704056" y="0"/>
                    <a:pt x="792559" y="0"/>
                    <a:pt x="881062" y="0"/>
                  </a:cubicBezTo>
                </a:path>
              </a:pathLst>
            </a:custGeom>
            <a:noFill/>
            <a:ln w="57150" cap="flat" cmpd="sng" algn="ctr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Freeform 48"/>
            <p:cNvSpPr>
              <a:spLocks noChangeAspect="1"/>
            </p:cNvSpPr>
            <p:nvPr/>
          </p:nvSpPr>
          <p:spPr bwMode="auto">
            <a:xfrm>
              <a:off x="4300538" y="1433512"/>
              <a:ext cx="1662113" cy="533400"/>
            </a:xfrm>
            <a:custGeom>
              <a:avLst/>
              <a:gdLst>
                <a:gd name="T0" fmla="*/ 0 w 1662113"/>
                <a:gd name="T1" fmla="*/ 533400 h 533400"/>
                <a:gd name="T2" fmla="*/ 614363 w 1662113"/>
                <a:gd name="T3" fmla="*/ 314325 h 533400"/>
                <a:gd name="T4" fmla="*/ 1000125 w 1662113"/>
                <a:gd name="T5" fmla="*/ 233363 h 533400"/>
                <a:gd name="T6" fmla="*/ 1171575 w 1662113"/>
                <a:gd name="T7" fmla="*/ 195263 h 533400"/>
                <a:gd name="T8" fmla="*/ 1366838 w 1662113"/>
                <a:gd name="T9" fmla="*/ 76200 h 533400"/>
                <a:gd name="T10" fmla="*/ 1662113 w 1662113"/>
                <a:gd name="T11" fmla="*/ 0 h 533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62113" h="533400">
                  <a:moveTo>
                    <a:pt x="0" y="533400"/>
                  </a:moveTo>
                  <a:cubicBezTo>
                    <a:pt x="223838" y="448865"/>
                    <a:pt x="447676" y="364331"/>
                    <a:pt x="614363" y="314325"/>
                  </a:cubicBezTo>
                  <a:cubicBezTo>
                    <a:pt x="781050" y="264319"/>
                    <a:pt x="1000125" y="233363"/>
                    <a:pt x="1000125" y="233363"/>
                  </a:cubicBezTo>
                  <a:cubicBezTo>
                    <a:pt x="1092994" y="213519"/>
                    <a:pt x="1110456" y="221457"/>
                    <a:pt x="1171575" y="195263"/>
                  </a:cubicBezTo>
                  <a:cubicBezTo>
                    <a:pt x="1232694" y="169069"/>
                    <a:pt x="1285082" y="108744"/>
                    <a:pt x="1366838" y="76200"/>
                  </a:cubicBezTo>
                  <a:cubicBezTo>
                    <a:pt x="1448594" y="43656"/>
                    <a:pt x="1555353" y="21828"/>
                    <a:pt x="1662113" y="0"/>
                  </a:cubicBezTo>
                </a:path>
              </a:pathLst>
            </a:custGeom>
            <a:noFill/>
            <a:ln w="57150" cap="flat" cmpd="sng" algn="ctr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0" name="Title 5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- 1100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550041" y="999577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355600" y="1298575"/>
            <a:ext cx="8348663" cy="5160963"/>
            <a:chOff x="344477" y="504872"/>
            <a:chExt cx="13916058" cy="8604235"/>
          </a:xfrm>
        </p:grpSpPr>
        <p:pic>
          <p:nvPicPr>
            <p:cNvPr id="9221" name="Picture 2" descr="002_TS-1200"/>
            <p:cNvPicPr>
              <a:picLocks noChangeAspect="1" noChangeArrowheads="1"/>
            </p:cNvPicPr>
            <p:nvPr/>
          </p:nvPicPr>
          <p:blipFill>
            <a:blip r:embed="rId3" cstate="print"/>
            <a:srcRect l="5986" t="7533" r="6418" b="4909"/>
            <a:stretch>
              <a:fillRect/>
            </a:stretch>
          </p:blipFill>
          <p:spPr bwMode="auto">
            <a:xfrm>
              <a:off x="874713" y="906463"/>
              <a:ext cx="13195300" cy="773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2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6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0" name="Text Box 28"/>
            <p:cNvSpPr txBox="1">
              <a:spLocks noChangeAspect="1" noChangeArrowheads="1"/>
            </p:cNvSpPr>
            <p:nvPr/>
          </p:nvSpPr>
          <p:spPr bwMode="auto">
            <a:xfrm>
              <a:off x="11688486" y="8548019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9231" name="Text Box 29"/>
            <p:cNvSpPr txBox="1">
              <a:spLocks noChangeAspect="1" noChangeArrowheads="1"/>
            </p:cNvSpPr>
            <p:nvPr/>
          </p:nvSpPr>
          <p:spPr bwMode="auto">
            <a:xfrm>
              <a:off x="9240805" y="8548019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9232" name="Text Box 30"/>
            <p:cNvSpPr txBox="1">
              <a:spLocks noChangeAspect="1" noChangeArrowheads="1"/>
            </p:cNvSpPr>
            <p:nvPr/>
          </p:nvSpPr>
          <p:spPr bwMode="auto">
            <a:xfrm>
              <a:off x="6793124" y="854801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9233" name="Text Box 31"/>
            <p:cNvSpPr txBox="1">
              <a:spLocks noChangeAspect="1" noChangeArrowheads="1"/>
            </p:cNvSpPr>
            <p:nvPr/>
          </p:nvSpPr>
          <p:spPr bwMode="auto">
            <a:xfrm>
              <a:off x="4350736" y="8548019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9234" name="Text Box 33"/>
            <p:cNvSpPr txBox="1">
              <a:spLocks noChangeAspect="1" noChangeArrowheads="1"/>
            </p:cNvSpPr>
            <p:nvPr/>
          </p:nvSpPr>
          <p:spPr bwMode="auto">
            <a:xfrm>
              <a:off x="344477" y="5088857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9235" name="Text Box 34"/>
            <p:cNvSpPr txBox="1">
              <a:spLocks noChangeAspect="1" noChangeArrowheads="1"/>
            </p:cNvSpPr>
            <p:nvPr/>
          </p:nvSpPr>
          <p:spPr bwMode="auto">
            <a:xfrm>
              <a:off x="344477" y="6470404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9236" name="Text Box 35"/>
            <p:cNvSpPr txBox="1">
              <a:spLocks noChangeAspect="1" noChangeArrowheads="1"/>
            </p:cNvSpPr>
            <p:nvPr/>
          </p:nvSpPr>
          <p:spPr bwMode="auto">
            <a:xfrm>
              <a:off x="344477" y="3694076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9237" name="Text Box 36"/>
            <p:cNvSpPr txBox="1">
              <a:spLocks noChangeAspect="1" noChangeArrowheads="1"/>
            </p:cNvSpPr>
            <p:nvPr/>
          </p:nvSpPr>
          <p:spPr bwMode="auto">
            <a:xfrm>
              <a:off x="344477" y="228870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9238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9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0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1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2" name="Text Box 58"/>
            <p:cNvSpPr txBox="1">
              <a:spLocks noChangeAspect="1" noChangeArrowheads="1"/>
            </p:cNvSpPr>
            <p:nvPr/>
          </p:nvSpPr>
          <p:spPr bwMode="auto">
            <a:xfrm>
              <a:off x="3136156" y="8545372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9243" name="Text Box 60"/>
            <p:cNvSpPr txBox="1">
              <a:spLocks noChangeAspect="1" noChangeArrowheads="1"/>
            </p:cNvSpPr>
            <p:nvPr/>
          </p:nvSpPr>
          <p:spPr bwMode="auto">
            <a:xfrm>
              <a:off x="10471261" y="8545372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9244" name="Text Box 61"/>
            <p:cNvSpPr txBox="1">
              <a:spLocks noChangeAspect="1" noChangeArrowheads="1"/>
            </p:cNvSpPr>
            <p:nvPr/>
          </p:nvSpPr>
          <p:spPr bwMode="auto">
            <a:xfrm>
              <a:off x="8023580" y="8545372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9245" name="Text Box 62"/>
            <p:cNvSpPr txBox="1">
              <a:spLocks noChangeAspect="1" noChangeArrowheads="1"/>
            </p:cNvSpPr>
            <p:nvPr/>
          </p:nvSpPr>
          <p:spPr bwMode="auto">
            <a:xfrm>
              <a:off x="5581191" y="8545372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9246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7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8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9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0" name="Text Box 70"/>
            <p:cNvSpPr txBox="1">
              <a:spLocks noChangeAspect="1" noChangeArrowheads="1"/>
            </p:cNvSpPr>
            <p:nvPr/>
          </p:nvSpPr>
          <p:spPr bwMode="auto">
            <a:xfrm>
              <a:off x="384169" y="7174411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9251" name="Text Box 71"/>
            <p:cNvSpPr txBox="1">
              <a:spLocks noChangeAspect="1" noChangeArrowheads="1"/>
            </p:cNvSpPr>
            <p:nvPr/>
          </p:nvSpPr>
          <p:spPr bwMode="auto">
            <a:xfrm>
              <a:off x="384169" y="4398083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9252" name="Text Box 72"/>
            <p:cNvSpPr txBox="1">
              <a:spLocks noChangeAspect="1" noChangeArrowheads="1"/>
            </p:cNvSpPr>
            <p:nvPr/>
          </p:nvSpPr>
          <p:spPr bwMode="auto">
            <a:xfrm>
              <a:off x="384169" y="5779631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9253" name="Text Box 73"/>
            <p:cNvSpPr txBox="1">
              <a:spLocks noChangeAspect="1" noChangeArrowheads="1"/>
            </p:cNvSpPr>
            <p:nvPr/>
          </p:nvSpPr>
          <p:spPr bwMode="auto">
            <a:xfrm>
              <a:off x="384169" y="3000656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9254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1200 </a:t>
              </a:r>
            </a:p>
          </p:txBody>
        </p:sp>
        <p:sp>
          <p:nvSpPr>
            <p:cNvPr id="9255" name="TextBox 1"/>
            <p:cNvSpPr txBox="1">
              <a:spLocks noChangeAspect="1" noChangeArrowheads="1"/>
            </p:cNvSpPr>
            <p:nvPr/>
          </p:nvSpPr>
          <p:spPr bwMode="auto">
            <a:xfrm>
              <a:off x="10492430" y="8124556"/>
              <a:ext cx="3768105" cy="4578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4" name="Group 39"/>
            <p:cNvGrpSpPr>
              <a:grpSpLocks noChangeAspect="1"/>
            </p:cNvGrpSpPr>
            <p:nvPr/>
          </p:nvGrpSpPr>
          <p:grpSpPr bwMode="auto">
            <a:xfrm>
              <a:off x="857250" y="8450265"/>
              <a:ext cx="241300" cy="241300"/>
              <a:chOff x="540" y="5323"/>
              <a:chExt cx="152" cy="152"/>
            </a:xfrm>
          </p:grpSpPr>
          <p:sp>
            <p:nvSpPr>
              <p:cNvPr id="9270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9271" name="Rectangle 41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grpSp>
          <p:nvGrpSpPr>
            <p:cNvPr id="5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6814" cy="458789"/>
              <a:chOff x="6708" y="5487"/>
              <a:chExt cx="2377" cy="289"/>
            </a:xfrm>
          </p:grpSpPr>
          <p:grpSp>
            <p:nvGrpSpPr>
              <p:cNvPr id="6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926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9266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926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926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9269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9264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7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9258" name="Freeform 40"/>
            <p:cNvSpPr>
              <a:spLocks noChangeAspect="1"/>
            </p:cNvSpPr>
            <p:nvPr/>
          </p:nvSpPr>
          <p:spPr bwMode="auto">
            <a:xfrm>
              <a:off x="6457950" y="6491280"/>
              <a:ext cx="1724025" cy="190500"/>
            </a:xfrm>
            <a:custGeom>
              <a:avLst/>
              <a:gdLst>
                <a:gd name="T0" fmla="*/ 0 w 1724025"/>
                <a:gd name="T1" fmla="*/ 38100 h 190500"/>
                <a:gd name="T2" fmla="*/ 271463 w 1724025"/>
                <a:gd name="T3" fmla="*/ 19050 h 190500"/>
                <a:gd name="T4" fmla="*/ 571500 w 1724025"/>
                <a:gd name="T5" fmla="*/ 9525 h 190500"/>
                <a:gd name="T6" fmla="*/ 814388 w 1724025"/>
                <a:gd name="T7" fmla="*/ 4762 h 190500"/>
                <a:gd name="T8" fmla="*/ 1023938 w 1724025"/>
                <a:gd name="T9" fmla="*/ 38100 h 190500"/>
                <a:gd name="T10" fmla="*/ 1233488 w 1724025"/>
                <a:gd name="T11" fmla="*/ 52387 h 190500"/>
                <a:gd name="T12" fmla="*/ 1371600 w 1724025"/>
                <a:gd name="T13" fmla="*/ 71437 h 190500"/>
                <a:gd name="T14" fmla="*/ 1552575 w 1724025"/>
                <a:gd name="T15" fmla="*/ 119062 h 190500"/>
                <a:gd name="T16" fmla="*/ 1724025 w 1724025"/>
                <a:gd name="T17" fmla="*/ 190500 h 190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24025" h="190500">
                  <a:moveTo>
                    <a:pt x="0" y="38100"/>
                  </a:moveTo>
                  <a:cubicBezTo>
                    <a:pt x="88106" y="30956"/>
                    <a:pt x="176213" y="23812"/>
                    <a:pt x="271463" y="19050"/>
                  </a:cubicBezTo>
                  <a:cubicBezTo>
                    <a:pt x="366713" y="14288"/>
                    <a:pt x="571500" y="9525"/>
                    <a:pt x="571500" y="9525"/>
                  </a:cubicBezTo>
                  <a:cubicBezTo>
                    <a:pt x="661987" y="7144"/>
                    <a:pt x="738982" y="0"/>
                    <a:pt x="814388" y="4762"/>
                  </a:cubicBezTo>
                  <a:cubicBezTo>
                    <a:pt x="889794" y="9524"/>
                    <a:pt x="954088" y="30163"/>
                    <a:pt x="1023938" y="38100"/>
                  </a:cubicBezTo>
                  <a:cubicBezTo>
                    <a:pt x="1093788" y="46037"/>
                    <a:pt x="1175544" y="46831"/>
                    <a:pt x="1233488" y="52387"/>
                  </a:cubicBezTo>
                  <a:cubicBezTo>
                    <a:pt x="1291432" y="57943"/>
                    <a:pt x="1318419" y="60325"/>
                    <a:pt x="1371600" y="71437"/>
                  </a:cubicBezTo>
                  <a:cubicBezTo>
                    <a:pt x="1424781" y="82549"/>
                    <a:pt x="1493838" y="99218"/>
                    <a:pt x="1552575" y="119062"/>
                  </a:cubicBezTo>
                  <a:cubicBezTo>
                    <a:pt x="1611313" y="138906"/>
                    <a:pt x="1667669" y="164703"/>
                    <a:pt x="1724025" y="190500"/>
                  </a:cubicBezTo>
                </a:path>
              </a:pathLst>
            </a:custGeom>
            <a:noFill/>
            <a:ln w="57150" cap="flat" cmpd="sng" algn="ctr">
              <a:solidFill>
                <a:srgbClr val="00FF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9" name="Freeform 41"/>
            <p:cNvSpPr>
              <a:spLocks noChangeAspect="1"/>
            </p:cNvSpPr>
            <p:nvPr/>
          </p:nvSpPr>
          <p:spPr bwMode="auto">
            <a:xfrm>
              <a:off x="5167311" y="5205398"/>
              <a:ext cx="2024062" cy="1166812"/>
            </a:xfrm>
            <a:custGeom>
              <a:avLst/>
              <a:gdLst>
                <a:gd name="T0" fmla="*/ 0 w 2043112"/>
                <a:gd name="T1" fmla="*/ 0 h 1166812"/>
                <a:gd name="T2" fmla="*/ 296354 w 2043112"/>
                <a:gd name="T3" fmla="*/ 171450 h 1166812"/>
                <a:gd name="T4" fmla="*/ 500096 w 2043112"/>
                <a:gd name="T5" fmla="*/ 285750 h 1166812"/>
                <a:gd name="T6" fmla="*/ 722361 w 2043112"/>
                <a:gd name="T7" fmla="*/ 385762 h 1166812"/>
                <a:gd name="T8" fmla="*/ 898321 w 2043112"/>
                <a:gd name="T9" fmla="*/ 452437 h 1166812"/>
                <a:gd name="T10" fmla="*/ 1055759 w 2043112"/>
                <a:gd name="T11" fmla="*/ 523875 h 1166812"/>
                <a:gd name="T12" fmla="*/ 1231718 w 2043112"/>
                <a:gd name="T13" fmla="*/ 623887 h 1166812"/>
                <a:gd name="T14" fmla="*/ 1393787 w 2043112"/>
                <a:gd name="T15" fmla="*/ 766762 h 1166812"/>
                <a:gd name="T16" fmla="*/ 1518811 w 2043112"/>
                <a:gd name="T17" fmla="*/ 833437 h 1166812"/>
                <a:gd name="T18" fmla="*/ 1708661 w 2043112"/>
                <a:gd name="T19" fmla="*/ 900112 h 1166812"/>
                <a:gd name="T20" fmla="*/ 1856838 w 2043112"/>
                <a:gd name="T21" fmla="*/ 962025 h 1166812"/>
                <a:gd name="T22" fmla="*/ 1954081 w 2043112"/>
                <a:gd name="T23" fmla="*/ 1000125 h 1166812"/>
                <a:gd name="T24" fmla="*/ 1986494 w 2043112"/>
                <a:gd name="T25" fmla="*/ 1166812 h 11668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3112" h="1166812">
                  <a:moveTo>
                    <a:pt x="0" y="0"/>
                  </a:moveTo>
                  <a:lnTo>
                    <a:pt x="304800" y="171450"/>
                  </a:lnTo>
                  <a:cubicBezTo>
                    <a:pt x="390525" y="219075"/>
                    <a:pt x="441325" y="250031"/>
                    <a:pt x="514350" y="285750"/>
                  </a:cubicBezTo>
                  <a:cubicBezTo>
                    <a:pt x="587375" y="321469"/>
                    <a:pt x="674688" y="357981"/>
                    <a:pt x="742950" y="385762"/>
                  </a:cubicBezTo>
                  <a:cubicBezTo>
                    <a:pt x="811212" y="413543"/>
                    <a:pt x="866775" y="429418"/>
                    <a:pt x="923925" y="452437"/>
                  </a:cubicBezTo>
                  <a:cubicBezTo>
                    <a:pt x="981075" y="475456"/>
                    <a:pt x="1028700" y="495300"/>
                    <a:pt x="1085850" y="523875"/>
                  </a:cubicBezTo>
                  <a:cubicBezTo>
                    <a:pt x="1143000" y="552450"/>
                    <a:pt x="1208881" y="583406"/>
                    <a:pt x="1266825" y="623887"/>
                  </a:cubicBezTo>
                  <a:cubicBezTo>
                    <a:pt x="1324769" y="664368"/>
                    <a:pt x="1384300" y="731837"/>
                    <a:pt x="1433512" y="766762"/>
                  </a:cubicBezTo>
                  <a:cubicBezTo>
                    <a:pt x="1482725" y="801687"/>
                    <a:pt x="1508125" y="811212"/>
                    <a:pt x="1562100" y="833437"/>
                  </a:cubicBezTo>
                  <a:cubicBezTo>
                    <a:pt x="1616075" y="855662"/>
                    <a:pt x="1699418" y="878681"/>
                    <a:pt x="1757362" y="900112"/>
                  </a:cubicBezTo>
                  <a:cubicBezTo>
                    <a:pt x="1815306" y="921543"/>
                    <a:pt x="1867693" y="945356"/>
                    <a:pt x="1909762" y="962025"/>
                  </a:cubicBezTo>
                  <a:cubicBezTo>
                    <a:pt x="1951831" y="978694"/>
                    <a:pt x="1987550" y="965994"/>
                    <a:pt x="2009775" y="1000125"/>
                  </a:cubicBezTo>
                  <a:cubicBezTo>
                    <a:pt x="2032000" y="1034256"/>
                    <a:pt x="2043112" y="1166812"/>
                    <a:pt x="2043112" y="1166812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0" name="Freeform 42"/>
            <p:cNvSpPr>
              <a:spLocks noChangeAspect="1"/>
            </p:cNvSpPr>
            <p:nvPr/>
          </p:nvSpPr>
          <p:spPr bwMode="auto">
            <a:xfrm>
              <a:off x="6591300" y="728642"/>
              <a:ext cx="1114425" cy="681038"/>
            </a:xfrm>
            <a:custGeom>
              <a:avLst/>
              <a:gdLst>
                <a:gd name="T0" fmla="*/ 0 w 1114425"/>
                <a:gd name="T1" fmla="*/ 681038 h 681038"/>
                <a:gd name="T2" fmla="*/ 328613 w 1114425"/>
                <a:gd name="T3" fmla="*/ 447675 h 681038"/>
                <a:gd name="T4" fmla="*/ 538163 w 1114425"/>
                <a:gd name="T5" fmla="*/ 285750 h 681038"/>
                <a:gd name="T6" fmla="*/ 681038 w 1114425"/>
                <a:gd name="T7" fmla="*/ 185738 h 681038"/>
                <a:gd name="T8" fmla="*/ 895350 w 1114425"/>
                <a:gd name="T9" fmla="*/ 90488 h 681038"/>
                <a:gd name="T10" fmla="*/ 1114425 w 1114425"/>
                <a:gd name="T11" fmla="*/ 0 h 6810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14425" h="681038">
                  <a:moveTo>
                    <a:pt x="0" y="681038"/>
                  </a:moveTo>
                  <a:lnTo>
                    <a:pt x="328613" y="447675"/>
                  </a:lnTo>
                  <a:cubicBezTo>
                    <a:pt x="418307" y="381794"/>
                    <a:pt x="479426" y="329406"/>
                    <a:pt x="538163" y="285750"/>
                  </a:cubicBezTo>
                  <a:cubicBezTo>
                    <a:pt x="596900" y="242094"/>
                    <a:pt x="621507" y="218282"/>
                    <a:pt x="681038" y="185738"/>
                  </a:cubicBezTo>
                  <a:cubicBezTo>
                    <a:pt x="740569" y="153194"/>
                    <a:pt x="823119" y="121444"/>
                    <a:pt x="895350" y="90488"/>
                  </a:cubicBezTo>
                  <a:cubicBezTo>
                    <a:pt x="967581" y="59532"/>
                    <a:pt x="1041003" y="29766"/>
                    <a:pt x="1114425" y="0"/>
                  </a:cubicBezTo>
                </a:path>
              </a:pathLst>
            </a:custGeom>
            <a:noFill/>
            <a:ln w="57150" cap="flat" cmpd="sng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1" name="Freeform 43"/>
            <p:cNvSpPr>
              <a:spLocks noChangeAspect="1"/>
            </p:cNvSpPr>
            <p:nvPr/>
          </p:nvSpPr>
          <p:spPr bwMode="auto">
            <a:xfrm>
              <a:off x="2857500" y="1400155"/>
              <a:ext cx="3600450" cy="1057275"/>
            </a:xfrm>
            <a:custGeom>
              <a:avLst/>
              <a:gdLst>
                <a:gd name="T0" fmla="*/ 0 w 3600450"/>
                <a:gd name="T1" fmla="*/ 1057275 h 1057275"/>
                <a:gd name="T2" fmla="*/ 328613 w 3600450"/>
                <a:gd name="T3" fmla="*/ 933450 h 1057275"/>
                <a:gd name="T4" fmla="*/ 571500 w 3600450"/>
                <a:gd name="T5" fmla="*/ 847725 h 1057275"/>
                <a:gd name="T6" fmla="*/ 923925 w 3600450"/>
                <a:gd name="T7" fmla="*/ 762000 h 1057275"/>
                <a:gd name="T8" fmla="*/ 1114425 w 3600450"/>
                <a:gd name="T9" fmla="*/ 728662 h 1057275"/>
                <a:gd name="T10" fmla="*/ 1243013 w 3600450"/>
                <a:gd name="T11" fmla="*/ 704850 h 1057275"/>
                <a:gd name="T12" fmla="*/ 1452563 w 3600450"/>
                <a:gd name="T13" fmla="*/ 633412 h 1057275"/>
                <a:gd name="T14" fmla="*/ 1666875 w 3600450"/>
                <a:gd name="T15" fmla="*/ 547687 h 1057275"/>
                <a:gd name="T16" fmla="*/ 1919288 w 3600450"/>
                <a:gd name="T17" fmla="*/ 457200 h 1057275"/>
                <a:gd name="T18" fmla="*/ 2271712 w 3600450"/>
                <a:gd name="T19" fmla="*/ 347662 h 1057275"/>
                <a:gd name="T20" fmla="*/ 2605088 w 3600450"/>
                <a:gd name="T21" fmla="*/ 233362 h 1057275"/>
                <a:gd name="T22" fmla="*/ 2919412 w 3600450"/>
                <a:gd name="T23" fmla="*/ 109537 h 1057275"/>
                <a:gd name="T24" fmla="*/ 3157538 w 3600450"/>
                <a:gd name="T25" fmla="*/ 47625 h 1057275"/>
                <a:gd name="T26" fmla="*/ 3328988 w 3600450"/>
                <a:gd name="T27" fmla="*/ 19050 h 1057275"/>
                <a:gd name="T28" fmla="*/ 3600450 w 3600450"/>
                <a:gd name="T29" fmla="*/ 0 h 105727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600450" h="1057275">
                  <a:moveTo>
                    <a:pt x="0" y="1057275"/>
                  </a:moveTo>
                  <a:lnTo>
                    <a:pt x="328613" y="933450"/>
                  </a:lnTo>
                  <a:cubicBezTo>
                    <a:pt x="423863" y="898525"/>
                    <a:pt x="472281" y="876300"/>
                    <a:pt x="571500" y="847725"/>
                  </a:cubicBezTo>
                  <a:cubicBezTo>
                    <a:pt x="670719" y="819150"/>
                    <a:pt x="833438" y="781844"/>
                    <a:pt x="923925" y="762000"/>
                  </a:cubicBezTo>
                  <a:cubicBezTo>
                    <a:pt x="1014412" y="742156"/>
                    <a:pt x="1114425" y="728662"/>
                    <a:pt x="1114425" y="728662"/>
                  </a:cubicBezTo>
                  <a:cubicBezTo>
                    <a:pt x="1167606" y="719137"/>
                    <a:pt x="1186657" y="720725"/>
                    <a:pt x="1243013" y="704850"/>
                  </a:cubicBezTo>
                  <a:cubicBezTo>
                    <a:pt x="1299369" y="688975"/>
                    <a:pt x="1381919" y="659606"/>
                    <a:pt x="1452563" y="633412"/>
                  </a:cubicBezTo>
                  <a:cubicBezTo>
                    <a:pt x="1523207" y="607218"/>
                    <a:pt x="1589088" y="577056"/>
                    <a:pt x="1666875" y="547687"/>
                  </a:cubicBezTo>
                  <a:cubicBezTo>
                    <a:pt x="1744663" y="518318"/>
                    <a:pt x="1818482" y="490537"/>
                    <a:pt x="1919288" y="457200"/>
                  </a:cubicBezTo>
                  <a:cubicBezTo>
                    <a:pt x="2020094" y="423863"/>
                    <a:pt x="2157413" y="384968"/>
                    <a:pt x="2271713" y="347662"/>
                  </a:cubicBezTo>
                  <a:cubicBezTo>
                    <a:pt x="2386013" y="310356"/>
                    <a:pt x="2497138" y="273049"/>
                    <a:pt x="2605088" y="233362"/>
                  </a:cubicBezTo>
                  <a:cubicBezTo>
                    <a:pt x="2713038" y="193675"/>
                    <a:pt x="2827338" y="140493"/>
                    <a:pt x="2919413" y="109537"/>
                  </a:cubicBezTo>
                  <a:cubicBezTo>
                    <a:pt x="3011488" y="78581"/>
                    <a:pt x="3089276" y="62706"/>
                    <a:pt x="3157538" y="47625"/>
                  </a:cubicBezTo>
                  <a:cubicBezTo>
                    <a:pt x="3225800" y="32544"/>
                    <a:pt x="3255169" y="26988"/>
                    <a:pt x="3328988" y="19050"/>
                  </a:cubicBezTo>
                  <a:cubicBezTo>
                    <a:pt x="3402807" y="11112"/>
                    <a:pt x="3501628" y="5556"/>
                    <a:pt x="3600450" y="0"/>
                  </a:cubicBezTo>
                </a:path>
              </a:pathLst>
            </a:custGeom>
            <a:noFill/>
            <a:ln w="57150" cap="flat" cmpd="sng" algn="ctr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2" name="Freeform 44"/>
            <p:cNvSpPr>
              <a:spLocks noChangeAspect="1"/>
            </p:cNvSpPr>
            <p:nvPr/>
          </p:nvSpPr>
          <p:spPr bwMode="auto">
            <a:xfrm>
              <a:off x="1081088" y="2071667"/>
              <a:ext cx="1238250" cy="304800"/>
            </a:xfrm>
            <a:custGeom>
              <a:avLst/>
              <a:gdLst>
                <a:gd name="T0" fmla="*/ 0 w 1238250"/>
                <a:gd name="T1" fmla="*/ 0 h 304800"/>
                <a:gd name="T2" fmla="*/ 261937 w 1238250"/>
                <a:gd name="T3" fmla="*/ 104775 h 304800"/>
                <a:gd name="T4" fmla="*/ 566737 w 1238250"/>
                <a:gd name="T5" fmla="*/ 171450 h 304800"/>
                <a:gd name="T6" fmla="*/ 800100 w 1238250"/>
                <a:gd name="T7" fmla="*/ 195263 h 304800"/>
                <a:gd name="T8" fmla="*/ 1000125 w 1238250"/>
                <a:gd name="T9" fmla="*/ 257175 h 304800"/>
                <a:gd name="T10" fmla="*/ 1238250 w 1238250"/>
                <a:gd name="T11" fmla="*/ 304800 h 3048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38250" h="304800">
                  <a:moveTo>
                    <a:pt x="0" y="0"/>
                  </a:moveTo>
                  <a:cubicBezTo>
                    <a:pt x="83740" y="38100"/>
                    <a:pt x="167481" y="76200"/>
                    <a:pt x="261937" y="104775"/>
                  </a:cubicBezTo>
                  <a:cubicBezTo>
                    <a:pt x="356393" y="133350"/>
                    <a:pt x="477043" y="156369"/>
                    <a:pt x="566737" y="171450"/>
                  </a:cubicBezTo>
                  <a:cubicBezTo>
                    <a:pt x="656431" y="186531"/>
                    <a:pt x="727869" y="180976"/>
                    <a:pt x="800100" y="195263"/>
                  </a:cubicBezTo>
                  <a:cubicBezTo>
                    <a:pt x="872331" y="209550"/>
                    <a:pt x="927100" y="238919"/>
                    <a:pt x="1000125" y="257175"/>
                  </a:cubicBezTo>
                  <a:cubicBezTo>
                    <a:pt x="1073150" y="275431"/>
                    <a:pt x="1155700" y="290115"/>
                    <a:pt x="1238250" y="304800"/>
                  </a:cubicBezTo>
                </a:path>
              </a:pathLst>
            </a:custGeom>
            <a:noFill/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itle 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- 1200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975710" y="1046874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355600" y="1298575"/>
            <a:ext cx="8348663" cy="5162550"/>
            <a:chOff x="344486" y="504872"/>
            <a:chExt cx="13914438" cy="8604203"/>
          </a:xfrm>
        </p:grpSpPr>
        <p:pic>
          <p:nvPicPr>
            <p:cNvPr id="10245" name="Picture 2" descr="003_TS-1300"/>
            <p:cNvPicPr>
              <a:picLocks noChangeAspect="1" noChangeArrowheads="1"/>
            </p:cNvPicPr>
            <p:nvPr/>
          </p:nvPicPr>
          <p:blipFill>
            <a:blip r:embed="rId3" cstate="print"/>
            <a:srcRect l="5011" t="7536" r="6772" b="4646"/>
            <a:stretch>
              <a:fillRect/>
            </a:stretch>
          </p:blipFill>
          <p:spPr bwMode="auto">
            <a:xfrm>
              <a:off x="876300" y="898525"/>
              <a:ext cx="13192125" cy="7770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7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3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4" name="Text Box 28"/>
            <p:cNvSpPr txBox="1">
              <a:spLocks noChangeAspect="1" noChangeArrowheads="1"/>
            </p:cNvSpPr>
            <p:nvPr/>
          </p:nvSpPr>
          <p:spPr bwMode="auto">
            <a:xfrm>
              <a:off x="11689820" y="8548162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10255" name="Text Box 29"/>
            <p:cNvSpPr txBox="1">
              <a:spLocks noChangeAspect="1" noChangeArrowheads="1"/>
            </p:cNvSpPr>
            <p:nvPr/>
          </p:nvSpPr>
          <p:spPr bwMode="auto">
            <a:xfrm>
              <a:off x="9239778" y="8548162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10256" name="Text Box 30"/>
            <p:cNvSpPr txBox="1">
              <a:spLocks noChangeAspect="1" noChangeArrowheads="1"/>
            </p:cNvSpPr>
            <p:nvPr/>
          </p:nvSpPr>
          <p:spPr bwMode="auto">
            <a:xfrm>
              <a:off x="6795028" y="8548162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10257" name="Text Box 31"/>
            <p:cNvSpPr txBox="1">
              <a:spLocks noChangeAspect="1" noChangeArrowheads="1"/>
            </p:cNvSpPr>
            <p:nvPr/>
          </p:nvSpPr>
          <p:spPr bwMode="auto">
            <a:xfrm>
              <a:off x="4350278" y="8548162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10258" name="Text Box 33"/>
            <p:cNvSpPr txBox="1">
              <a:spLocks noChangeAspect="1" noChangeArrowheads="1"/>
            </p:cNvSpPr>
            <p:nvPr/>
          </p:nvSpPr>
          <p:spPr bwMode="auto">
            <a:xfrm>
              <a:off x="344486" y="5090076"/>
              <a:ext cx="793750" cy="56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10259" name="Text Box 34"/>
            <p:cNvSpPr txBox="1">
              <a:spLocks noChangeAspect="1" noChangeArrowheads="1"/>
            </p:cNvSpPr>
            <p:nvPr/>
          </p:nvSpPr>
          <p:spPr bwMode="auto">
            <a:xfrm>
              <a:off x="344486" y="6471194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10260" name="Text Box 35"/>
            <p:cNvSpPr txBox="1">
              <a:spLocks noChangeAspect="1" noChangeArrowheads="1"/>
            </p:cNvSpPr>
            <p:nvPr/>
          </p:nvSpPr>
          <p:spPr bwMode="auto">
            <a:xfrm>
              <a:off x="344486" y="3693084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10261" name="Text Box 36"/>
            <p:cNvSpPr txBox="1">
              <a:spLocks noChangeAspect="1" noChangeArrowheads="1"/>
            </p:cNvSpPr>
            <p:nvPr/>
          </p:nvSpPr>
          <p:spPr bwMode="auto">
            <a:xfrm>
              <a:off x="344486" y="2288154"/>
              <a:ext cx="793750" cy="56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10262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3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Text Box 58"/>
            <p:cNvSpPr txBox="1">
              <a:spLocks noChangeAspect="1" noChangeArrowheads="1"/>
            </p:cNvSpPr>
            <p:nvPr/>
          </p:nvSpPr>
          <p:spPr bwMode="auto">
            <a:xfrm>
              <a:off x="3135840" y="8545516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10267" name="Text Box 60"/>
            <p:cNvSpPr txBox="1">
              <a:spLocks noChangeAspect="1" noChangeArrowheads="1"/>
            </p:cNvSpPr>
            <p:nvPr/>
          </p:nvSpPr>
          <p:spPr bwMode="auto">
            <a:xfrm>
              <a:off x="10470091" y="8545516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10268" name="Text Box 61"/>
            <p:cNvSpPr txBox="1">
              <a:spLocks noChangeAspect="1" noChangeArrowheads="1"/>
            </p:cNvSpPr>
            <p:nvPr/>
          </p:nvSpPr>
          <p:spPr bwMode="auto">
            <a:xfrm>
              <a:off x="8025341" y="8545516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10269" name="Text Box 62"/>
            <p:cNvSpPr txBox="1">
              <a:spLocks noChangeAspect="1" noChangeArrowheads="1"/>
            </p:cNvSpPr>
            <p:nvPr/>
          </p:nvSpPr>
          <p:spPr bwMode="auto">
            <a:xfrm>
              <a:off x="5580590" y="8545516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10270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1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2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3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4" name="Text Box 70"/>
            <p:cNvSpPr txBox="1">
              <a:spLocks noChangeAspect="1" noChangeArrowheads="1"/>
            </p:cNvSpPr>
            <p:nvPr/>
          </p:nvSpPr>
          <p:spPr bwMode="auto">
            <a:xfrm>
              <a:off x="384174" y="7174981"/>
              <a:ext cx="793750" cy="56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10275" name="Text Box 71"/>
            <p:cNvSpPr txBox="1">
              <a:spLocks noChangeAspect="1" noChangeArrowheads="1"/>
            </p:cNvSpPr>
            <p:nvPr/>
          </p:nvSpPr>
          <p:spPr bwMode="auto">
            <a:xfrm>
              <a:off x="384174" y="4396872"/>
              <a:ext cx="793750" cy="56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10276" name="Text Box 72"/>
            <p:cNvSpPr txBox="1">
              <a:spLocks noChangeAspect="1" noChangeArrowheads="1"/>
            </p:cNvSpPr>
            <p:nvPr/>
          </p:nvSpPr>
          <p:spPr bwMode="auto">
            <a:xfrm>
              <a:off x="384174" y="5777989"/>
              <a:ext cx="793750" cy="56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10277" name="Text Box 73"/>
            <p:cNvSpPr txBox="1">
              <a:spLocks noChangeAspect="1" noChangeArrowheads="1"/>
            </p:cNvSpPr>
            <p:nvPr/>
          </p:nvSpPr>
          <p:spPr bwMode="auto">
            <a:xfrm>
              <a:off x="384174" y="3002525"/>
              <a:ext cx="793750" cy="56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10278" name="Freeform 39"/>
            <p:cNvSpPr>
              <a:spLocks noChangeAspect="1"/>
            </p:cNvSpPr>
            <p:nvPr/>
          </p:nvSpPr>
          <p:spPr bwMode="auto">
            <a:xfrm>
              <a:off x="1060450" y="2138363"/>
              <a:ext cx="1746250" cy="236537"/>
            </a:xfrm>
            <a:custGeom>
              <a:avLst/>
              <a:gdLst>
                <a:gd name="T0" fmla="*/ 0 w 1100"/>
                <a:gd name="T1" fmla="*/ 2147483646 h 149"/>
                <a:gd name="T2" fmla="*/ 2147483646 w 1100"/>
                <a:gd name="T3" fmla="*/ 2147483646 h 149"/>
                <a:gd name="T4" fmla="*/ 2147483646 w 1100"/>
                <a:gd name="T5" fmla="*/ 2147483646 h 149"/>
                <a:gd name="T6" fmla="*/ 2147483646 w 1100"/>
                <a:gd name="T7" fmla="*/ 2147483646 h 149"/>
                <a:gd name="T8" fmla="*/ 2147483646 w 1100"/>
                <a:gd name="T9" fmla="*/ 2147483646 h 149"/>
                <a:gd name="T10" fmla="*/ 2147483646 w 1100"/>
                <a:gd name="T11" fmla="*/ 2147483646 h 149"/>
                <a:gd name="T12" fmla="*/ 2147483646 w 1100"/>
                <a:gd name="T13" fmla="*/ 2147483646 h 149"/>
                <a:gd name="T14" fmla="*/ 2147483646 w 1100"/>
                <a:gd name="T15" fmla="*/ 2147483646 h 149"/>
                <a:gd name="T16" fmla="*/ 2147483646 w 1100"/>
                <a:gd name="T17" fmla="*/ 2147483646 h 149"/>
                <a:gd name="T18" fmla="*/ 2147483646 w 1100"/>
                <a:gd name="T19" fmla="*/ 2147483646 h 149"/>
                <a:gd name="T20" fmla="*/ 2147483646 w 1100"/>
                <a:gd name="T21" fmla="*/ 2147483646 h 1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0"/>
                <a:gd name="T34" fmla="*/ 0 h 149"/>
                <a:gd name="T35" fmla="*/ 1100 w 1100"/>
                <a:gd name="T36" fmla="*/ 149 h 1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0" h="149">
                  <a:moveTo>
                    <a:pt x="0" y="9"/>
                  </a:moveTo>
                  <a:cubicBezTo>
                    <a:pt x="62" y="7"/>
                    <a:pt x="125" y="6"/>
                    <a:pt x="164" y="5"/>
                  </a:cubicBezTo>
                  <a:cubicBezTo>
                    <a:pt x="203" y="4"/>
                    <a:pt x="204" y="0"/>
                    <a:pt x="232" y="5"/>
                  </a:cubicBezTo>
                  <a:cubicBezTo>
                    <a:pt x="260" y="10"/>
                    <a:pt x="297" y="25"/>
                    <a:pt x="332" y="33"/>
                  </a:cubicBezTo>
                  <a:cubicBezTo>
                    <a:pt x="367" y="41"/>
                    <a:pt x="395" y="46"/>
                    <a:pt x="440" y="53"/>
                  </a:cubicBezTo>
                  <a:cubicBezTo>
                    <a:pt x="485" y="60"/>
                    <a:pt x="562" y="67"/>
                    <a:pt x="604" y="73"/>
                  </a:cubicBezTo>
                  <a:cubicBezTo>
                    <a:pt x="646" y="79"/>
                    <a:pt x="665" y="85"/>
                    <a:pt x="692" y="89"/>
                  </a:cubicBezTo>
                  <a:cubicBezTo>
                    <a:pt x="719" y="93"/>
                    <a:pt x="739" y="96"/>
                    <a:pt x="764" y="97"/>
                  </a:cubicBezTo>
                  <a:cubicBezTo>
                    <a:pt x="789" y="98"/>
                    <a:pt x="806" y="91"/>
                    <a:pt x="844" y="97"/>
                  </a:cubicBezTo>
                  <a:cubicBezTo>
                    <a:pt x="882" y="103"/>
                    <a:pt x="949" y="124"/>
                    <a:pt x="992" y="133"/>
                  </a:cubicBezTo>
                  <a:cubicBezTo>
                    <a:pt x="1035" y="142"/>
                    <a:pt x="1067" y="145"/>
                    <a:pt x="1100" y="149"/>
                  </a:cubicBezTo>
                </a:path>
              </a:pathLst>
            </a:custGeom>
            <a:noFill/>
            <a:ln w="57150" cmpd="sng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9" name="Freeform 40"/>
            <p:cNvSpPr>
              <a:spLocks noChangeAspect="1"/>
            </p:cNvSpPr>
            <p:nvPr/>
          </p:nvSpPr>
          <p:spPr bwMode="auto">
            <a:xfrm>
              <a:off x="2870200" y="1333500"/>
              <a:ext cx="3543300" cy="1028700"/>
            </a:xfrm>
            <a:custGeom>
              <a:avLst/>
              <a:gdLst>
                <a:gd name="T0" fmla="*/ 0 w 2232"/>
                <a:gd name="T1" fmla="*/ 2147483646 h 648"/>
                <a:gd name="T2" fmla="*/ 2147483646 w 2232"/>
                <a:gd name="T3" fmla="*/ 2147483646 h 648"/>
                <a:gd name="T4" fmla="*/ 2147483646 w 2232"/>
                <a:gd name="T5" fmla="*/ 2147483646 h 648"/>
                <a:gd name="T6" fmla="*/ 2147483646 w 2232"/>
                <a:gd name="T7" fmla="*/ 2147483646 h 648"/>
                <a:gd name="T8" fmla="*/ 2147483646 w 2232"/>
                <a:gd name="T9" fmla="*/ 2147483646 h 648"/>
                <a:gd name="T10" fmla="*/ 2147483646 w 2232"/>
                <a:gd name="T11" fmla="*/ 2147483646 h 648"/>
                <a:gd name="T12" fmla="*/ 2147483646 w 2232"/>
                <a:gd name="T13" fmla="*/ 2147483646 h 648"/>
                <a:gd name="T14" fmla="*/ 2147483646 w 2232"/>
                <a:gd name="T15" fmla="*/ 2147483646 h 648"/>
                <a:gd name="T16" fmla="*/ 2147483646 w 2232"/>
                <a:gd name="T17" fmla="*/ 2147483646 h 648"/>
                <a:gd name="T18" fmla="*/ 2147483646 w 2232"/>
                <a:gd name="T19" fmla="*/ 2147483646 h 648"/>
                <a:gd name="T20" fmla="*/ 2147483646 w 2232"/>
                <a:gd name="T21" fmla="*/ 2147483646 h 648"/>
                <a:gd name="T22" fmla="*/ 2147483646 w 2232"/>
                <a:gd name="T23" fmla="*/ 2147483646 h 648"/>
                <a:gd name="T24" fmla="*/ 2147483646 w 2232"/>
                <a:gd name="T25" fmla="*/ 2147483646 h 648"/>
                <a:gd name="T26" fmla="*/ 2147483646 w 2232"/>
                <a:gd name="T27" fmla="*/ 2147483646 h 648"/>
                <a:gd name="T28" fmla="*/ 2147483646 w 2232"/>
                <a:gd name="T29" fmla="*/ 2147483646 h 648"/>
                <a:gd name="T30" fmla="*/ 2147483646 w 2232"/>
                <a:gd name="T31" fmla="*/ 2147483646 h 648"/>
                <a:gd name="T32" fmla="*/ 2147483646 w 2232"/>
                <a:gd name="T33" fmla="*/ 2147483646 h 648"/>
                <a:gd name="T34" fmla="*/ 2147483646 w 2232"/>
                <a:gd name="T35" fmla="*/ 2147483646 h 648"/>
                <a:gd name="T36" fmla="*/ 2147483646 w 2232"/>
                <a:gd name="T37" fmla="*/ 2147483646 h 648"/>
                <a:gd name="T38" fmla="*/ 2147483646 w 2232"/>
                <a:gd name="T39" fmla="*/ 0 h 6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32"/>
                <a:gd name="T61" fmla="*/ 0 h 648"/>
                <a:gd name="T62" fmla="*/ 2232 w 2232"/>
                <a:gd name="T63" fmla="*/ 648 h 6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32" h="648">
                  <a:moveTo>
                    <a:pt x="0" y="648"/>
                  </a:moveTo>
                  <a:cubicBezTo>
                    <a:pt x="34" y="637"/>
                    <a:pt x="69" y="627"/>
                    <a:pt x="116" y="616"/>
                  </a:cubicBezTo>
                  <a:cubicBezTo>
                    <a:pt x="163" y="605"/>
                    <a:pt x="235" y="595"/>
                    <a:pt x="280" y="584"/>
                  </a:cubicBezTo>
                  <a:cubicBezTo>
                    <a:pt x="325" y="573"/>
                    <a:pt x="362" y="557"/>
                    <a:pt x="384" y="548"/>
                  </a:cubicBezTo>
                  <a:cubicBezTo>
                    <a:pt x="406" y="539"/>
                    <a:pt x="395" y="537"/>
                    <a:pt x="412" y="532"/>
                  </a:cubicBezTo>
                  <a:cubicBezTo>
                    <a:pt x="429" y="527"/>
                    <a:pt x="447" y="527"/>
                    <a:pt x="484" y="520"/>
                  </a:cubicBezTo>
                  <a:cubicBezTo>
                    <a:pt x="521" y="513"/>
                    <a:pt x="590" y="499"/>
                    <a:pt x="632" y="488"/>
                  </a:cubicBezTo>
                  <a:cubicBezTo>
                    <a:pt x="674" y="477"/>
                    <a:pt x="703" y="466"/>
                    <a:pt x="736" y="456"/>
                  </a:cubicBezTo>
                  <a:cubicBezTo>
                    <a:pt x="769" y="446"/>
                    <a:pt x="794" y="437"/>
                    <a:pt x="828" y="428"/>
                  </a:cubicBezTo>
                  <a:cubicBezTo>
                    <a:pt x="862" y="419"/>
                    <a:pt x="909" y="409"/>
                    <a:pt x="940" y="400"/>
                  </a:cubicBezTo>
                  <a:cubicBezTo>
                    <a:pt x="971" y="391"/>
                    <a:pt x="992" y="383"/>
                    <a:pt x="1016" y="372"/>
                  </a:cubicBezTo>
                  <a:cubicBezTo>
                    <a:pt x="1040" y="361"/>
                    <a:pt x="1059" y="349"/>
                    <a:pt x="1084" y="336"/>
                  </a:cubicBezTo>
                  <a:cubicBezTo>
                    <a:pt x="1109" y="323"/>
                    <a:pt x="1135" y="310"/>
                    <a:pt x="1168" y="296"/>
                  </a:cubicBezTo>
                  <a:cubicBezTo>
                    <a:pt x="1201" y="282"/>
                    <a:pt x="1239" y="268"/>
                    <a:pt x="1284" y="252"/>
                  </a:cubicBezTo>
                  <a:cubicBezTo>
                    <a:pt x="1329" y="236"/>
                    <a:pt x="1383" y="219"/>
                    <a:pt x="1440" y="200"/>
                  </a:cubicBezTo>
                  <a:cubicBezTo>
                    <a:pt x="1497" y="181"/>
                    <a:pt x="1569" y="159"/>
                    <a:pt x="1624" y="140"/>
                  </a:cubicBezTo>
                  <a:cubicBezTo>
                    <a:pt x="1679" y="121"/>
                    <a:pt x="1719" y="99"/>
                    <a:pt x="1768" y="84"/>
                  </a:cubicBezTo>
                  <a:cubicBezTo>
                    <a:pt x="1817" y="69"/>
                    <a:pt x="1859" y="64"/>
                    <a:pt x="1920" y="52"/>
                  </a:cubicBezTo>
                  <a:cubicBezTo>
                    <a:pt x="1981" y="40"/>
                    <a:pt x="2084" y="21"/>
                    <a:pt x="2136" y="12"/>
                  </a:cubicBezTo>
                  <a:cubicBezTo>
                    <a:pt x="2188" y="3"/>
                    <a:pt x="2210" y="1"/>
                    <a:pt x="2232" y="0"/>
                  </a:cubicBezTo>
                </a:path>
              </a:pathLst>
            </a:custGeom>
            <a:noFill/>
            <a:ln w="57150" cmpd="sng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0" name="Freeform 41"/>
            <p:cNvSpPr>
              <a:spLocks noChangeAspect="1"/>
            </p:cNvSpPr>
            <p:nvPr/>
          </p:nvSpPr>
          <p:spPr bwMode="auto">
            <a:xfrm>
              <a:off x="6477000" y="987425"/>
              <a:ext cx="620713" cy="346075"/>
            </a:xfrm>
            <a:custGeom>
              <a:avLst/>
              <a:gdLst>
                <a:gd name="T0" fmla="*/ 2147483646 w 332"/>
                <a:gd name="T1" fmla="*/ 0 h 268"/>
                <a:gd name="T2" fmla="*/ 2147483646 w 332"/>
                <a:gd name="T3" fmla="*/ 2147483646 h 268"/>
                <a:gd name="T4" fmla="*/ 2147483646 w 332"/>
                <a:gd name="T5" fmla="*/ 2147483646 h 268"/>
                <a:gd name="T6" fmla="*/ 2147483646 w 332"/>
                <a:gd name="T7" fmla="*/ 2147483646 h 268"/>
                <a:gd name="T8" fmla="*/ 2147483646 w 332"/>
                <a:gd name="T9" fmla="*/ 2147483646 h 268"/>
                <a:gd name="T10" fmla="*/ 0 w 332"/>
                <a:gd name="T11" fmla="*/ 2147483646 h 2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2"/>
                <a:gd name="T19" fmla="*/ 0 h 268"/>
                <a:gd name="T20" fmla="*/ 332 w 332"/>
                <a:gd name="T21" fmla="*/ 268 h 2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2" h="268">
                  <a:moveTo>
                    <a:pt x="332" y="0"/>
                  </a:moveTo>
                  <a:cubicBezTo>
                    <a:pt x="300" y="22"/>
                    <a:pt x="269" y="45"/>
                    <a:pt x="244" y="60"/>
                  </a:cubicBezTo>
                  <a:cubicBezTo>
                    <a:pt x="219" y="75"/>
                    <a:pt x="204" y="74"/>
                    <a:pt x="184" y="92"/>
                  </a:cubicBezTo>
                  <a:cubicBezTo>
                    <a:pt x="164" y="110"/>
                    <a:pt x="143" y="145"/>
                    <a:pt x="124" y="168"/>
                  </a:cubicBezTo>
                  <a:cubicBezTo>
                    <a:pt x="105" y="191"/>
                    <a:pt x="89" y="215"/>
                    <a:pt x="68" y="232"/>
                  </a:cubicBezTo>
                  <a:cubicBezTo>
                    <a:pt x="47" y="249"/>
                    <a:pt x="12" y="262"/>
                    <a:pt x="0" y="268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1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1300 </a:t>
              </a:r>
            </a:p>
          </p:txBody>
        </p:sp>
        <p:sp>
          <p:nvSpPr>
            <p:cNvPr id="10282" name="TextBox 1"/>
            <p:cNvSpPr txBox="1">
              <a:spLocks noChangeAspect="1" noChangeArrowheads="1"/>
            </p:cNvSpPr>
            <p:nvPr/>
          </p:nvSpPr>
          <p:spPr bwMode="auto">
            <a:xfrm>
              <a:off x="10491257" y="8122185"/>
              <a:ext cx="3767667" cy="4577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4" name="Group 42"/>
            <p:cNvGrpSpPr>
              <a:grpSpLocks noChangeAspect="1"/>
            </p:cNvGrpSpPr>
            <p:nvPr/>
          </p:nvGrpSpPr>
          <p:grpSpPr bwMode="auto">
            <a:xfrm>
              <a:off x="857250" y="8450265"/>
              <a:ext cx="241300" cy="241300"/>
              <a:chOff x="540" y="5323"/>
              <a:chExt cx="152" cy="152"/>
            </a:xfrm>
          </p:grpSpPr>
          <p:sp>
            <p:nvSpPr>
              <p:cNvPr id="10294" name="Rectangle 43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10295" name="Rectangle 44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grpSp>
          <p:nvGrpSpPr>
            <p:cNvPr id="5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5822" cy="458789"/>
              <a:chOff x="6708" y="5487"/>
              <a:chExt cx="2376" cy="289"/>
            </a:xfrm>
          </p:grpSpPr>
          <p:grpSp>
            <p:nvGrpSpPr>
              <p:cNvPr id="6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10289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0290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0291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0292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0293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10288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6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10285" name="Freeform 43"/>
            <p:cNvSpPr>
              <a:spLocks noChangeAspect="1"/>
            </p:cNvSpPr>
            <p:nvPr/>
          </p:nvSpPr>
          <p:spPr bwMode="auto">
            <a:xfrm>
              <a:off x="5161177" y="5230195"/>
              <a:ext cx="2012610" cy="1173048"/>
            </a:xfrm>
            <a:custGeom>
              <a:avLst/>
              <a:gdLst>
                <a:gd name="T0" fmla="*/ 0 w 1852612"/>
                <a:gd name="T1" fmla="*/ 0 h 1233487"/>
                <a:gd name="T2" fmla="*/ 317515 w 1852612"/>
                <a:gd name="T3" fmla="*/ 139270 h 1233487"/>
                <a:gd name="T4" fmla="*/ 604498 w 1852612"/>
                <a:gd name="T5" fmla="*/ 282636 h 1233487"/>
                <a:gd name="T6" fmla="*/ 867060 w 1852612"/>
                <a:gd name="T7" fmla="*/ 372752 h 1233487"/>
                <a:gd name="T8" fmla="*/ 1074666 w 1852612"/>
                <a:gd name="T9" fmla="*/ 434194 h 1233487"/>
                <a:gd name="T10" fmla="*/ 1221211 w 1852612"/>
                <a:gd name="T11" fmla="*/ 483348 h 1233487"/>
                <a:gd name="T12" fmla="*/ 1325013 w 1852612"/>
                <a:gd name="T13" fmla="*/ 512022 h 1233487"/>
                <a:gd name="T14" fmla="*/ 1453240 w 1852612"/>
                <a:gd name="T15" fmla="*/ 552984 h 1233487"/>
                <a:gd name="T16" fmla="*/ 1587574 w 1852612"/>
                <a:gd name="T17" fmla="*/ 639004 h 1233487"/>
                <a:gd name="T18" fmla="*/ 1752437 w 1852612"/>
                <a:gd name="T19" fmla="*/ 700446 h 1233487"/>
                <a:gd name="T20" fmla="*/ 1953937 w 1852612"/>
                <a:gd name="T21" fmla="*/ 774177 h 1233487"/>
                <a:gd name="T22" fmla="*/ 2106588 w 1852612"/>
                <a:gd name="T23" fmla="*/ 819235 h 1233487"/>
                <a:gd name="T24" fmla="*/ 2247028 w 1852612"/>
                <a:gd name="T25" fmla="*/ 872485 h 1233487"/>
                <a:gd name="T26" fmla="*/ 2308088 w 1852612"/>
                <a:gd name="T27" fmla="*/ 913447 h 1233487"/>
                <a:gd name="T28" fmla="*/ 2338617 w 1852612"/>
                <a:gd name="T29" fmla="*/ 970794 h 1233487"/>
                <a:gd name="T30" fmla="*/ 2375253 w 1852612"/>
                <a:gd name="T31" fmla="*/ 1060909 h 123348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2612" h="1233487">
                  <a:moveTo>
                    <a:pt x="0" y="0"/>
                  </a:moveTo>
                  <a:cubicBezTo>
                    <a:pt x="84534" y="53578"/>
                    <a:pt x="169069" y="107156"/>
                    <a:pt x="247650" y="161925"/>
                  </a:cubicBezTo>
                  <a:cubicBezTo>
                    <a:pt x="326231" y="216694"/>
                    <a:pt x="400050" y="283368"/>
                    <a:pt x="471487" y="328612"/>
                  </a:cubicBezTo>
                  <a:cubicBezTo>
                    <a:pt x="542924" y="373856"/>
                    <a:pt x="615156" y="404018"/>
                    <a:pt x="676275" y="433387"/>
                  </a:cubicBezTo>
                  <a:cubicBezTo>
                    <a:pt x="737394" y="462756"/>
                    <a:pt x="792163" y="483394"/>
                    <a:pt x="838200" y="504825"/>
                  </a:cubicBezTo>
                  <a:cubicBezTo>
                    <a:pt x="884238" y="526256"/>
                    <a:pt x="919956" y="546894"/>
                    <a:pt x="952500" y="561975"/>
                  </a:cubicBezTo>
                  <a:cubicBezTo>
                    <a:pt x="985044" y="577056"/>
                    <a:pt x="1003300" y="581818"/>
                    <a:pt x="1033462" y="595312"/>
                  </a:cubicBezTo>
                  <a:cubicBezTo>
                    <a:pt x="1063624" y="608806"/>
                    <a:pt x="1099344" y="618331"/>
                    <a:pt x="1133475" y="642937"/>
                  </a:cubicBezTo>
                  <a:cubicBezTo>
                    <a:pt x="1167606" y="667543"/>
                    <a:pt x="1199356" y="714375"/>
                    <a:pt x="1238250" y="742950"/>
                  </a:cubicBezTo>
                  <a:cubicBezTo>
                    <a:pt x="1277144" y="771525"/>
                    <a:pt x="1366837" y="814387"/>
                    <a:pt x="1366837" y="814387"/>
                  </a:cubicBezTo>
                  <a:cubicBezTo>
                    <a:pt x="1414462" y="840581"/>
                    <a:pt x="1477962" y="877093"/>
                    <a:pt x="1524000" y="900112"/>
                  </a:cubicBezTo>
                  <a:cubicBezTo>
                    <a:pt x="1570038" y="923131"/>
                    <a:pt x="1604962" y="933450"/>
                    <a:pt x="1643062" y="952500"/>
                  </a:cubicBezTo>
                  <a:cubicBezTo>
                    <a:pt x="1681162" y="971550"/>
                    <a:pt x="1726406" y="996156"/>
                    <a:pt x="1752600" y="1014412"/>
                  </a:cubicBezTo>
                  <a:cubicBezTo>
                    <a:pt x="1778794" y="1032668"/>
                    <a:pt x="1788319" y="1042987"/>
                    <a:pt x="1800225" y="1062037"/>
                  </a:cubicBezTo>
                  <a:cubicBezTo>
                    <a:pt x="1812131" y="1081087"/>
                    <a:pt x="1815306" y="1100137"/>
                    <a:pt x="1824037" y="1128712"/>
                  </a:cubicBezTo>
                  <a:cubicBezTo>
                    <a:pt x="1832768" y="1157287"/>
                    <a:pt x="1842690" y="1195387"/>
                    <a:pt x="1852612" y="1233487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6" name="Freeform 44"/>
            <p:cNvSpPr>
              <a:spLocks noChangeAspect="1"/>
            </p:cNvSpPr>
            <p:nvPr/>
          </p:nvSpPr>
          <p:spPr bwMode="auto">
            <a:xfrm>
              <a:off x="6388191" y="6515608"/>
              <a:ext cx="2664511" cy="305717"/>
            </a:xfrm>
            <a:custGeom>
              <a:avLst/>
              <a:gdLst>
                <a:gd name="T0" fmla="*/ 0 w 2452688"/>
                <a:gd name="T1" fmla="*/ 34818 h 321468"/>
                <a:gd name="T2" fmla="*/ 494591 w 2452688"/>
                <a:gd name="T3" fmla="*/ 6143 h 321468"/>
                <a:gd name="T4" fmla="*/ 983074 w 2452688"/>
                <a:gd name="T5" fmla="*/ 2048 h 321468"/>
                <a:gd name="T6" fmla="*/ 1318907 w 2452688"/>
                <a:gd name="T7" fmla="*/ 18432 h 321468"/>
                <a:gd name="T8" fmla="*/ 1563150 w 2452688"/>
                <a:gd name="T9" fmla="*/ 38913 h 321468"/>
                <a:gd name="T10" fmla="*/ 1819604 w 2452688"/>
                <a:gd name="T11" fmla="*/ 100356 h 321468"/>
                <a:gd name="T12" fmla="*/ 2210391 w 2452688"/>
                <a:gd name="T13" fmla="*/ 116741 h 321468"/>
                <a:gd name="T14" fmla="*/ 2387468 w 2452688"/>
                <a:gd name="T15" fmla="*/ 124934 h 321468"/>
                <a:gd name="T16" fmla="*/ 2582860 w 2452688"/>
                <a:gd name="T17" fmla="*/ 141318 h 321468"/>
                <a:gd name="T18" fmla="*/ 3144619 w 2452688"/>
                <a:gd name="T19" fmla="*/ 276493 h 3214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52688" h="321468">
                  <a:moveTo>
                    <a:pt x="0" y="40481"/>
                  </a:moveTo>
                  <a:cubicBezTo>
                    <a:pt x="128984" y="26987"/>
                    <a:pt x="257969" y="13493"/>
                    <a:pt x="385763" y="7143"/>
                  </a:cubicBezTo>
                  <a:cubicBezTo>
                    <a:pt x="513557" y="793"/>
                    <a:pt x="659607" y="0"/>
                    <a:pt x="766763" y="2381"/>
                  </a:cubicBezTo>
                  <a:cubicBezTo>
                    <a:pt x="873919" y="4762"/>
                    <a:pt x="953294" y="14287"/>
                    <a:pt x="1028700" y="21431"/>
                  </a:cubicBezTo>
                  <a:cubicBezTo>
                    <a:pt x="1104106" y="28575"/>
                    <a:pt x="1154113" y="29368"/>
                    <a:pt x="1219200" y="45243"/>
                  </a:cubicBezTo>
                  <a:cubicBezTo>
                    <a:pt x="1284287" y="61118"/>
                    <a:pt x="1335088" y="101600"/>
                    <a:pt x="1419225" y="116681"/>
                  </a:cubicBezTo>
                  <a:cubicBezTo>
                    <a:pt x="1503363" y="131762"/>
                    <a:pt x="1724025" y="135731"/>
                    <a:pt x="1724025" y="135731"/>
                  </a:cubicBezTo>
                  <a:cubicBezTo>
                    <a:pt x="1797844" y="140494"/>
                    <a:pt x="1813719" y="140494"/>
                    <a:pt x="1862138" y="145256"/>
                  </a:cubicBezTo>
                  <a:cubicBezTo>
                    <a:pt x="1910557" y="150018"/>
                    <a:pt x="1916113" y="134937"/>
                    <a:pt x="2014538" y="164306"/>
                  </a:cubicBezTo>
                  <a:cubicBezTo>
                    <a:pt x="2112963" y="193675"/>
                    <a:pt x="2282825" y="257571"/>
                    <a:pt x="2452688" y="321468"/>
                  </a:cubicBezTo>
                </a:path>
              </a:pathLst>
            </a:custGeom>
            <a:noFill/>
            <a:ln w="57150" cap="flat" cmpd="sng" algn="ctr">
              <a:solidFill>
                <a:srgbClr val="00FF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itle 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- 1300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086069" y="936516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355600" y="1298575"/>
            <a:ext cx="8348663" cy="5160963"/>
            <a:chOff x="344477" y="504872"/>
            <a:chExt cx="13916060" cy="8604235"/>
          </a:xfrm>
        </p:grpSpPr>
        <p:pic>
          <p:nvPicPr>
            <p:cNvPr id="11269" name="Picture 2" descr="004_TS-1400"/>
            <p:cNvPicPr>
              <a:picLocks noChangeAspect="1" noChangeArrowheads="1"/>
            </p:cNvPicPr>
            <p:nvPr/>
          </p:nvPicPr>
          <p:blipFill>
            <a:blip r:embed="rId3" cstate="print"/>
            <a:srcRect l="5663" t="7834" r="6720" b="4973"/>
            <a:stretch>
              <a:fillRect/>
            </a:stretch>
          </p:blipFill>
          <p:spPr bwMode="auto">
            <a:xfrm>
              <a:off x="871538" y="901700"/>
              <a:ext cx="13182600" cy="776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0" name="Line 17"/>
            <p:cNvSpPr>
              <a:spLocks noChangeAspect="1" noChangeShapeType="1"/>
            </p:cNvSpPr>
            <p:nvPr/>
          </p:nvSpPr>
          <p:spPr bwMode="auto">
            <a:xfrm>
              <a:off x="1201896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1" name="Line 18"/>
            <p:cNvSpPr>
              <a:spLocks noChangeAspect="1" noChangeShapeType="1"/>
            </p:cNvSpPr>
            <p:nvPr/>
          </p:nvSpPr>
          <p:spPr bwMode="auto">
            <a:xfrm>
              <a:off x="9574213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2" name="Line 19"/>
            <p:cNvSpPr>
              <a:spLocks noChangeAspect="1" noChangeShapeType="1"/>
            </p:cNvSpPr>
            <p:nvPr/>
          </p:nvSpPr>
          <p:spPr bwMode="auto">
            <a:xfrm>
              <a:off x="7131050" y="901700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Line 20"/>
            <p:cNvSpPr>
              <a:spLocks noChangeAspect="1" noChangeShapeType="1"/>
            </p:cNvSpPr>
            <p:nvPr/>
          </p:nvSpPr>
          <p:spPr bwMode="auto">
            <a:xfrm>
              <a:off x="4687888" y="901700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Line 22"/>
            <p:cNvSpPr>
              <a:spLocks noChangeAspect="1" noChangeShapeType="1"/>
            </p:cNvSpPr>
            <p:nvPr/>
          </p:nvSpPr>
          <p:spPr bwMode="auto">
            <a:xfrm rot="-5400000">
              <a:off x="7417594" y="-250586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5" name="Line 24"/>
            <p:cNvSpPr>
              <a:spLocks noChangeAspect="1" noChangeShapeType="1"/>
            </p:cNvSpPr>
            <p:nvPr/>
          </p:nvSpPr>
          <p:spPr bwMode="auto">
            <a:xfrm rot="-5400000">
              <a:off x="7417594" y="-3904456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6" name="Line 25"/>
            <p:cNvSpPr>
              <a:spLocks noChangeAspect="1" noChangeShapeType="1"/>
            </p:cNvSpPr>
            <p:nvPr/>
          </p:nvSpPr>
          <p:spPr bwMode="auto">
            <a:xfrm rot="-5400000">
              <a:off x="7417594" y="-110728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7" name="Line 26"/>
            <p:cNvSpPr>
              <a:spLocks noChangeAspect="1" noChangeShapeType="1"/>
            </p:cNvSpPr>
            <p:nvPr/>
          </p:nvSpPr>
          <p:spPr bwMode="auto">
            <a:xfrm rot="-5400000">
              <a:off x="7417594" y="291307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8" name="Text Box 28"/>
            <p:cNvSpPr txBox="1">
              <a:spLocks noChangeAspect="1" noChangeArrowheads="1"/>
            </p:cNvSpPr>
            <p:nvPr/>
          </p:nvSpPr>
          <p:spPr bwMode="auto">
            <a:xfrm>
              <a:off x="11688487" y="854801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11279" name="Text Box 29"/>
            <p:cNvSpPr txBox="1">
              <a:spLocks noChangeAspect="1" noChangeArrowheads="1"/>
            </p:cNvSpPr>
            <p:nvPr/>
          </p:nvSpPr>
          <p:spPr bwMode="auto">
            <a:xfrm>
              <a:off x="9240806" y="854801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2000</a:t>
              </a:r>
            </a:p>
          </p:txBody>
        </p:sp>
        <p:sp>
          <p:nvSpPr>
            <p:cNvPr id="11280" name="Text Box 30"/>
            <p:cNvSpPr txBox="1">
              <a:spLocks noChangeAspect="1" noChangeArrowheads="1"/>
            </p:cNvSpPr>
            <p:nvPr/>
          </p:nvSpPr>
          <p:spPr bwMode="auto">
            <a:xfrm>
              <a:off x="6793125" y="854801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1800</a:t>
              </a:r>
            </a:p>
          </p:txBody>
        </p:sp>
        <p:sp>
          <p:nvSpPr>
            <p:cNvPr id="11281" name="Text Box 31"/>
            <p:cNvSpPr txBox="1">
              <a:spLocks noChangeAspect="1" noChangeArrowheads="1"/>
            </p:cNvSpPr>
            <p:nvPr/>
          </p:nvSpPr>
          <p:spPr bwMode="auto">
            <a:xfrm>
              <a:off x="4350736" y="854801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1600</a:t>
              </a:r>
            </a:p>
          </p:txBody>
        </p:sp>
        <p:sp>
          <p:nvSpPr>
            <p:cNvPr id="11282" name="Text Box 33"/>
            <p:cNvSpPr txBox="1">
              <a:spLocks noChangeAspect="1" noChangeArrowheads="1"/>
            </p:cNvSpPr>
            <p:nvPr/>
          </p:nvSpPr>
          <p:spPr bwMode="auto">
            <a:xfrm>
              <a:off x="344477" y="5088857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3100</a:t>
              </a:r>
            </a:p>
          </p:txBody>
        </p:sp>
        <p:sp>
          <p:nvSpPr>
            <p:cNvPr id="11283" name="Text Box 34"/>
            <p:cNvSpPr txBox="1">
              <a:spLocks noChangeAspect="1" noChangeArrowheads="1"/>
            </p:cNvSpPr>
            <p:nvPr/>
          </p:nvSpPr>
          <p:spPr bwMode="auto">
            <a:xfrm>
              <a:off x="344477" y="6470404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2500</a:t>
              </a:r>
            </a:p>
          </p:txBody>
        </p:sp>
        <p:sp>
          <p:nvSpPr>
            <p:cNvPr id="11284" name="Text Box 35"/>
            <p:cNvSpPr txBox="1">
              <a:spLocks noChangeAspect="1" noChangeArrowheads="1"/>
            </p:cNvSpPr>
            <p:nvPr/>
          </p:nvSpPr>
          <p:spPr bwMode="auto">
            <a:xfrm>
              <a:off x="344477" y="3694076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3700</a:t>
              </a:r>
            </a:p>
          </p:txBody>
        </p:sp>
        <p:sp>
          <p:nvSpPr>
            <p:cNvPr id="11285" name="Text Box 36"/>
            <p:cNvSpPr txBox="1">
              <a:spLocks noChangeAspect="1" noChangeArrowheads="1"/>
            </p:cNvSpPr>
            <p:nvPr/>
          </p:nvSpPr>
          <p:spPr bwMode="auto">
            <a:xfrm>
              <a:off x="344477" y="2288709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4300</a:t>
              </a:r>
            </a:p>
          </p:txBody>
        </p:sp>
        <p:sp>
          <p:nvSpPr>
            <p:cNvPr id="11286" name="Line 53"/>
            <p:cNvSpPr>
              <a:spLocks noChangeAspect="1" noChangeShapeType="1"/>
            </p:cNvSpPr>
            <p:nvPr/>
          </p:nvSpPr>
          <p:spPr bwMode="auto">
            <a:xfrm>
              <a:off x="3475038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Line 55"/>
            <p:cNvSpPr>
              <a:spLocks noChangeAspect="1" noChangeShapeType="1"/>
            </p:cNvSpPr>
            <p:nvPr/>
          </p:nvSpPr>
          <p:spPr bwMode="auto">
            <a:xfrm>
              <a:off x="10804525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Line 56"/>
            <p:cNvSpPr>
              <a:spLocks noChangeAspect="1" noChangeShapeType="1"/>
            </p:cNvSpPr>
            <p:nvPr/>
          </p:nvSpPr>
          <p:spPr bwMode="auto">
            <a:xfrm>
              <a:off x="8361363" y="898525"/>
              <a:ext cx="52387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9" name="Line 57"/>
            <p:cNvSpPr>
              <a:spLocks noChangeAspect="1" noChangeShapeType="1"/>
            </p:cNvSpPr>
            <p:nvPr/>
          </p:nvSpPr>
          <p:spPr bwMode="auto">
            <a:xfrm>
              <a:off x="5918200" y="898525"/>
              <a:ext cx="52388" cy="7648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Text Box 58"/>
            <p:cNvSpPr txBox="1">
              <a:spLocks noChangeAspect="1" noChangeArrowheads="1"/>
            </p:cNvSpPr>
            <p:nvPr/>
          </p:nvSpPr>
          <p:spPr bwMode="auto">
            <a:xfrm>
              <a:off x="3136157" y="8545372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1500</a:t>
              </a:r>
            </a:p>
          </p:txBody>
        </p:sp>
        <p:sp>
          <p:nvSpPr>
            <p:cNvPr id="11291" name="Text Box 60"/>
            <p:cNvSpPr txBox="1">
              <a:spLocks noChangeAspect="1" noChangeArrowheads="1"/>
            </p:cNvSpPr>
            <p:nvPr/>
          </p:nvSpPr>
          <p:spPr bwMode="auto">
            <a:xfrm>
              <a:off x="10471262" y="8545372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2100</a:t>
              </a:r>
            </a:p>
          </p:txBody>
        </p:sp>
        <p:sp>
          <p:nvSpPr>
            <p:cNvPr id="11292" name="Text Box 61"/>
            <p:cNvSpPr txBox="1">
              <a:spLocks noChangeAspect="1" noChangeArrowheads="1"/>
            </p:cNvSpPr>
            <p:nvPr/>
          </p:nvSpPr>
          <p:spPr bwMode="auto">
            <a:xfrm>
              <a:off x="8023581" y="8545372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1900</a:t>
              </a:r>
            </a:p>
          </p:txBody>
        </p:sp>
        <p:sp>
          <p:nvSpPr>
            <p:cNvPr id="11293" name="Text Box 62"/>
            <p:cNvSpPr txBox="1">
              <a:spLocks noChangeAspect="1" noChangeArrowheads="1"/>
            </p:cNvSpPr>
            <p:nvPr/>
          </p:nvSpPr>
          <p:spPr bwMode="auto">
            <a:xfrm>
              <a:off x="5581192" y="8545372"/>
              <a:ext cx="793842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Inline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1700</a:t>
              </a:r>
            </a:p>
          </p:txBody>
        </p:sp>
        <p:sp>
          <p:nvSpPr>
            <p:cNvPr id="11294" name="Line 64"/>
            <p:cNvSpPr>
              <a:spLocks noChangeAspect="1" noChangeShapeType="1"/>
            </p:cNvSpPr>
            <p:nvPr/>
          </p:nvSpPr>
          <p:spPr bwMode="auto">
            <a:xfrm rot="-5400000">
              <a:off x="7458869" y="997744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Line 65"/>
            <p:cNvSpPr>
              <a:spLocks noChangeAspect="1" noChangeShapeType="1"/>
            </p:cNvSpPr>
            <p:nvPr/>
          </p:nvSpPr>
          <p:spPr bwMode="auto">
            <a:xfrm rot="-5400000">
              <a:off x="7458869" y="-3198018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Line 68"/>
            <p:cNvSpPr>
              <a:spLocks noChangeAspect="1" noChangeShapeType="1"/>
            </p:cNvSpPr>
            <p:nvPr/>
          </p:nvSpPr>
          <p:spPr bwMode="auto">
            <a:xfrm rot="-5400000">
              <a:off x="7458869" y="-1799431"/>
              <a:ext cx="52388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Line 69"/>
            <p:cNvSpPr>
              <a:spLocks noChangeAspect="1" noChangeShapeType="1"/>
            </p:cNvSpPr>
            <p:nvPr/>
          </p:nvSpPr>
          <p:spPr bwMode="auto">
            <a:xfrm rot="-5400000">
              <a:off x="7458869" y="-400843"/>
              <a:ext cx="52387" cy="12782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Text Box 70"/>
            <p:cNvSpPr txBox="1">
              <a:spLocks noChangeAspect="1" noChangeArrowheads="1"/>
            </p:cNvSpPr>
            <p:nvPr/>
          </p:nvSpPr>
          <p:spPr bwMode="auto">
            <a:xfrm>
              <a:off x="384169" y="7174411"/>
              <a:ext cx="793843" cy="56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2200</a:t>
              </a:r>
            </a:p>
          </p:txBody>
        </p:sp>
        <p:sp>
          <p:nvSpPr>
            <p:cNvPr id="11299" name="Text Box 71"/>
            <p:cNvSpPr txBox="1">
              <a:spLocks noChangeAspect="1" noChangeArrowheads="1"/>
            </p:cNvSpPr>
            <p:nvPr/>
          </p:nvSpPr>
          <p:spPr bwMode="auto">
            <a:xfrm>
              <a:off x="384169" y="4398083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3400</a:t>
              </a:r>
            </a:p>
          </p:txBody>
        </p:sp>
        <p:sp>
          <p:nvSpPr>
            <p:cNvPr id="11300" name="Text Box 72"/>
            <p:cNvSpPr txBox="1">
              <a:spLocks noChangeAspect="1" noChangeArrowheads="1"/>
            </p:cNvSpPr>
            <p:nvPr/>
          </p:nvSpPr>
          <p:spPr bwMode="auto">
            <a:xfrm>
              <a:off x="384169" y="5779631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2800</a:t>
              </a:r>
            </a:p>
          </p:txBody>
        </p:sp>
        <p:sp>
          <p:nvSpPr>
            <p:cNvPr id="11301" name="Text Box 73"/>
            <p:cNvSpPr txBox="1">
              <a:spLocks noChangeAspect="1" noChangeArrowheads="1"/>
            </p:cNvSpPr>
            <p:nvPr/>
          </p:nvSpPr>
          <p:spPr bwMode="auto">
            <a:xfrm>
              <a:off x="384169" y="3000656"/>
              <a:ext cx="793843" cy="56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1358900" eaLnBrk="1" hangingPunct="1"/>
              <a:r>
                <a:rPr lang="en-US" altLang="en-US" sz="800">
                  <a:latin typeface="Verdana" pitchFamily="34" charset="0"/>
                </a:rPr>
                <a:t>Xline</a:t>
              </a:r>
            </a:p>
            <a:p>
              <a:pPr algn="ctr" defTabSz="1358900" eaLnBrk="1" hangingPunct="1"/>
              <a:r>
                <a:rPr lang="en-US" altLang="en-US" sz="800" b="1">
                  <a:latin typeface="Verdana" pitchFamily="34" charset="0"/>
                </a:rPr>
                <a:t>4000</a:t>
              </a:r>
            </a:p>
          </p:txBody>
        </p:sp>
        <p:sp>
          <p:nvSpPr>
            <p:cNvPr id="11302" name="WordArt 1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201525" y="7705725"/>
              <a:ext cx="1670050" cy="2619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Time 1400 </a:t>
              </a:r>
            </a:p>
          </p:txBody>
        </p:sp>
        <p:sp>
          <p:nvSpPr>
            <p:cNvPr id="11303" name="TextBox 1"/>
            <p:cNvSpPr txBox="1">
              <a:spLocks noChangeAspect="1" noChangeArrowheads="1"/>
            </p:cNvSpPr>
            <p:nvPr/>
          </p:nvSpPr>
          <p:spPr bwMode="auto">
            <a:xfrm>
              <a:off x="10492431" y="8124556"/>
              <a:ext cx="3768106" cy="4578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200" b="1">
                  <a:latin typeface="Verdana" pitchFamily="34" charset="0"/>
                </a:rPr>
                <a:t>Co-Render Amp &amp; Coher</a:t>
              </a:r>
            </a:p>
          </p:txBody>
        </p:sp>
        <p:grpSp>
          <p:nvGrpSpPr>
            <p:cNvPr id="4" name="Group 40"/>
            <p:cNvGrpSpPr>
              <a:grpSpLocks noChangeAspect="1"/>
            </p:cNvGrpSpPr>
            <p:nvPr/>
          </p:nvGrpSpPr>
          <p:grpSpPr bwMode="auto">
            <a:xfrm>
              <a:off x="857250" y="8450265"/>
              <a:ext cx="241300" cy="241300"/>
              <a:chOff x="540" y="5323"/>
              <a:chExt cx="152" cy="152"/>
            </a:xfrm>
          </p:grpSpPr>
          <p:sp>
            <p:nvSpPr>
              <p:cNvPr id="11318" name="Rectangle 41"/>
              <p:cNvSpPr>
                <a:spLocks noChangeAspect="1" noChangeArrowheads="1"/>
              </p:cNvSpPr>
              <p:nvPr/>
            </p:nvSpPr>
            <p:spPr bwMode="auto">
              <a:xfrm>
                <a:off x="540" y="5386"/>
                <a:ext cx="152" cy="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1200"/>
              </a:p>
            </p:txBody>
          </p:sp>
          <p:sp>
            <p:nvSpPr>
              <p:cNvPr id="11319" name="Rectangle 42"/>
              <p:cNvSpPr>
                <a:spLocks noChangeAspect="1" noChangeArrowheads="1"/>
              </p:cNvSpPr>
              <p:nvPr/>
            </p:nvSpPr>
            <p:spPr bwMode="auto">
              <a:xfrm rot="-5400000">
                <a:off x="528" y="5344"/>
                <a:ext cx="152" cy="11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 altLang="en-US" sz="1200"/>
              </a:p>
            </p:txBody>
          </p:sp>
        </p:grpSp>
        <p:grpSp>
          <p:nvGrpSpPr>
            <p:cNvPr id="5" name="Group 26"/>
            <p:cNvGrpSpPr>
              <a:grpSpLocks noChangeAspect="1"/>
            </p:cNvGrpSpPr>
            <p:nvPr/>
          </p:nvGrpSpPr>
          <p:grpSpPr bwMode="auto">
            <a:xfrm>
              <a:off x="10360025" y="504872"/>
              <a:ext cx="2356814" cy="458789"/>
              <a:chOff x="6708" y="5487"/>
              <a:chExt cx="2377" cy="289"/>
            </a:xfrm>
          </p:grpSpPr>
          <p:grpSp>
            <p:nvGrpSpPr>
              <p:cNvPr id="6" name="Group 14"/>
              <p:cNvGrpSpPr>
                <a:grpSpLocks noChangeAspect="1"/>
              </p:cNvGrpSpPr>
              <p:nvPr/>
            </p:nvGrpSpPr>
            <p:grpSpPr bwMode="auto">
              <a:xfrm>
                <a:off x="6772" y="5487"/>
                <a:ext cx="1853" cy="75"/>
                <a:chOff x="4009" y="3503"/>
                <a:chExt cx="606" cy="75"/>
              </a:xfrm>
            </p:grpSpPr>
            <p:sp>
              <p:nvSpPr>
                <p:cNvPr id="11313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009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1314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130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1315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251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1316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72" y="3503"/>
                  <a:ext cx="121" cy="7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  <p:sp>
              <p:nvSpPr>
                <p:cNvPr id="11317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94" y="3503"/>
                  <a:ext cx="121" cy="7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altLang="en-US" sz="1200"/>
                </a:p>
              </p:txBody>
            </p:sp>
          </p:grpSp>
          <p:sp>
            <p:nvSpPr>
              <p:cNvPr id="11312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6708" y="5550"/>
                <a:ext cx="2377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800" b="1">
                    <a:latin typeface="Verdana" pitchFamily="34" charset="0"/>
                  </a:rPr>
                  <a:t>0            km              5</a:t>
                </a:r>
              </a:p>
            </p:txBody>
          </p:sp>
        </p:grpSp>
        <p:sp>
          <p:nvSpPr>
            <p:cNvPr id="11306" name="Freeform 40"/>
            <p:cNvSpPr>
              <a:spLocks noChangeAspect="1"/>
            </p:cNvSpPr>
            <p:nvPr/>
          </p:nvSpPr>
          <p:spPr bwMode="auto">
            <a:xfrm>
              <a:off x="6519869" y="6529381"/>
              <a:ext cx="2695575" cy="290512"/>
            </a:xfrm>
            <a:custGeom>
              <a:avLst/>
              <a:gdLst>
                <a:gd name="T0" fmla="*/ 0 w 2695575"/>
                <a:gd name="T1" fmla="*/ 23812 h 290512"/>
                <a:gd name="T2" fmla="*/ 352425 w 2695575"/>
                <a:gd name="T3" fmla="*/ 9524 h 290512"/>
                <a:gd name="T4" fmla="*/ 704850 w 2695575"/>
                <a:gd name="T5" fmla="*/ 4762 h 290512"/>
                <a:gd name="T6" fmla="*/ 957263 w 2695575"/>
                <a:gd name="T7" fmla="*/ 38099 h 290512"/>
                <a:gd name="T8" fmla="*/ 1109664 w 2695575"/>
                <a:gd name="T9" fmla="*/ 47624 h 290512"/>
                <a:gd name="T10" fmla="*/ 1295401 w 2695575"/>
                <a:gd name="T11" fmla="*/ 57149 h 290512"/>
                <a:gd name="T12" fmla="*/ 1562101 w 2695575"/>
                <a:gd name="T13" fmla="*/ 57149 h 290512"/>
                <a:gd name="T14" fmla="*/ 1833564 w 2695575"/>
                <a:gd name="T15" fmla="*/ 138112 h 290512"/>
                <a:gd name="T16" fmla="*/ 2076451 w 2695575"/>
                <a:gd name="T17" fmla="*/ 195262 h 290512"/>
                <a:gd name="T18" fmla="*/ 2262189 w 2695575"/>
                <a:gd name="T19" fmla="*/ 223837 h 290512"/>
                <a:gd name="T20" fmla="*/ 2452689 w 2695575"/>
                <a:gd name="T21" fmla="*/ 252412 h 290512"/>
                <a:gd name="T22" fmla="*/ 2695575 w 2695575"/>
                <a:gd name="T23" fmla="*/ 290512 h 290512"/>
                <a:gd name="T24" fmla="*/ 2695575 w 2695575"/>
                <a:gd name="T25" fmla="*/ 290512 h 290512"/>
                <a:gd name="T26" fmla="*/ 2695575 w 2695575"/>
                <a:gd name="T27" fmla="*/ 290512 h 2905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695575" h="290512">
                  <a:moveTo>
                    <a:pt x="0" y="23812"/>
                  </a:moveTo>
                  <a:lnTo>
                    <a:pt x="352425" y="9524"/>
                  </a:lnTo>
                  <a:cubicBezTo>
                    <a:pt x="469900" y="6349"/>
                    <a:pt x="604044" y="0"/>
                    <a:pt x="704850" y="4762"/>
                  </a:cubicBezTo>
                  <a:cubicBezTo>
                    <a:pt x="805656" y="9524"/>
                    <a:pt x="889794" y="30955"/>
                    <a:pt x="957263" y="38099"/>
                  </a:cubicBezTo>
                  <a:cubicBezTo>
                    <a:pt x="1024732" y="45243"/>
                    <a:pt x="1109663" y="47624"/>
                    <a:pt x="1109663" y="47624"/>
                  </a:cubicBezTo>
                  <a:cubicBezTo>
                    <a:pt x="1166019" y="50799"/>
                    <a:pt x="1219994" y="55562"/>
                    <a:pt x="1295400" y="57149"/>
                  </a:cubicBezTo>
                  <a:cubicBezTo>
                    <a:pt x="1370806" y="58736"/>
                    <a:pt x="1472406" y="43655"/>
                    <a:pt x="1562100" y="57149"/>
                  </a:cubicBezTo>
                  <a:cubicBezTo>
                    <a:pt x="1651794" y="70643"/>
                    <a:pt x="1747838" y="115093"/>
                    <a:pt x="1833563" y="138112"/>
                  </a:cubicBezTo>
                  <a:cubicBezTo>
                    <a:pt x="1919288" y="161131"/>
                    <a:pt x="2005013" y="180975"/>
                    <a:pt x="2076450" y="195262"/>
                  </a:cubicBezTo>
                  <a:cubicBezTo>
                    <a:pt x="2147888" y="209550"/>
                    <a:pt x="2262188" y="223837"/>
                    <a:pt x="2262188" y="223837"/>
                  </a:cubicBezTo>
                  <a:lnTo>
                    <a:pt x="2452688" y="252412"/>
                  </a:lnTo>
                  <a:lnTo>
                    <a:pt x="2695575" y="290512"/>
                  </a:lnTo>
                </a:path>
              </a:pathLst>
            </a:custGeom>
            <a:noFill/>
            <a:ln w="57150" cap="flat" cmpd="sng" algn="ctr">
              <a:solidFill>
                <a:srgbClr val="00FF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41"/>
            <p:cNvSpPr>
              <a:spLocks noChangeAspect="1"/>
            </p:cNvSpPr>
            <p:nvPr/>
          </p:nvSpPr>
          <p:spPr bwMode="auto">
            <a:xfrm>
              <a:off x="5014921" y="5186357"/>
              <a:ext cx="2052638" cy="1295400"/>
            </a:xfrm>
            <a:custGeom>
              <a:avLst/>
              <a:gdLst>
                <a:gd name="T0" fmla="*/ 0 w 2052638"/>
                <a:gd name="T1" fmla="*/ 0 h 1295400"/>
                <a:gd name="T2" fmla="*/ 371475 w 2052638"/>
                <a:gd name="T3" fmla="*/ 257175 h 1295400"/>
                <a:gd name="T4" fmla="*/ 685800 w 2052638"/>
                <a:gd name="T5" fmla="*/ 438150 h 1295400"/>
                <a:gd name="T6" fmla="*/ 938213 w 2052638"/>
                <a:gd name="T7" fmla="*/ 552450 h 1295400"/>
                <a:gd name="T8" fmla="*/ 1204913 w 2052638"/>
                <a:gd name="T9" fmla="*/ 685800 h 1295400"/>
                <a:gd name="T10" fmla="*/ 1404938 w 2052638"/>
                <a:gd name="T11" fmla="*/ 809625 h 1295400"/>
                <a:gd name="T12" fmla="*/ 1652588 w 2052638"/>
                <a:gd name="T13" fmla="*/ 933450 h 1295400"/>
                <a:gd name="T14" fmla="*/ 1790700 w 2052638"/>
                <a:gd name="T15" fmla="*/ 1004887 h 1295400"/>
                <a:gd name="T16" fmla="*/ 1890713 w 2052638"/>
                <a:gd name="T17" fmla="*/ 1057275 h 1295400"/>
                <a:gd name="T18" fmla="*/ 1985963 w 2052638"/>
                <a:gd name="T19" fmla="*/ 1128712 h 1295400"/>
                <a:gd name="T20" fmla="*/ 2052638 w 2052638"/>
                <a:gd name="T21" fmla="*/ 1295400 h 12954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52638" h="1295400">
                  <a:moveTo>
                    <a:pt x="0" y="0"/>
                  </a:moveTo>
                  <a:cubicBezTo>
                    <a:pt x="128587" y="92075"/>
                    <a:pt x="257175" y="184150"/>
                    <a:pt x="371475" y="257175"/>
                  </a:cubicBezTo>
                  <a:cubicBezTo>
                    <a:pt x="485775" y="330200"/>
                    <a:pt x="591344" y="388938"/>
                    <a:pt x="685800" y="438150"/>
                  </a:cubicBezTo>
                  <a:cubicBezTo>
                    <a:pt x="780256" y="487363"/>
                    <a:pt x="851694" y="511175"/>
                    <a:pt x="938213" y="552450"/>
                  </a:cubicBezTo>
                  <a:cubicBezTo>
                    <a:pt x="1024732" y="593725"/>
                    <a:pt x="1127126" y="642938"/>
                    <a:pt x="1204913" y="685800"/>
                  </a:cubicBezTo>
                  <a:cubicBezTo>
                    <a:pt x="1282700" y="728662"/>
                    <a:pt x="1330326" y="768350"/>
                    <a:pt x="1404938" y="809625"/>
                  </a:cubicBezTo>
                  <a:cubicBezTo>
                    <a:pt x="1479550" y="850900"/>
                    <a:pt x="1588294" y="900906"/>
                    <a:pt x="1652588" y="933450"/>
                  </a:cubicBezTo>
                  <a:cubicBezTo>
                    <a:pt x="1716882" y="965994"/>
                    <a:pt x="1790700" y="1004887"/>
                    <a:pt x="1790700" y="1004887"/>
                  </a:cubicBezTo>
                  <a:cubicBezTo>
                    <a:pt x="1830388" y="1025525"/>
                    <a:pt x="1858169" y="1036638"/>
                    <a:pt x="1890713" y="1057275"/>
                  </a:cubicBezTo>
                  <a:cubicBezTo>
                    <a:pt x="1923257" y="1077912"/>
                    <a:pt x="1958976" y="1089025"/>
                    <a:pt x="1985963" y="1128712"/>
                  </a:cubicBezTo>
                  <a:cubicBezTo>
                    <a:pt x="2012951" y="1168400"/>
                    <a:pt x="2032794" y="1231900"/>
                    <a:pt x="2052638" y="1295400"/>
                  </a:cubicBezTo>
                </a:path>
              </a:pathLst>
            </a:custGeom>
            <a:noFill/>
            <a:ln w="5715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42"/>
            <p:cNvSpPr>
              <a:spLocks noChangeAspect="1"/>
            </p:cNvSpPr>
            <p:nvPr/>
          </p:nvSpPr>
          <p:spPr bwMode="auto">
            <a:xfrm>
              <a:off x="6577017" y="923925"/>
              <a:ext cx="619125" cy="433388"/>
            </a:xfrm>
            <a:custGeom>
              <a:avLst/>
              <a:gdLst>
                <a:gd name="T0" fmla="*/ 0 w 619125"/>
                <a:gd name="T1" fmla="*/ 433388 h 433388"/>
                <a:gd name="T2" fmla="*/ 209550 w 619125"/>
                <a:gd name="T3" fmla="*/ 276225 h 433388"/>
                <a:gd name="T4" fmla="*/ 414337 w 619125"/>
                <a:gd name="T5" fmla="*/ 128588 h 433388"/>
                <a:gd name="T6" fmla="*/ 619125 w 619125"/>
                <a:gd name="T7" fmla="*/ 0 h 4333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9125" h="433388">
                  <a:moveTo>
                    <a:pt x="0" y="433388"/>
                  </a:moveTo>
                  <a:lnTo>
                    <a:pt x="209550" y="276225"/>
                  </a:lnTo>
                  <a:cubicBezTo>
                    <a:pt x="278606" y="225425"/>
                    <a:pt x="346075" y="174625"/>
                    <a:pt x="414337" y="128588"/>
                  </a:cubicBezTo>
                  <a:cubicBezTo>
                    <a:pt x="482599" y="82551"/>
                    <a:pt x="550862" y="41275"/>
                    <a:pt x="619125" y="0"/>
                  </a:cubicBezTo>
                </a:path>
              </a:pathLst>
            </a:custGeom>
            <a:noFill/>
            <a:ln w="57150" cap="flat" cmpd="sng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Freeform 43"/>
            <p:cNvSpPr>
              <a:spLocks noChangeAspect="1"/>
            </p:cNvSpPr>
            <p:nvPr/>
          </p:nvSpPr>
          <p:spPr bwMode="auto">
            <a:xfrm>
              <a:off x="2838450" y="1366841"/>
              <a:ext cx="3509963" cy="1014413"/>
            </a:xfrm>
            <a:custGeom>
              <a:avLst/>
              <a:gdLst>
                <a:gd name="T0" fmla="*/ 0 w 3509963"/>
                <a:gd name="T1" fmla="*/ 1014413 h 1014413"/>
                <a:gd name="T2" fmla="*/ 433388 w 3509963"/>
                <a:gd name="T3" fmla="*/ 881063 h 1014413"/>
                <a:gd name="T4" fmla="*/ 828675 w 3509963"/>
                <a:gd name="T5" fmla="*/ 785813 h 1014413"/>
                <a:gd name="T6" fmla="*/ 1171576 w 3509963"/>
                <a:gd name="T7" fmla="*/ 700088 h 1014413"/>
                <a:gd name="T8" fmla="*/ 1528764 w 3509963"/>
                <a:gd name="T9" fmla="*/ 590550 h 1014413"/>
                <a:gd name="T10" fmla="*/ 1828801 w 3509963"/>
                <a:gd name="T11" fmla="*/ 461963 h 1014413"/>
                <a:gd name="T12" fmla="*/ 2276475 w 3509963"/>
                <a:gd name="T13" fmla="*/ 295275 h 1014413"/>
                <a:gd name="T14" fmla="*/ 2533651 w 3509963"/>
                <a:gd name="T15" fmla="*/ 228600 h 1014413"/>
                <a:gd name="T16" fmla="*/ 2828925 w 3509963"/>
                <a:gd name="T17" fmla="*/ 171450 h 1014413"/>
                <a:gd name="T18" fmla="*/ 3043239 w 3509963"/>
                <a:gd name="T19" fmla="*/ 76200 h 1014413"/>
                <a:gd name="T20" fmla="*/ 3257551 w 3509963"/>
                <a:gd name="T21" fmla="*/ 57150 h 1014413"/>
                <a:gd name="T22" fmla="*/ 3509963 w 3509963"/>
                <a:gd name="T23" fmla="*/ 0 h 10144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09963" h="1014413">
                  <a:moveTo>
                    <a:pt x="0" y="1014413"/>
                  </a:moveTo>
                  <a:cubicBezTo>
                    <a:pt x="147638" y="966788"/>
                    <a:pt x="295276" y="919163"/>
                    <a:pt x="433388" y="881063"/>
                  </a:cubicBezTo>
                  <a:cubicBezTo>
                    <a:pt x="571500" y="842963"/>
                    <a:pt x="828675" y="785813"/>
                    <a:pt x="828675" y="785813"/>
                  </a:cubicBezTo>
                  <a:cubicBezTo>
                    <a:pt x="951706" y="755651"/>
                    <a:pt x="1054894" y="732632"/>
                    <a:pt x="1171575" y="700088"/>
                  </a:cubicBezTo>
                  <a:cubicBezTo>
                    <a:pt x="1288256" y="667544"/>
                    <a:pt x="1419226" y="630237"/>
                    <a:pt x="1528763" y="590550"/>
                  </a:cubicBezTo>
                  <a:cubicBezTo>
                    <a:pt x="1638300" y="550863"/>
                    <a:pt x="1704181" y="511175"/>
                    <a:pt x="1828800" y="461963"/>
                  </a:cubicBezTo>
                  <a:cubicBezTo>
                    <a:pt x="1953419" y="412751"/>
                    <a:pt x="2159000" y="334169"/>
                    <a:pt x="2276475" y="295275"/>
                  </a:cubicBezTo>
                  <a:cubicBezTo>
                    <a:pt x="2393950" y="256381"/>
                    <a:pt x="2441575" y="249237"/>
                    <a:pt x="2533650" y="228600"/>
                  </a:cubicBezTo>
                  <a:cubicBezTo>
                    <a:pt x="2625725" y="207963"/>
                    <a:pt x="2743994" y="196850"/>
                    <a:pt x="2828925" y="171450"/>
                  </a:cubicBezTo>
                  <a:cubicBezTo>
                    <a:pt x="2913856" y="146050"/>
                    <a:pt x="2971801" y="95250"/>
                    <a:pt x="3043238" y="76200"/>
                  </a:cubicBezTo>
                  <a:cubicBezTo>
                    <a:pt x="3114676" y="57150"/>
                    <a:pt x="3179763" y="69850"/>
                    <a:pt x="3257550" y="57150"/>
                  </a:cubicBezTo>
                  <a:cubicBezTo>
                    <a:pt x="3335338" y="44450"/>
                    <a:pt x="3422650" y="22225"/>
                    <a:pt x="3509963" y="0"/>
                  </a:cubicBezTo>
                </a:path>
              </a:pathLst>
            </a:custGeom>
            <a:noFill/>
            <a:ln w="57150" cap="flat" cmpd="sng" algn="ctr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44"/>
            <p:cNvSpPr>
              <a:spLocks noChangeAspect="1"/>
            </p:cNvSpPr>
            <p:nvPr/>
          </p:nvSpPr>
          <p:spPr bwMode="auto">
            <a:xfrm>
              <a:off x="1076325" y="2076450"/>
              <a:ext cx="1552575" cy="300038"/>
            </a:xfrm>
            <a:custGeom>
              <a:avLst/>
              <a:gdLst>
                <a:gd name="T0" fmla="*/ 0 w 1552575"/>
                <a:gd name="T1" fmla="*/ 0 h 300038"/>
                <a:gd name="T2" fmla="*/ 423863 w 1552575"/>
                <a:gd name="T3" fmla="*/ 100013 h 300038"/>
                <a:gd name="T4" fmla="*/ 733425 w 1552575"/>
                <a:gd name="T5" fmla="*/ 161925 h 300038"/>
                <a:gd name="T6" fmla="*/ 1057275 w 1552575"/>
                <a:gd name="T7" fmla="*/ 190500 h 300038"/>
                <a:gd name="T8" fmla="*/ 1162050 w 1552575"/>
                <a:gd name="T9" fmla="*/ 204788 h 300038"/>
                <a:gd name="T10" fmla="*/ 1314450 w 1552575"/>
                <a:gd name="T11" fmla="*/ 247650 h 300038"/>
                <a:gd name="T12" fmla="*/ 1552575 w 1552575"/>
                <a:gd name="T13" fmla="*/ 300038 h 3000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2575" h="300038">
                  <a:moveTo>
                    <a:pt x="0" y="0"/>
                  </a:moveTo>
                  <a:lnTo>
                    <a:pt x="423863" y="100013"/>
                  </a:lnTo>
                  <a:cubicBezTo>
                    <a:pt x="546100" y="127000"/>
                    <a:pt x="627856" y="146844"/>
                    <a:pt x="733425" y="161925"/>
                  </a:cubicBezTo>
                  <a:cubicBezTo>
                    <a:pt x="838994" y="177006"/>
                    <a:pt x="985838" y="183356"/>
                    <a:pt x="1057275" y="190500"/>
                  </a:cubicBezTo>
                  <a:cubicBezTo>
                    <a:pt x="1128712" y="197644"/>
                    <a:pt x="1119188" y="195263"/>
                    <a:pt x="1162050" y="204788"/>
                  </a:cubicBezTo>
                  <a:cubicBezTo>
                    <a:pt x="1204912" y="214313"/>
                    <a:pt x="1249363" y="231775"/>
                    <a:pt x="1314450" y="247650"/>
                  </a:cubicBezTo>
                  <a:cubicBezTo>
                    <a:pt x="1379537" y="263525"/>
                    <a:pt x="1466056" y="281781"/>
                    <a:pt x="1552575" y="300038"/>
                  </a:cubicBezTo>
                </a:path>
              </a:pathLst>
            </a:custGeom>
            <a:noFill/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itle 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Co-Rendered - 1400 ms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19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24520</TotalTime>
  <Words>583</Words>
  <Application>Microsoft Macintosh PowerPoint</Application>
  <PresentationFormat>On-screen Show (4:3)</PresentationFormat>
  <Paragraphs>243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Exercise 19: Mapping Green &amp; Blue Faults</vt:lpstr>
      <vt:lpstr>Co-Rendered - 900 ms </vt:lpstr>
      <vt:lpstr>Co-Rendered - 1000 ms </vt:lpstr>
      <vt:lpstr>Co-Rendered - 1100 ms </vt:lpstr>
      <vt:lpstr>Co-Rendered - 1200 ms </vt:lpstr>
      <vt:lpstr>Co-Rendered - 1300 ms </vt:lpstr>
      <vt:lpstr>Co-Rendered - 1400 ms </vt:lpstr>
      <vt:lpstr>Exercise 19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229</cp:revision>
  <cp:lastPrinted>2001-11-26T19:56:19Z</cp:lastPrinted>
  <dcterms:created xsi:type="dcterms:W3CDTF">2001-11-20T13:29:42Z</dcterms:created>
  <dcterms:modified xsi:type="dcterms:W3CDTF">2016-08-29T20:29:37Z</dcterms:modified>
</cp:coreProperties>
</file>