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09" r:id="rId2"/>
    <p:sldId id="350" r:id="rId3"/>
    <p:sldId id="349" r:id="rId4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EAB8E"/>
    <a:srgbClr val="FFE89F"/>
    <a:srgbClr val="66CCFF"/>
    <a:srgbClr val="CFEFFD"/>
    <a:srgbClr val="006600"/>
    <a:srgbClr val="FF4747"/>
    <a:srgbClr val="FFFF00"/>
    <a:srgbClr val="000000"/>
    <a:srgbClr val="FFF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62" d="100"/>
          <a:sy n="62" d="100"/>
        </p:scale>
        <p:origin x="-1952" y="-112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Three </a:t>
            </a:r>
            <a:r>
              <a:rPr lang="en-US" dirty="0" smtClean="0"/>
              <a:t>things to consider.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48645" y="9505483"/>
            <a:ext cx="2944283" cy="50038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72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228600" y="1222375"/>
            <a:ext cx="8626642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Part </a:t>
              </a:r>
              <a:r>
                <a:rPr lang="en-US" sz="3200" b="1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B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: 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Which </a:t>
              </a:r>
              <a:r>
                <a:rPr lang="en-US" sz="3200" b="1" kern="10" dirty="0" err="1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Prosessing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is Best?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89622" y="2437042"/>
            <a:ext cx="34928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Which of six is best?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549574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</a:t>
            </a:r>
            <a:r>
              <a:rPr lang="en-US" altLang="en-US" sz="2000" dirty="0" smtClean="0">
                <a:latin typeface="Verdana" panose="020B0604030504040204" pitchFamily="34" charset="0"/>
              </a:rPr>
              <a:t>evaluate six processing </a:t>
            </a:r>
            <a:r>
              <a:rPr lang="en-US" altLang="en-US" sz="2000" dirty="0">
                <a:latin typeface="Verdana" panose="020B0604030504040204" pitchFamily="34" charset="0"/>
              </a:rPr>
              <a:t>results and select the </a:t>
            </a:r>
            <a:r>
              <a:rPr lang="en-US" altLang="en-US" sz="2000" dirty="0" smtClean="0">
                <a:latin typeface="Verdana" panose="020B0604030504040204" pitchFamily="34" charset="0"/>
              </a:rPr>
              <a:t>one that you </a:t>
            </a:r>
            <a:r>
              <a:rPr lang="en-US" altLang="en-US" sz="2000" dirty="0">
                <a:latin typeface="Verdana" panose="020B0604030504040204" pitchFamily="34" charset="0"/>
              </a:rPr>
              <a:t>would choose for interpretation.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076453" y="2437042"/>
            <a:ext cx="3510515" cy="2541585"/>
            <a:chOff x="469900" y="1201273"/>
            <a:chExt cx="4532531" cy="3281516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-525" r="66985" b="50000"/>
            <a:stretch/>
          </p:blipFill>
          <p:spPr bwMode="auto">
            <a:xfrm>
              <a:off x="469900" y="1201273"/>
              <a:ext cx="4057650" cy="328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" name="Group 11"/>
            <p:cNvGrpSpPr/>
            <p:nvPr/>
          </p:nvGrpSpPr>
          <p:grpSpPr>
            <a:xfrm>
              <a:off x="4527550" y="2517512"/>
              <a:ext cx="474881" cy="1559215"/>
              <a:chOff x="12631519" y="3084079"/>
              <a:chExt cx="593045" cy="1559215"/>
            </a:xfrm>
          </p:grpSpPr>
          <p:sp>
            <p:nvSpPr>
              <p:cNvPr id="13" name="Line 5"/>
              <p:cNvSpPr>
                <a:spLocks noChangeShapeType="1"/>
              </p:cNvSpPr>
              <p:nvPr/>
            </p:nvSpPr>
            <p:spPr bwMode="auto">
              <a:xfrm flipH="1">
                <a:off x="12631519" y="3084079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4" name="Line 6"/>
              <p:cNvSpPr>
                <a:spLocks noChangeShapeType="1"/>
              </p:cNvSpPr>
              <p:nvPr/>
            </p:nvSpPr>
            <p:spPr bwMode="auto">
              <a:xfrm flipH="1">
                <a:off x="12631519" y="4643294"/>
                <a:ext cx="593045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675503" y="1317205"/>
              <a:ext cx="502508" cy="462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1409" y="1240642"/>
              <a:ext cx="404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</a:t>
              </a:r>
              <a:endParaRPr lang="en-US" sz="2400" b="1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585" dirty="0" smtClean="0"/>
              <a:t>Criteria</a:t>
            </a:r>
            <a:endParaRPr lang="en-US" sz="2585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27" b="50327"/>
          <a:stretch/>
        </p:blipFill>
        <p:spPr bwMode="auto">
          <a:xfrm>
            <a:off x="1476249" y="2995012"/>
            <a:ext cx="6097178" cy="233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08152" y="1230723"/>
            <a:ext cx="7753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What criteria should you use?  Three things to consider are:</a:t>
            </a: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1.	How good were the static corrections?</a:t>
            </a: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2.	How good is reflection </a:t>
            </a:r>
            <a:r>
              <a:rPr lang="en-US" dirty="0" smtClean="0">
                <a:latin typeface="Calibri" panose="020F0502020204030204" pitchFamily="34" charset="0"/>
              </a:rPr>
              <a:t>continuity</a:t>
            </a:r>
            <a:r>
              <a:rPr lang="en-US" dirty="0">
                <a:latin typeface="Calibri" panose="020F0502020204030204" pitchFamily="34" charset="0"/>
              </a:rPr>
              <a:t>?</a:t>
            </a:r>
            <a:endParaRPr lang="en-US" dirty="0">
              <a:latin typeface="Calibri" panose="020F0502020204030204" pitchFamily="34" charset="0"/>
            </a:endParaRPr>
          </a:p>
          <a:p>
            <a:pPr indent="737107">
              <a:tabLst>
                <a:tab pos="1058034" algn="l"/>
              </a:tabLst>
            </a:pPr>
            <a:r>
              <a:rPr lang="en-US" dirty="0">
                <a:latin typeface="Calibri" panose="020F0502020204030204" pitchFamily="34" charset="0"/>
              </a:rPr>
              <a:t>3.	What is the frequency content of the data?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152" y="5522533"/>
            <a:ext cx="7753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Use a process of elimination.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22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  <a:endParaRPr lang="en-US" altLang="en-US" dirty="0" smtClean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29559</TotalTime>
  <Words>68</Words>
  <Application>Microsoft Macintosh PowerPoint</Application>
  <PresentationFormat>On-screen Show (4:3)</PresentationFormat>
  <Paragraphs>19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Exercise</vt:lpstr>
      <vt:lpstr>Criteria</vt:lpstr>
      <vt:lpstr>Exercise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290</cp:revision>
  <cp:lastPrinted>2015-01-27T13:39:19Z</cp:lastPrinted>
  <dcterms:created xsi:type="dcterms:W3CDTF">2001-11-20T13:29:42Z</dcterms:created>
  <dcterms:modified xsi:type="dcterms:W3CDTF">2015-11-11T20:21:56Z</dcterms:modified>
</cp:coreProperties>
</file>