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4630400" cy="9144000"/>
  <p:notesSz cx="9601200" cy="15087600"/>
  <p:defaultTextStyle>
    <a:defPPr>
      <a:defRPr lang="en-US"/>
    </a:defPPr>
    <a:lvl1pPr marL="0" algn="l" defTabSz="1358524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79262" algn="l" defTabSz="1358524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58524" algn="l" defTabSz="1358524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37786" algn="l" defTabSz="1358524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17048" algn="l" defTabSz="1358524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396310" algn="l" defTabSz="1358524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075572" algn="l" defTabSz="1358524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754834" algn="l" defTabSz="1358524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434096" algn="l" defTabSz="1358524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46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4" d="100"/>
          <a:sy n="54" d="100"/>
        </p:scale>
        <p:origin x="-1248" y="-104"/>
      </p:cViewPr>
      <p:guideLst>
        <p:guide orient="horz" pos="2880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2840568"/>
            <a:ext cx="1243584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94560" y="5181600"/>
            <a:ext cx="1024128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79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58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377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170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396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075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754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4340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7DF17-6768-4D60-9FAD-5DB5A203B913}" type="datetimeFigureOut">
              <a:rPr lang="en-US" smtClean="0"/>
              <a:t>11/11/15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1B3B-48C0-404D-B6A6-2EE7759359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672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7DF17-6768-4D60-9FAD-5DB5A203B913}" type="datetimeFigureOut">
              <a:rPr lang="en-US" smtClean="0"/>
              <a:t>11/11/15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1B3B-48C0-404D-B6A6-2EE7759359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766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972280" y="488951"/>
            <a:ext cx="5265421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0942" y="488951"/>
            <a:ext cx="15557499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7DF17-6768-4D60-9FAD-5DB5A203B913}" type="datetimeFigureOut">
              <a:rPr lang="en-US" smtClean="0"/>
              <a:t>11/11/15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1B3B-48C0-404D-B6A6-2EE7759359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238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7DF17-6768-4D60-9FAD-5DB5A203B913}" type="datetimeFigureOut">
              <a:rPr lang="en-US" smtClean="0"/>
              <a:t>11/11/15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1B3B-48C0-404D-B6A6-2EE7759359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2643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701" y="5875867"/>
            <a:ext cx="12435840" cy="1816100"/>
          </a:xfrm>
        </p:spPr>
        <p:txBody>
          <a:bodyPr anchor="t"/>
          <a:lstStyle>
            <a:lvl1pPr algn="l">
              <a:defRPr sz="59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5701" y="3875618"/>
            <a:ext cx="12435840" cy="2000249"/>
          </a:xfrm>
        </p:spPr>
        <p:txBody>
          <a:bodyPr anchor="b"/>
          <a:lstStyle>
            <a:lvl1pPr marL="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1pPr>
            <a:lvl2pPr marL="679262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58524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3778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1704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39631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07557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75483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3409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7DF17-6768-4D60-9FAD-5DB5A203B913}" type="datetimeFigureOut">
              <a:rPr lang="en-US" smtClean="0"/>
              <a:t>11/11/15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1B3B-48C0-404D-B6A6-2EE7759359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7874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0941" y="2844800"/>
            <a:ext cx="10411459" cy="8045451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826241" y="2844800"/>
            <a:ext cx="10411461" cy="8045451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7DF17-6768-4D60-9FAD-5DB5A203B913}" type="datetimeFigureOut">
              <a:rPr lang="en-US" smtClean="0"/>
              <a:t>11/11/15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1B3B-48C0-404D-B6A6-2EE7759359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4608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520" y="366184"/>
            <a:ext cx="1316736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46817"/>
            <a:ext cx="6464301" cy="853016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79262" indent="0">
              <a:buNone/>
              <a:defRPr sz="3000" b="1"/>
            </a:lvl2pPr>
            <a:lvl3pPr marL="1358524" indent="0">
              <a:buNone/>
              <a:defRPr sz="2700" b="1"/>
            </a:lvl3pPr>
            <a:lvl4pPr marL="2037786" indent="0">
              <a:buNone/>
              <a:defRPr sz="2400" b="1"/>
            </a:lvl4pPr>
            <a:lvl5pPr marL="2717048" indent="0">
              <a:buNone/>
              <a:defRPr sz="2400" b="1"/>
            </a:lvl5pPr>
            <a:lvl6pPr marL="3396310" indent="0">
              <a:buNone/>
              <a:defRPr sz="2400" b="1"/>
            </a:lvl6pPr>
            <a:lvl7pPr marL="4075572" indent="0">
              <a:buNone/>
              <a:defRPr sz="2400" b="1"/>
            </a:lvl7pPr>
            <a:lvl8pPr marL="4754834" indent="0">
              <a:buNone/>
              <a:defRPr sz="2400" b="1"/>
            </a:lvl8pPr>
            <a:lvl9pPr marL="5434096" indent="0">
              <a:buNone/>
              <a:defRPr sz="2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899833"/>
            <a:ext cx="6464301" cy="5268384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32041" y="2046817"/>
            <a:ext cx="6466840" cy="853016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79262" indent="0">
              <a:buNone/>
              <a:defRPr sz="3000" b="1"/>
            </a:lvl2pPr>
            <a:lvl3pPr marL="1358524" indent="0">
              <a:buNone/>
              <a:defRPr sz="2700" b="1"/>
            </a:lvl3pPr>
            <a:lvl4pPr marL="2037786" indent="0">
              <a:buNone/>
              <a:defRPr sz="2400" b="1"/>
            </a:lvl4pPr>
            <a:lvl5pPr marL="2717048" indent="0">
              <a:buNone/>
              <a:defRPr sz="2400" b="1"/>
            </a:lvl5pPr>
            <a:lvl6pPr marL="3396310" indent="0">
              <a:buNone/>
              <a:defRPr sz="2400" b="1"/>
            </a:lvl6pPr>
            <a:lvl7pPr marL="4075572" indent="0">
              <a:buNone/>
              <a:defRPr sz="2400" b="1"/>
            </a:lvl7pPr>
            <a:lvl8pPr marL="4754834" indent="0">
              <a:buNone/>
              <a:defRPr sz="2400" b="1"/>
            </a:lvl8pPr>
            <a:lvl9pPr marL="5434096" indent="0">
              <a:buNone/>
              <a:defRPr sz="2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32041" y="2899833"/>
            <a:ext cx="6466840" cy="5268384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7DF17-6768-4D60-9FAD-5DB5A203B913}" type="datetimeFigureOut">
              <a:rPr lang="en-US" smtClean="0"/>
              <a:t>11/11/15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1B3B-48C0-404D-B6A6-2EE7759359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013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7DF17-6768-4D60-9FAD-5DB5A203B913}" type="datetimeFigureOut">
              <a:rPr lang="en-US" smtClean="0"/>
              <a:t>11/11/15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1B3B-48C0-404D-B6A6-2EE7759359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1387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7DF17-6768-4D60-9FAD-5DB5A203B913}" type="datetimeFigureOut">
              <a:rPr lang="en-US" smtClean="0"/>
              <a:t>11/11/15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1B3B-48C0-404D-B6A6-2EE7759359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5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521" y="364067"/>
            <a:ext cx="4813301" cy="1549400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0080" y="364067"/>
            <a:ext cx="8178800" cy="7804151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521" y="1913467"/>
            <a:ext cx="4813301" cy="6254751"/>
          </a:xfrm>
        </p:spPr>
        <p:txBody>
          <a:bodyPr/>
          <a:lstStyle>
            <a:lvl1pPr marL="0" indent="0">
              <a:buNone/>
              <a:defRPr sz="2100"/>
            </a:lvl1pPr>
            <a:lvl2pPr marL="679262" indent="0">
              <a:buNone/>
              <a:defRPr sz="1800"/>
            </a:lvl2pPr>
            <a:lvl3pPr marL="1358524" indent="0">
              <a:buNone/>
              <a:defRPr sz="1500"/>
            </a:lvl3pPr>
            <a:lvl4pPr marL="2037786" indent="0">
              <a:buNone/>
              <a:defRPr sz="1300"/>
            </a:lvl4pPr>
            <a:lvl5pPr marL="2717048" indent="0">
              <a:buNone/>
              <a:defRPr sz="1300"/>
            </a:lvl5pPr>
            <a:lvl6pPr marL="3396310" indent="0">
              <a:buNone/>
              <a:defRPr sz="1300"/>
            </a:lvl6pPr>
            <a:lvl7pPr marL="4075572" indent="0">
              <a:buNone/>
              <a:defRPr sz="1300"/>
            </a:lvl7pPr>
            <a:lvl8pPr marL="4754834" indent="0">
              <a:buNone/>
              <a:defRPr sz="1300"/>
            </a:lvl8pPr>
            <a:lvl9pPr marL="5434096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7DF17-6768-4D60-9FAD-5DB5A203B913}" type="datetimeFigureOut">
              <a:rPr lang="en-US" smtClean="0"/>
              <a:t>11/11/15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1B3B-48C0-404D-B6A6-2EE7759359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5995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7661" y="6400800"/>
            <a:ext cx="8778240" cy="755651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67661" y="817033"/>
            <a:ext cx="8778240" cy="5486400"/>
          </a:xfrm>
        </p:spPr>
        <p:txBody>
          <a:bodyPr/>
          <a:lstStyle>
            <a:lvl1pPr marL="0" indent="0">
              <a:buNone/>
              <a:defRPr sz="4800"/>
            </a:lvl1pPr>
            <a:lvl2pPr marL="679262" indent="0">
              <a:buNone/>
              <a:defRPr sz="4200"/>
            </a:lvl2pPr>
            <a:lvl3pPr marL="1358524" indent="0">
              <a:buNone/>
              <a:defRPr sz="3600"/>
            </a:lvl3pPr>
            <a:lvl4pPr marL="2037786" indent="0">
              <a:buNone/>
              <a:defRPr sz="3000"/>
            </a:lvl4pPr>
            <a:lvl5pPr marL="2717048" indent="0">
              <a:buNone/>
              <a:defRPr sz="3000"/>
            </a:lvl5pPr>
            <a:lvl6pPr marL="3396310" indent="0">
              <a:buNone/>
              <a:defRPr sz="3000"/>
            </a:lvl6pPr>
            <a:lvl7pPr marL="4075572" indent="0">
              <a:buNone/>
              <a:defRPr sz="3000"/>
            </a:lvl7pPr>
            <a:lvl8pPr marL="4754834" indent="0">
              <a:buNone/>
              <a:defRPr sz="3000"/>
            </a:lvl8pPr>
            <a:lvl9pPr marL="5434096" indent="0">
              <a:buNone/>
              <a:defRPr sz="3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67661" y="7156451"/>
            <a:ext cx="8778240" cy="1073149"/>
          </a:xfrm>
        </p:spPr>
        <p:txBody>
          <a:bodyPr/>
          <a:lstStyle>
            <a:lvl1pPr marL="0" indent="0">
              <a:buNone/>
              <a:defRPr sz="2100"/>
            </a:lvl1pPr>
            <a:lvl2pPr marL="679262" indent="0">
              <a:buNone/>
              <a:defRPr sz="1800"/>
            </a:lvl2pPr>
            <a:lvl3pPr marL="1358524" indent="0">
              <a:buNone/>
              <a:defRPr sz="1500"/>
            </a:lvl3pPr>
            <a:lvl4pPr marL="2037786" indent="0">
              <a:buNone/>
              <a:defRPr sz="1300"/>
            </a:lvl4pPr>
            <a:lvl5pPr marL="2717048" indent="0">
              <a:buNone/>
              <a:defRPr sz="1300"/>
            </a:lvl5pPr>
            <a:lvl6pPr marL="3396310" indent="0">
              <a:buNone/>
              <a:defRPr sz="1300"/>
            </a:lvl6pPr>
            <a:lvl7pPr marL="4075572" indent="0">
              <a:buNone/>
              <a:defRPr sz="1300"/>
            </a:lvl7pPr>
            <a:lvl8pPr marL="4754834" indent="0">
              <a:buNone/>
              <a:defRPr sz="1300"/>
            </a:lvl8pPr>
            <a:lvl9pPr marL="5434096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7DF17-6768-4D60-9FAD-5DB5A203B913}" type="datetimeFigureOut">
              <a:rPr lang="en-US" smtClean="0"/>
              <a:t>11/11/15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51B3B-48C0-404D-B6A6-2EE7759359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2697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366184"/>
            <a:ext cx="13167360" cy="1524000"/>
          </a:xfrm>
          <a:prstGeom prst="rect">
            <a:avLst/>
          </a:prstGeom>
        </p:spPr>
        <p:txBody>
          <a:bodyPr vert="horz" lIns="135852" tIns="67926" rIns="135852" bIns="679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133601"/>
            <a:ext cx="13167360" cy="6034617"/>
          </a:xfrm>
          <a:prstGeom prst="rect">
            <a:avLst/>
          </a:prstGeom>
        </p:spPr>
        <p:txBody>
          <a:bodyPr vert="horz" lIns="135852" tIns="67926" rIns="135852" bIns="679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1520" y="8475134"/>
            <a:ext cx="3413760" cy="486833"/>
          </a:xfrm>
          <a:prstGeom prst="rect">
            <a:avLst/>
          </a:prstGeom>
        </p:spPr>
        <p:txBody>
          <a:bodyPr vert="horz" lIns="135852" tIns="67926" rIns="135852" bIns="67926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17DF17-6768-4D60-9FAD-5DB5A203B913}" type="datetimeFigureOut">
              <a:rPr lang="en-US" smtClean="0"/>
              <a:t>11/11/15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98720" y="8475134"/>
            <a:ext cx="4632960" cy="486833"/>
          </a:xfrm>
          <a:prstGeom prst="rect">
            <a:avLst/>
          </a:prstGeom>
        </p:spPr>
        <p:txBody>
          <a:bodyPr vert="horz" lIns="135852" tIns="67926" rIns="135852" bIns="67926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85120" y="8475134"/>
            <a:ext cx="3413760" cy="486833"/>
          </a:xfrm>
          <a:prstGeom prst="rect">
            <a:avLst/>
          </a:prstGeom>
        </p:spPr>
        <p:txBody>
          <a:bodyPr vert="horz" lIns="135852" tIns="67926" rIns="135852" bIns="67926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051B3B-48C0-404D-B6A6-2EE77593591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927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358524" rtl="0" eaLnBrk="1" latinLnBrk="0" hangingPunct="1">
        <a:spcBef>
          <a:spcPct val="0"/>
        </a:spcBef>
        <a:buNone/>
        <a:defRPr sz="6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09447" indent="-509447" algn="l" defTabSz="1358524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103801" indent="-424539" algn="l" defTabSz="1358524" rtl="0" eaLnBrk="1" latinLnBrk="0" hangingPunct="1">
        <a:spcBef>
          <a:spcPct val="20000"/>
        </a:spcBef>
        <a:buFont typeface="Arial" pitchFamily="34" charset="0"/>
        <a:buChar char="–"/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1698155" indent="-339631" algn="l" defTabSz="1358524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377417" indent="-339631" algn="l" defTabSz="1358524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56679" indent="-339631" algn="l" defTabSz="1358524" rtl="0" eaLnBrk="1" latinLnBrk="0" hangingPunct="1">
        <a:spcBef>
          <a:spcPct val="20000"/>
        </a:spcBef>
        <a:buFont typeface="Arial" pitchFamily="34" charset="0"/>
        <a:buChar char="»"/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735941" indent="-339631" algn="l" defTabSz="1358524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415203" indent="-339631" algn="l" defTabSz="1358524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094465" indent="-339631" algn="l" defTabSz="1358524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5773727" indent="-339631" algn="l" defTabSz="1358524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58524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79262" algn="l" defTabSz="1358524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58524" algn="l" defTabSz="1358524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37786" algn="l" defTabSz="1358524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17048" algn="l" defTabSz="1358524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6310" algn="l" defTabSz="1358524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75572" algn="l" defTabSz="1358524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754834" algn="l" defTabSz="1358524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34096" algn="l" defTabSz="1358524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19100" y="335280"/>
            <a:ext cx="100736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smtClean="0"/>
              <a:t>Exer</a:t>
            </a:r>
            <a:r>
              <a:rPr lang="en-US" sz="2800" dirty="0" smtClean="0"/>
              <a:t>cise Part B</a:t>
            </a:r>
            <a:r>
              <a:rPr lang="en-US" sz="2800" dirty="0" smtClean="0"/>
              <a:t>:  </a:t>
            </a:r>
            <a:r>
              <a:rPr lang="en-US" sz="2800" dirty="0" smtClean="0"/>
              <a:t>Which Processing is Best?</a:t>
            </a:r>
            <a:endParaRPr lang="en-US" sz="28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-525" r="66985" b="50000"/>
          <a:stretch/>
        </p:blipFill>
        <p:spPr bwMode="auto">
          <a:xfrm>
            <a:off x="469900" y="1201273"/>
            <a:ext cx="4057650" cy="3281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4" name="Group 33"/>
          <p:cNvGrpSpPr/>
          <p:nvPr/>
        </p:nvGrpSpPr>
        <p:grpSpPr>
          <a:xfrm>
            <a:off x="13704570" y="2517512"/>
            <a:ext cx="474881" cy="1559215"/>
            <a:chOff x="12631519" y="3084079"/>
            <a:chExt cx="593045" cy="1559215"/>
          </a:xfrm>
        </p:grpSpPr>
        <p:sp>
          <p:nvSpPr>
            <p:cNvPr id="6" name="Line 5"/>
            <p:cNvSpPr>
              <a:spLocks noChangeShapeType="1"/>
            </p:cNvSpPr>
            <p:nvPr/>
          </p:nvSpPr>
          <p:spPr bwMode="auto">
            <a:xfrm flipH="1">
              <a:off x="12631519" y="3084079"/>
              <a:ext cx="593045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 flipH="1">
              <a:off x="12631519" y="4643294"/>
              <a:ext cx="593045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33014" r="34391" b="50000"/>
          <a:stretch/>
        </p:blipFill>
        <p:spPr bwMode="auto">
          <a:xfrm>
            <a:off x="5118756" y="1201273"/>
            <a:ext cx="3943349" cy="3281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65809" r="831" b="50481"/>
          <a:stretch/>
        </p:blipFill>
        <p:spPr bwMode="auto">
          <a:xfrm>
            <a:off x="9653311" y="1217066"/>
            <a:ext cx="4036019" cy="3249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315" t="50000" r="66618"/>
          <a:stretch/>
        </p:blipFill>
        <p:spPr bwMode="auto">
          <a:xfrm>
            <a:off x="571499" y="4634636"/>
            <a:ext cx="4000501" cy="3281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33013" t="49519" r="33494"/>
          <a:stretch/>
        </p:blipFill>
        <p:spPr bwMode="auto">
          <a:xfrm>
            <a:off x="5106671" y="4618843"/>
            <a:ext cx="4051984" cy="3313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66185" t="49519" r="1272" b="1698"/>
          <a:stretch/>
        </p:blipFill>
        <p:spPr bwMode="auto">
          <a:xfrm>
            <a:off x="9752330" y="4674559"/>
            <a:ext cx="3937000" cy="3201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5" name="Group 34"/>
          <p:cNvGrpSpPr/>
          <p:nvPr/>
        </p:nvGrpSpPr>
        <p:grpSpPr>
          <a:xfrm>
            <a:off x="9062105" y="2517512"/>
            <a:ext cx="474881" cy="1559215"/>
            <a:chOff x="12631519" y="3084079"/>
            <a:chExt cx="593045" cy="1559215"/>
          </a:xfrm>
        </p:grpSpPr>
        <p:sp>
          <p:nvSpPr>
            <p:cNvPr id="36" name="Line 5"/>
            <p:cNvSpPr>
              <a:spLocks noChangeShapeType="1"/>
            </p:cNvSpPr>
            <p:nvPr/>
          </p:nvSpPr>
          <p:spPr bwMode="auto">
            <a:xfrm flipH="1">
              <a:off x="12631519" y="3084079"/>
              <a:ext cx="593045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7" name="Line 6"/>
            <p:cNvSpPr>
              <a:spLocks noChangeShapeType="1"/>
            </p:cNvSpPr>
            <p:nvPr/>
          </p:nvSpPr>
          <p:spPr bwMode="auto">
            <a:xfrm flipH="1">
              <a:off x="12631519" y="4643294"/>
              <a:ext cx="593045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527550" y="2517512"/>
            <a:ext cx="474881" cy="1559215"/>
            <a:chOff x="12631519" y="3084079"/>
            <a:chExt cx="593045" cy="1559215"/>
          </a:xfrm>
        </p:grpSpPr>
        <p:sp>
          <p:nvSpPr>
            <p:cNvPr id="39" name="Line 5"/>
            <p:cNvSpPr>
              <a:spLocks noChangeShapeType="1"/>
            </p:cNvSpPr>
            <p:nvPr/>
          </p:nvSpPr>
          <p:spPr bwMode="auto">
            <a:xfrm flipH="1">
              <a:off x="12631519" y="3084079"/>
              <a:ext cx="593045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0" name="Line 6"/>
            <p:cNvSpPr>
              <a:spLocks noChangeShapeType="1"/>
            </p:cNvSpPr>
            <p:nvPr/>
          </p:nvSpPr>
          <p:spPr bwMode="auto">
            <a:xfrm flipH="1">
              <a:off x="12631519" y="4643294"/>
              <a:ext cx="593045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3704570" y="5839832"/>
            <a:ext cx="474881" cy="1559215"/>
            <a:chOff x="12631519" y="3084079"/>
            <a:chExt cx="593045" cy="1559215"/>
          </a:xfrm>
        </p:grpSpPr>
        <p:sp>
          <p:nvSpPr>
            <p:cNvPr id="45" name="Line 5"/>
            <p:cNvSpPr>
              <a:spLocks noChangeShapeType="1"/>
            </p:cNvSpPr>
            <p:nvPr/>
          </p:nvSpPr>
          <p:spPr bwMode="auto">
            <a:xfrm flipH="1">
              <a:off x="12631519" y="3084079"/>
              <a:ext cx="593045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6" name="Line 6"/>
            <p:cNvSpPr>
              <a:spLocks noChangeShapeType="1"/>
            </p:cNvSpPr>
            <p:nvPr/>
          </p:nvSpPr>
          <p:spPr bwMode="auto">
            <a:xfrm flipH="1">
              <a:off x="12631519" y="4643294"/>
              <a:ext cx="593045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9062105" y="5839832"/>
            <a:ext cx="474881" cy="1559215"/>
            <a:chOff x="12631519" y="3084079"/>
            <a:chExt cx="593045" cy="1559215"/>
          </a:xfrm>
        </p:grpSpPr>
        <p:sp>
          <p:nvSpPr>
            <p:cNvPr id="48" name="Line 5"/>
            <p:cNvSpPr>
              <a:spLocks noChangeShapeType="1"/>
            </p:cNvSpPr>
            <p:nvPr/>
          </p:nvSpPr>
          <p:spPr bwMode="auto">
            <a:xfrm flipH="1">
              <a:off x="12631519" y="3084079"/>
              <a:ext cx="593045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9" name="Line 6"/>
            <p:cNvSpPr>
              <a:spLocks noChangeShapeType="1"/>
            </p:cNvSpPr>
            <p:nvPr/>
          </p:nvSpPr>
          <p:spPr bwMode="auto">
            <a:xfrm flipH="1">
              <a:off x="12631519" y="4643294"/>
              <a:ext cx="593045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527550" y="5839832"/>
            <a:ext cx="474881" cy="1559215"/>
            <a:chOff x="12631519" y="3084079"/>
            <a:chExt cx="593045" cy="1559215"/>
          </a:xfrm>
        </p:grpSpPr>
        <p:sp>
          <p:nvSpPr>
            <p:cNvPr id="51" name="Line 5"/>
            <p:cNvSpPr>
              <a:spLocks noChangeShapeType="1"/>
            </p:cNvSpPr>
            <p:nvPr/>
          </p:nvSpPr>
          <p:spPr bwMode="auto">
            <a:xfrm flipH="1">
              <a:off x="12631519" y="3084079"/>
              <a:ext cx="593045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2" name="Line 6"/>
            <p:cNvSpPr>
              <a:spLocks noChangeShapeType="1"/>
            </p:cNvSpPr>
            <p:nvPr/>
          </p:nvSpPr>
          <p:spPr bwMode="auto">
            <a:xfrm flipH="1">
              <a:off x="12631519" y="4643294"/>
              <a:ext cx="593045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54" name="Rectangle 53"/>
          <p:cNvSpPr/>
          <p:nvPr/>
        </p:nvSpPr>
        <p:spPr>
          <a:xfrm>
            <a:off x="675503" y="1317205"/>
            <a:ext cx="502508" cy="462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ectangle 54"/>
          <p:cNvSpPr/>
          <p:nvPr/>
        </p:nvSpPr>
        <p:spPr>
          <a:xfrm>
            <a:off x="9807146" y="4707512"/>
            <a:ext cx="502508" cy="462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9673906" y="1284254"/>
            <a:ext cx="502508" cy="462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5114910" y="4707512"/>
            <a:ext cx="502508" cy="462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5118756" y="1282066"/>
            <a:ext cx="502508" cy="462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Rectangle 58"/>
          <p:cNvSpPr/>
          <p:nvPr/>
        </p:nvSpPr>
        <p:spPr>
          <a:xfrm>
            <a:off x="571499" y="4674559"/>
            <a:ext cx="502508" cy="462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724618" y="1318317"/>
            <a:ext cx="40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en-US" sz="2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167871" y="1304849"/>
            <a:ext cx="40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en-US" sz="2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9752330" y="1318317"/>
            <a:ext cx="40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endParaRPr lang="en-US" sz="2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69729" y="4670441"/>
            <a:ext cx="40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endParaRPr lang="en-US" sz="2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167871" y="4707512"/>
            <a:ext cx="40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endParaRPr lang="en-US" sz="2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9880975" y="4708624"/>
            <a:ext cx="40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6</a:t>
            </a:r>
            <a:endParaRPr lang="en-US" sz="2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07624" y="8227339"/>
            <a:ext cx="119688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From:  Yilmaz</a:t>
            </a:r>
            <a:r>
              <a:rPr lang="en-US" sz="1200" dirty="0"/>
              <a:t>, O. and Doherty, S., 2001. Seismic data analysis : processing, inversion, and interpretation of seismic </a:t>
            </a:r>
            <a:r>
              <a:rPr lang="en-US" sz="1200" dirty="0" smtClean="0"/>
              <a:t>data, Society of Exploration Geophysics, Investigations in Geophysics, no. 10.</a:t>
            </a:r>
            <a:endParaRPr lang="en-US" sz="1200" dirty="0"/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114535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56</Words>
  <Application>Microsoft Macintosh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Noble Energy,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Fred Schroeder</dc:creator>
  <cp:lastModifiedBy>Danielle Sumy</cp:lastModifiedBy>
  <cp:revision>8</cp:revision>
  <cp:lastPrinted>2014-04-14T12:56:16Z</cp:lastPrinted>
  <dcterms:created xsi:type="dcterms:W3CDTF">2013-11-26T12:26:23Z</dcterms:created>
  <dcterms:modified xsi:type="dcterms:W3CDTF">2015-11-11T20:45:31Z</dcterms:modified>
</cp:coreProperties>
</file>