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67" r:id="rId3"/>
    <p:sldId id="366" r:id="rId4"/>
    <p:sldId id="368" r:id="rId5"/>
    <p:sldId id="369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62" d="100"/>
          <a:sy n="62" d="100"/>
        </p:scale>
        <p:origin x="-1952" y="-112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</a:t>
            </a:r>
            <a:r>
              <a:rPr lang="en-US" baseline="0" dirty="0" smtClean="0"/>
              <a:t>is the output from an older software package that generates a synthetic seismic trace – labeled here “</a:t>
            </a:r>
            <a:r>
              <a:rPr lang="en-US" baseline="0" dirty="0" smtClean="0"/>
              <a:t>composite”. The </a:t>
            </a:r>
            <a:r>
              <a:rPr lang="en-US" baseline="0" dirty="0" smtClean="0"/>
              <a:t>four </a:t>
            </a:r>
            <a:r>
              <a:rPr lang="en-US" baseline="0" dirty="0" smtClean="0"/>
              <a:t>(4) formation </a:t>
            </a:r>
            <a:r>
              <a:rPr lang="en-US" baseline="0" dirty="0" smtClean="0"/>
              <a:t>tops to tie (relate) to specific peaks, troughs or zero crossings are indicated and marked by horizontal </a:t>
            </a:r>
            <a:r>
              <a:rPr lang="en-US" baseline="0" dirty="0" smtClean="0"/>
              <a:t>lines. Students </a:t>
            </a:r>
            <a:r>
              <a:rPr lang="en-US" baseline="0" dirty="0" smtClean="0"/>
              <a:t>use this display to decide where each top should be marked on the synthetic seismic trace.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02564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Once </a:t>
            </a:r>
            <a:r>
              <a:rPr lang="en-US" dirty="0" smtClean="0"/>
              <a:t>they have </a:t>
            </a:r>
            <a:r>
              <a:rPr lang="en-US" baseline="0" dirty="0" smtClean="0"/>
              <a:t>decided where each top should be marked on the synthetic, they are ready to transfer the tops to the real seismic </a:t>
            </a:r>
            <a:r>
              <a:rPr lang="en-US" baseline="0" dirty="0" smtClean="0"/>
              <a:t>line. This </a:t>
            </a:r>
            <a:r>
              <a:rPr lang="en-US" baseline="0" dirty="0" smtClean="0"/>
              <a:t>is a 2D seismic line that passes close to the </a:t>
            </a:r>
            <a:r>
              <a:rPr lang="en-US" baseline="0" dirty="0" smtClean="0"/>
              <a:t>well. Note </a:t>
            </a:r>
            <a:r>
              <a:rPr lang="en-US" baseline="0" dirty="0" smtClean="0"/>
              <a:t>that the well location has been </a:t>
            </a:r>
            <a:r>
              <a:rPr lang="en-US" baseline="0" dirty="0" smtClean="0"/>
              <a:t>projected to </a:t>
            </a:r>
            <a:r>
              <a:rPr lang="en-US" baseline="0" dirty="0" smtClean="0"/>
              <a:t>3000 ft.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7508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students </a:t>
            </a:r>
            <a:r>
              <a:rPr lang="en-US" baseline="0" dirty="0" smtClean="0"/>
              <a:t>have the synthetic trace (shown here in red) at the same </a:t>
            </a:r>
            <a:r>
              <a:rPr lang="en-US" baseline="0" dirty="0" smtClean="0"/>
              <a:t>two-way time (TWT) </a:t>
            </a:r>
            <a:r>
              <a:rPr lang="en-US" baseline="0" dirty="0" smtClean="0"/>
              <a:t>scale as this line in Figure 4</a:t>
            </a:r>
            <a:r>
              <a:rPr lang="en-US" baseline="0" dirty="0" smtClean="0"/>
              <a:t>. They </a:t>
            </a:r>
            <a:r>
              <a:rPr lang="en-US" baseline="0" dirty="0" smtClean="0"/>
              <a:t>should cut the synthetic trace in Figure 4 and place it on Figure 2</a:t>
            </a:r>
            <a:r>
              <a:rPr lang="en-US" baseline="0" dirty="0" smtClean="0"/>
              <a:t>. They </a:t>
            </a:r>
            <a:r>
              <a:rPr lang="en-US" baseline="0" dirty="0" smtClean="0"/>
              <a:t>should align 2.0 seconds on the seismic and on the synthetic AS A STARTING </a:t>
            </a:r>
            <a:r>
              <a:rPr lang="en-US" baseline="0" dirty="0" smtClean="0"/>
              <a:t>POINT, and then move </a:t>
            </a:r>
            <a:r>
              <a:rPr lang="en-US" baseline="0" dirty="0" smtClean="0"/>
              <a:t>the synthetic trace up or down a little to get a reasonable </a:t>
            </a:r>
            <a:r>
              <a:rPr lang="en-US" baseline="0" dirty="0" smtClean="0"/>
              <a:t>match. Don’t </a:t>
            </a:r>
            <a:r>
              <a:rPr lang="en-US" baseline="0" dirty="0" smtClean="0"/>
              <a:t>tell them, but I shifted the synthetic trace up 32 ms to get a good match.</a:t>
            </a:r>
          </a:p>
        </p:txBody>
      </p:sp>
    </p:spTree>
    <p:extLst>
      <p:ext uri="{BB962C8B-B14F-4D97-AF65-F5344CB8AC3E}">
        <p14:creationId xmlns:p14="http://schemas.microsoft.com/office/powerpoint/2010/main" val="2574185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students </a:t>
            </a:r>
            <a:r>
              <a:rPr lang="en-US" baseline="0" dirty="0" smtClean="0"/>
              <a:t>have the synthetic trace (shown here in red) at the same TWT scale as this line in Figure 3</a:t>
            </a:r>
            <a:r>
              <a:rPr lang="en-US" baseline="0" dirty="0" smtClean="0"/>
              <a:t>. They </a:t>
            </a:r>
            <a:r>
              <a:rPr lang="en-US" baseline="0" dirty="0" smtClean="0"/>
              <a:t>should cut the synthetic trace in Figure 5 and place it on Figure 3</a:t>
            </a:r>
            <a:r>
              <a:rPr lang="en-US" baseline="0" dirty="0" smtClean="0"/>
              <a:t>. They </a:t>
            </a:r>
            <a:r>
              <a:rPr lang="en-US" baseline="0" dirty="0" smtClean="0"/>
              <a:t>should align 2.0 seconds on the seismic and on the synthetic AS A STARTING </a:t>
            </a:r>
            <a:r>
              <a:rPr lang="en-US" baseline="0" dirty="0" smtClean="0"/>
              <a:t>POINT, and then move </a:t>
            </a:r>
            <a:r>
              <a:rPr lang="en-US" baseline="0" dirty="0" smtClean="0"/>
              <a:t>the synthetic trace up or down a little to get a reasonable match.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They should not finalize the tie at the regional </a:t>
            </a:r>
            <a:r>
              <a:rPr lang="en-US" baseline="0" dirty="0" smtClean="0"/>
              <a:t>c-scale </a:t>
            </a:r>
            <a:r>
              <a:rPr lang="en-US" baseline="0" dirty="0" smtClean="0"/>
              <a:t>(Figure 2) until they work the tie at this detailed scale (Figure 3).</a:t>
            </a:r>
          </a:p>
        </p:txBody>
      </p:sp>
    </p:spTree>
    <p:extLst>
      <p:ext uri="{BB962C8B-B14F-4D97-AF65-F5344CB8AC3E}">
        <p14:creationId xmlns:p14="http://schemas.microsoft.com/office/powerpoint/2010/main" val="810173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43629" y="1404517"/>
              <a:ext cx="548226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Well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-Seismic Tie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956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Well-</a:t>
            </a:r>
            <a:r>
              <a:rPr lang="en-US" sz="4000" dirty="0" smtClean="0">
                <a:latin typeface="Comic Sans MS" pitchFamily="66" charset="0"/>
              </a:rPr>
              <a:t>Seismic Tie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30941" y="3718760"/>
            <a:ext cx="5179353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Tie four </a:t>
            </a:r>
            <a:r>
              <a:rPr lang="en-US" altLang="en-US" sz="2000" dirty="0" smtClean="0">
                <a:latin typeface="Verdana" panose="020B0604030504040204" pitchFamily="34" charset="0"/>
              </a:rPr>
              <a:t>(4) horizon </a:t>
            </a:r>
            <a:r>
              <a:rPr lang="en-US" altLang="en-US" sz="2000" dirty="0" smtClean="0">
                <a:latin typeface="Verdana" panose="020B0604030504040204" pitchFamily="34" charset="0"/>
              </a:rPr>
              <a:t>tops picked on well logs to the wiggles on a 2D seismic </a:t>
            </a:r>
            <a:r>
              <a:rPr lang="en-US" altLang="en-US" sz="2000" dirty="0" smtClean="0">
                <a:latin typeface="Verdana" panose="020B0604030504040204" pitchFamily="34" charset="0"/>
              </a:rPr>
              <a:t>line 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083" y="2351797"/>
            <a:ext cx="19621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Detailed Synthetic Trace</a:t>
            </a: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1108075"/>
            <a:ext cx="3794125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2" name="Group 7"/>
          <p:cNvGrpSpPr>
            <a:grpSpLocks/>
          </p:cNvGrpSpPr>
          <p:nvPr/>
        </p:nvGrpSpPr>
        <p:grpSpPr bwMode="auto">
          <a:xfrm>
            <a:off x="5443539" y="2171700"/>
            <a:ext cx="2624138" cy="2197100"/>
            <a:chOff x="3429" y="1368"/>
            <a:chExt cx="1653" cy="1384"/>
          </a:xfrm>
        </p:grpSpPr>
        <p:sp>
          <p:nvSpPr>
            <p:cNvPr id="32777" name="Text Box 5"/>
            <p:cNvSpPr txBox="1">
              <a:spLocks noChangeArrowheads="1"/>
            </p:cNvSpPr>
            <p:nvPr/>
          </p:nvSpPr>
          <p:spPr bwMode="auto">
            <a:xfrm>
              <a:off x="3672" y="1368"/>
              <a:ext cx="135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Lucida Sans" pitchFamily="34" charset="0"/>
                </a:rPr>
                <a:t>FOUR ‘TOPS’</a:t>
              </a:r>
            </a:p>
          </p:txBody>
        </p:sp>
        <p:sp>
          <p:nvSpPr>
            <p:cNvPr id="32778" name="Text Box 6"/>
            <p:cNvSpPr txBox="1">
              <a:spLocks noChangeArrowheads="1"/>
            </p:cNvSpPr>
            <p:nvPr/>
          </p:nvSpPr>
          <p:spPr bwMode="auto">
            <a:xfrm>
              <a:off x="3429" y="1813"/>
              <a:ext cx="1653" cy="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35000"/>
                </a:spcBef>
                <a:buFontTx/>
                <a:buChar char="•"/>
              </a:pPr>
              <a:r>
                <a:rPr lang="en-US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Lucida Sans" pitchFamily="34" charset="0"/>
                </a:rPr>
                <a:t>Top of Austin Chalk</a:t>
              </a:r>
            </a:p>
            <a:p>
              <a:pPr>
                <a:spcBef>
                  <a:spcPct val="35000"/>
                </a:spcBef>
                <a:buFontTx/>
                <a:buChar char="•"/>
              </a:pPr>
              <a:r>
                <a:rPr lang="en-US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Lucida Sans" pitchFamily="34" charset="0"/>
                </a:rPr>
                <a:t>Top of Eagleford Shale</a:t>
              </a:r>
            </a:p>
            <a:p>
              <a:pPr>
                <a:spcBef>
                  <a:spcPct val="35000"/>
                </a:spcBef>
                <a:buFontTx/>
                <a:buChar char="•"/>
              </a:pPr>
              <a:r>
                <a:rPr lang="en-US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Lucida Sans" pitchFamily="34" charset="0"/>
                </a:rPr>
                <a:t>Top of Woodbine Sand</a:t>
              </a:r>
            </a:p>
            <a:p>
              <a:pPr>
                <a:spcBef>
                  <a:spcPct val="35000"/>
                </a:spcBef>
                <a:buFontTx/>
                <a:buChar char="•"/>
              </a:pPr>
              <a:r>
                <a:rPr lang="en-US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Lucida Sans" pitchFamily="34" charset="0"/>
                </a:rPr>
                <a:t>Top of Buda Limestone</a:t>
              </a:r>
            </a:p>
          </p:txBody>
        </p:sp>
      </p:grpSp>
      <p:sp>
        <p:nvSpPr>
          <p:cNvPr id="32773" name="Line 8"/>
          <p:cNvSpPr>
            <a:spLocks noChangeShapeType="1"/>
          </p:cNvSpPr>
          <p:nvPr/>
        </p:nvSpPr>
        <p:spPr bwMode="auto">
          <a:xfrm>
            <a:off x="4352925" y="2579688"/>
            <a:ext cx="1109663" cy="4794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4" name="Line 9"/>
          <p:cNvSpPr>
            <a:spLocks noChangeShapeType="1"/>
          </p:cNvSpPr>
          <p:nvPr/>
        </p:nvSpPr>
        <p:spPr bwMode="auto">
          <a:xfrm>
            <a:off x="4362450" y="2762250"/>
            <a:ext cx="1100138" cy="679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Line 10"/>
          <p:cNvSpPr>
            <a:spLocks noChangeShapeType="1"/>
          </p:cNvSpPr>
          <p:nvPr/>
        </p:nvSpPr>
        <p:spPr bwMode="auto">
          <a:xfrm>
            <a:off x="4352925" y="3011488"/>
            <a:ext cx="1109663" cy="812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6" name="Line 11"/>
          <p:cNvSpPr>
            <a:spLocks noChangeShapeType="1"/>
          </p:cNvSpPr>
          <p:nvPr/>
        </p:nvSpPr>
        <p:spPr bwMode="auto">
          <a:xfrm flipV="1">
            <a:off x="4419600" y="4206875"/>
            <a:ext cx="1042988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02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183" y="1053849"/>
            <a:ext cx="8456889" cy="17462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000" dirty="0" smtClean="0"/>
              <a:t>In this exercise, you will look at a blocked sonic log from a well. </a:t>
            </a:r>
            <a:r>
              <a:rPr lang="en-US" altLang="en-US" sz="2000" dirty="0" smtClean="0"/>
              <a:t>Four (4) </a:t>
            </a:r>
            <a:r>
              <a:rPr lang="en-US" altLang="en-US" sz="2000" dirty="0" smtClean="0"/>
              <a:t>formation tops are provided. </a:t>
            </a:r>
            <a:r>
              <a:rPr lang="en-US" altLang="en-US" sz="2000" dirty="0" smtClean="0"/>
              <a:t>You </a:t>
            </a:r>
            <a:r>
              <a:rPr lang="en-US" altLang="en-US" sz="2000" dirty="0" smtClean="0"/>
              <a:t>will go through the process of relating these formation tops to a synthetic (modeled) seismic trace.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>
            <a:lum bright="6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9" b="12926"/>
          <a:stretch>
            <a:fillRect/>
          </a:stretch>
        </p:blipFill>
        <p:spPr bwMode="auto">
          <a:xfrm>
            <a:off x="892175" y="2523795"/>
            <a:ext cx="7359650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3132138" y="2930195"/>
            <a:ext cx="0" cy="29543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872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Well to Seismic Tie</a:t>
            </a:r>
          </a:p>
        </p:txBody>
      </p:sp>
      <p:grpSp>
        <p:nvGrpSpPr>
          <p:cNvPr id="33795" name="Group 12"/>
          <p:cNvGrpSpPr>
            <a:grpSpLocks/>
          </p:cNvGrpSpPr>
          <p:nvPr/>
        </p:nvGrpSpPr>
        <p:grpSpPr bwMode="auto">
          <a:xfrm>
            <a:off x="384175" y="1108075"/>
            <a:ext cx="8110538" cy="5208588"/>
            <a:chOff x="384" y="698"/>
            <a:chExt cx="4636" cy="3281"/>
          </a:xfrm>
        </p:grpSpPr>
        <p:pic>
          <p:nvPicPr>
            <p:cNvPr id="33797" name="Picture 4"/>
            <p:cNvPicPr>
              <a:picLocks noChangeAspect="1" noChangeArrowheads="1"/>
            </p:cNvPicPr>
            <p:nvPr/>
          </p:nvPicPr>
          <p:blipFill>
            <a:blip r:embed="rId3">
              <a:lum bright="18000" contrast="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350"/>
            <a:stretch>
              <a:fillRect/>
            </a:stretch>
          </p:blipFill>
          <p:spPr bwMode="auto">
            <a:xfrm>
              <a:off x="384" y="698"/>
              <a:ext cx="4636" cy="3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798" name="Group 5"/>
            <p:cNvGrpSpPr>
              <a:grpSpLocks noChangeAspect="1"/>
            </p:cNvGrpSpPr>
            <p:nvPr/>
          </p:nvGrpSpPr>
          <p:grpSpPr bwMode="auto">
            <a:xfrm>
              <a:off x="1759" y="1710"/>
              <a:ext cx="90" cy="2111"/>
              <a:chOff x="3213" y="-707"/>
              <a:chExt cx="244" cy="4958"/>
            </a:xfrm>
          </p:grpSpPr>
          <p:sp>
            <p:nvSpPr>
              <p:cNvPr id="33799" name="Line 6"/>
              <p:cNvSpPr>
                <a:spLocks noChangeAspect="1" noChangeShapeType="1"/>
              </p:cNvSpPr>
              <p:nvPr/>
            </p:nvSpPr>
            <p:spPr bwMode="auto">
              <a:xfrm>
                <a:off x="3331" y="-707"/>
                <a:ext cx="0" cy="4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00" name="Freeform 7"/>
              <p:cNvSpPr>
                <a:spLocks noChangeAspect="1"/>
              </p:cNvSpPr>
              <p:nvPr/>
            </p:nvSpPr>
            <p:spPr bwMode="auto">
              <a:xfrm>
                <a:off x="3215" y="3186"/>
                <a:ext cx="242" cy="1065"/>
              </a:xfrm>
              <a:custGeom>
                <a:avLst/>
                <a:gdLst>
                  <a:gd name="T0" fmla="*/ 137 w 242"/>
                  <a:gd name="T1" fmla="*/ 16 h 1065"/>
                  <a:gd name="T2" fmla="*/ 87 w 242"/>
                  <a:gd name="T3" fmla="*/ 43 h 1065"/>
                  <a:gd name="T4" fmla="*/ 115 w 242"/>
                  <a:gd name="T5" fmla="*/ 72 h 1065"/>
                  <a:gd name="T6" fmla="*/ 193 w 242"/>
                  <a:gd name="T7" fmla="*/ 102 h 1065"/>
                  <a:gd name="T8" fmla="*/ 111 w 242"/>
                  <a:gd name="T9" fmla="*/ 124 h 1065"/>
                  <a:gd name="T10" fmla="*/ 59 w 242"/>
                  <a:gd name="T11" fmla="*/ 150 h 1065"/>
                  <a:gd name="T12" fmla="*/ 103 w 242"/>
                  <a:gd name="T13" fmla="*/ 172 h 1065"/>
                  <a:gd name="T14" fmla="*/ 97 w 242"/>
                  <a:gd name="T15" fmla="*/ 193 h 1065"/>
                  <a:gd name="T16" fmla="*/ 153 w 242"/>
                  <a:gd name="T17" fmla="*/ 214 h 1065"/>
                  <a:gd name="T18" fmla="*/ 91 w 242"/>
                  <a:gd name="T19" fmla="*/ 244 h 1065"/>
                  <a:gd name="T20" fmla="*/ 94 w 242"/>
                  <a:gd name="T21" fmla="*/ 272 h 1065"/>
                  <a:gd name="T22" fmla="*/ 123 w 242"/>
                  <a:gd name="T23" fmla="*/ 310 h 1065"/>
                  <a:gd name="T24" fmla="*/ 126 w 242"/>
                  <a:gd name="T25" fmla="*/ 355 h 1065"/>
                  <a:gd name="T26" fmla="*/ 119 w 242"/>
                  <a:gd name="T27" fmla="*/ 385 h 1065"/>
                  <a:gd name="T28" fmla="*/ 87 w 242"/>
                  <a:gd name="T29" fmla="*/ 419 h 1065"/>
                  <a:gd name="T30" fmla="*/ 142 w 242"/>
                  <a:gd name="T31" fmla="*/ 441 h 1065"/>
                  <a:gd name="T32" fmla="*/ 139 w 242"/>
                  <a:gd name="T33" fmla="*/ 465 h 1065"/>
                  <a:gd name="T34" fmla="*/ 148 w 242"/>
                  <a:gd name="T35" fmla="*/ 489 h 1065"/>
                  <a:gd name="T36" fmla="*/ 140 w 242"/>
                  <a:gd name="T37" fmla="*/ 512 h 1065"/>
                  <a:gd name="T38" fmla="*/ 19 w 242"/>
                  <a:gd name="T39" fmla="*/ 531 h 1065"/>
                  <a:gd name="T40" fmla="*/ 38 w 242"/>
                  <a:gd name="T41" fmla="*/ 547 h 1065"/>
                  <a:gd name="T42" fmla="*/ 182 w 242"/>
                  <a:gd name="T43" fmla="*/ 558 h 1065"/>
                  <a:gd name="T44" fmla="*/ 212 w 242"/>
                  <a:gd name="T45" fmla="*/ 574 h 1065"/>
                  <a:gd name="T46" fmla="*/ 108 w 242"/>
                  <a:gd name="T47" fmla="*/ 590 h 1065"/>
                  <a:gd name="T48" fmla="*/ 103 w 242"/>
                  <a:gd name="T49" fmla="*/ 611 h 1065"/>
                  <a:gd name="T50" fmla="*/ 95 w 242"/>
                  <a:gd name="T51" fmla="*/ 640 h 1065"/>
                  <a:gd name="T52" fmla="*/ 99 w 242"/>
                  <a:gd name="T53" fmla="*/ 665 h 1065"/>
                  <a:gd name="T54" fmla="*/ 151 w 242"/>
                  <a:gd name="T55" fmla="*/ 689 h 1065"/>
                  <a:gd name="T56" fmla="*/ 119 w 242"/>
                  <a:gd name="T57" fmla="*/ 716 h 1065"/>
                  <a:gd name="T58" fmla="*/ 83 w 242"/>
                  <a:gd name="T59" fmla="*/ 739 h 1065"/>
                  <a:gd name="T60" fmla="*/ 126 w 242"/>
                  <a:gd name="T61" fmla="*/ 756 h 1065"/>
                  <a:gd name="T62" fmla="*/ 126 w 242"/>
                  <a:gd name="T63" fmla="*/ 790 h 1065"/>
                  <a:gd name="T64" fmla="*/ 151 w 242"/>
                  <a:gd name="T65" fmla="*/ 817 h 1065"/>
                  <a:gd name="T66" fmla="*/ 94 w 242"/>
                  <a:gd name="T67" fmla="*/ 838 h 1065"/>
                  <a:gd name="T68" fmla="*/ 97 w 242"/>
                  <a:gd name="T69" fmla="*/ 860 h 1065"/>
                  <a:gd name="T70" fmla="*/ 231 w 242"/>
                  <a:gd name="T71" fmla="*/ 878 h 1065"/>
                  <a:gd name="T72" fmla="*/ 116 w 242"/>
                  <a:gd name="T73" fmla="*/ 900 h 1065"/>
                  <a:gd name="T74" fmla="*/ 49 w 242"/>
                  <a:gd name="T75" fmla="*/ 921 h 1065"/>
                  <a:gd name="T76" fmla="*/ 108 w 242"/>
                  <a:gd name="T77" fmla="*/ 947 h 1065"/>
                  <a:gd name="T78" fmla="*/ 103 w 242"/>
                  <a:gd name="T79" fmla="*/ 974 h 1065"/>
                  <a:gd name="T80" fmla="*/ 123 w 242"/>
                  <a:gd name="T81" fmla="*/ 1006 h 1065"/>
                  <a:gd name="T82" fmla="*/ 97 w 242"/>
                  <a:gd name="T83" fmla="*/ 1027 h 1065"/>
                  <a:gd name="T84" fmla="*/ 115 w 242"/>
                  <a:gd name="T85" fmla="*/ 1054 h 106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42"/>
                  <a:gd name="T130" fmla="*/ 0 h 1065"/>
                  <a:gd name="T131" fmla="*/ 242 w 242"/>
                  <a:gd name="T132" fmla="*/ 1065 h 106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42" h="1065">
                    <a:moveTo>
                      <a:pt x="118" y="0"/>
                    </a:moveTo>
                    <a:cubicBezTo>
                      <a:pt x="127" y="5"/>
                      <a:pt x="137" y="11"/>
                      <a:pt x="137" y="16"/>
                    </a:cubicBezTo>
                    <a:cubicBezTo>
                      <a:pt x="137" y="21"/>
                      <a:pt x="129" y="24"/>
                      <a:pt x="121" y="28"/>
                    </a:cubicBezTo>
                    <a:cubicBezTo>
                      <a:pt x="113" y="32"/>
                      <a:pt x="92" y="38"/>
                      <a:pt x="87" y="43"/>
                    </a:cubicBezTo>
                    <a:cubicBezTo>
                      <a:pt x="82" y="48"/>
                      <a:pt x="84" y="55"/>
                      <a:pt x="89" y="60"/>
                    </a:cubicBezTo>
                    <a:cubicBezTo>
                      <a:pt x="94" y="65"/>
                      <a:pt x="103" y="67"/>
                      <a:pt x="115" y="72"/>
                    </a:cubicBezTo>
                    <a:cubicBezTo>
                      <a:pt x="127" y="77"/>
                      <a:pt x="148" y="83"/>
                      <a:pt x="161" y="88"/>
                    </a:cubicBezTo>
                    <a:cubicBezTo>
                      <a:pt x="174" y="93"/>
                      <a:pt x="191" y="98"/>
                      <a:pt x="193" y="102"/>
                    </a:cubicBezTo>
                    <a:cubicBezTo>
                      <a:pt x="195" y="106"/>
                      <a:pt x="185" y="109"/>
                      <a:pt x="171" y="113"/>
                    </a:cubicBezTo>
                    <a:cubicBezTo>
                      <a:pt x="157" y="117"/>
                      <a:pt x="127" y="120"/>
                      <a:pt x="111" y="124"/>
                    </a:cubicBezTo>
                    <a:cubicBezTo>
                      <a:pt x="95" y="128"/>
                      <a:pt x="84" y="132"/>
                      <a:pt x="75" y="136"/>
                    </a:cubicBezTo>
                    <a:cubicBezTo>
                      <a:pt x="66" y="140"/>
                      <a:pt x="57" y="145"/>
                      <a:pt x="59" y="150"/>
                    </a:cubicBezTo>
                    <a:cubicBezTo>
                      <a:pt x="61" y="155"/>
                      <a:pt x="82" y="164"/>
                      <a:pt x="89" y="168"/>
                    </a:cubicBezTo>
                    <a:cubicBezTo>
                      <a:pt x="96" y="172"/>
                      <a:pt x="102" y="170"/>
                      <a:pt x="103" y="172"/>
                    </a:cubicBezTo>
                    <a:cubicBezTo>
                      <a:pt x="104" y="174"/>
                      <a:pt x="96" y="178"/>
                      <a:pt x="95" y="182"/>
                    </a:cubicBezTo>
                    <a:cubicBezTo>
                      <a:pt x="94" y="186"/>
                      <a:pt x="94" y="190"/>
                      <a:pt x="97" y="193"/>
                    </a:cubicBezTo>
                    <a:cubicBezTo>
                      <a:pt x="100" y="196"/>
                      <a:pt x="106" y="197"/>
                      <a:pt x="115" y="200"/>
                    </a:cubicBezTo>
                    <a:cubicBezTo>
                      <a:pt x="124" y="203"/>
                      <a:pt x="152" y="208"/>
                      <a:pt x="153" y="214"/>
                    </a:cubicBezTo>
                    <a:cubicBezTo>
                      <a:pt x="154" y="220"/>
                      <a:pt x="134" y="230"/>
                      <a:pt x="124" y="235"/>
                    </a:cubicBezTo>
                    <a:cubicBezTo>
                      <a:pt x="114" y="240"/>
                      <a:pt x="98" y="241"/>
                      <a:pt x="91" y="244"/>
                    </a:cubicBezTo>
                    <a:cubicBezTo>
                      <a:pt x="84" y="247"/>
                      <a:pt x="79" y="251"/>
                      <a:pt x="79" y="256"/>
                    </a:cubicBezTo>
                    <a:cubicBezTo>
                      <a:pt x="79" y="261"/>
                      <a:pt x="88" y="267"/>
                      <a:pt x="94" y="272"/>
                    </a:cubicBezTo>
                    <a:cubicBezTo>
                      <a:pt x="100" y="277"/>
                      <a:pt x="110" y="278"/>
                      <a:pt x="115" y="284"/>
                    </a:cubicBezTo>
                    <a:cubicBezTo>
                      <a:pt x="120" y="290"/>
                      <a:pt x="124" y="301"/>
                      <a:pt x="123" y="310"/>
                    </a:cubicBezTo>
                    <a:cubicBezTo>
                      <a:pt x="122" y="319"/>
                      <a:pt x="110" y="330"/>
                      <a:pt x="110" y="337"/>
                    </a:cubicBezTo>
                    <a:cubicBezTo>
                      <a:pt x="110" y="344"/>
                      <a:pt x="123" y="351"/>
                      <a:pt x="126" y="355"/>
                    </a:cubicBezTo>
                    <a:cubicBezTo>
                      <a:pt x="129" y="359"/>
                      <a:pt x="132" y="359"/>
                      <a:pt x="131" y="364"/>
                    </a:cubicBezTo>
                    <a:cubicBezTo>
                      <a:pt x="130" y="369"/>
                      <a:pt x="125" y="378"/>
                      <a:pt x="119" y="385"/>
                    </a:cubicBezTo>
                    <a:cubicBezTo>
                      <a:pt x="113" y="392"/>
                      <a:pt x="100" y="398"/>
                      <a:pt x="95" y="404"/>
                    </a:cubicBezTo>
                    <a:cubicBezTo>
                      <a:pt x="90" y="410"/>
                      <a:pt x="85" y="414"/>
                      <a:pt x="87" y="419"/>
                    </a:cubicBezTo>
                    <a:cubicBezTo>
                      <a:pt x="89" y="424"/>
                      <a:pt x="98" y="429"/>
                      <a:pt x="107" y="433"/>
                    </a:cubicBezTo>
                    <a:cubicBezTo>
                      <a:pt x="116" y="437"/>
                      <a:pt x="134" y="437"/>
                      <a:pt x="142" y="441"/>
                    </a:cubicBezTo>
                    <a:cubicBezTo>
                      <a:pt x="150" y="445"/>
                      <a:pt x="153" y="452"/>
                      <a:pt x="153" y="456"/>
                    </a:cubicBezTo>
                    <a:cubicBezTo>
                      <a:pt x="153" y="460"/>
                      <a:pt x="142" y="461"/>
                      <a:pt x="139" y="465"/>
                    </a:cubicBezTo>
                    <a:cubicBezTo>
                      <a:pt x="136" y="469"/>
                      <a:pt x="136" y="476"/>
                      <a:pt x="137" y="480"/>
                    </a:cubicBezTo>
                    <a:cubicBezTo>
                      <a:pt x="138" y="484"/>
                      <a:pt x="146" y="486"/>
                      <a:pt x="148" y="489"/>
                    </a:cubicBezTo>
                    <a:cubicBezTo>
                      <a:pt x="150" y="492"/>
                      <a:pt x="151" y="496"/>
                      <a:pt x="150" y="500"/>
                    </a:cubicBezTo>
                    <a:cubicBezTo>
                      <a:pt x="149" y="504"/>
                      <a:pt x="146" y="509"/>
                      <a:pt x="140" y="512"/>
                    </a:cubicBezTo>
                    <a:cubicBezTo>
                      <a:pt x="134" y="515"/>
                      <a:pt x="133" y="513"/>
                      <a:pt x="113" y="516"/>
                    </a:cubicBezTo>
                    <a:cubicBezTo>
                      <a:pt x="93" y="519"/>
                      <a:pt x="37" y="527"/>
                      <a:pt x="19" y="531"/>
                    </a:cubicBezTo>
                    <a:cubicBezTo>
                      <a:pt x="1" y="535"/>
                      <a:pt x="0" y="537"/>
                      <a:pt x="3" y="540"/>
                    </a:cubicBezTo>
                    <a:cubicBezTo>
                      <a:pt x="6" y="543"/>
                      <a:pt x="19" y="545"/>
                      <a:pt x="38" y="547"/>
                    </a:cubicBezTo>
                    <a:cubicBezTo>
                      <a:pt x="57" y="549"/>
                      <a:pt x="94" y="551"/>
                      <a:pt x="118" y="553"/>
                    </a:cubicBezTo>
                    <a:cubicBezTo>
                      <a:pt x="142" y="555"/>
                      <a:pt x="165" y="555"/>
                      <a:pt x="182" y="558"/>
                    </a:cubicBezTo>
                    <a:cubicBezTo>
                      <a:pt x="199" y="561"/>
                      <a:pt x="218" y="566"/>
                      <a:pt x="223" y="569"/>
                    </a:cubicBezTo>
                    <a:cubicBezTo>
                      <a:pt x="228" y="572"/>
                      <a:pt x="222" y="572"/>
                      <a:pt x="212" y="574"/>
                    </a:cubicBezTo>
                    <a:cubicBezTo>
                      <a:pt x="202" y="576"/>
                      <a:pt x="178" y="579"/>
                      <a:pt x="161" y="582"/>
                    </a:cubicBezTo>
                    <a:cubicBezTo>
                      <a:pt x="144" y="585"/>
                      <a:pt x="120" y="587"/>
                      <a:pt x="108" y="590"/>
                    </a:cubicBezTo>
                    <a:cubicBezTo>
                      <a:pt x="96" y="593"/>
                      <a:pt x="92" y="595"/>
                      <a:pt x="91" y="598"/>
                    </a:cubicBezTo>
                    <a:cubicBezTo>
                      <a:pt x="90" y="601"/>
                      <a:pt x="103" y="606"/>
                      <a:pt x="103" y="611"/>
                    </a:cubicBezTo>
                    <a:cubicBezTo>
                      <a:pt x="103" y="616"/>
                      <a:pt x="92" y="622"/>
                      <a:pt x="91" y="627"/>
                    </a:cubicBezTo>
                    <a:cubicBezTo>
                      <a:pt x="90" y="632"/>
                      <a:pt x="95" y="635"/>
                      <a:pt x="95" y="640"/>
                    </a:cubicBezTo>
                    <a:cubicBezTo>
                      <a:pt x="95" y="645"/>
                      <a:pt x="90" y="655"/>
                      <a:pt x="91" y="659"/>
                    </a:cubicBezTo>
                    <a:cubicBezTo>
                      <a:pt x="92" y="663"/>
                      <a:pt x="94" y="663"/>
                      <a:pt x="99" y="665"/>
                    </a:cubicBezTo>
                    <a:cubicBezTo>
                      <a:pt x="104" y="667"/>
                      <a:pt x="115" y="669"/>
                      <a:pt x="124" y="673"/>
                    </a:cubicBezTo>
                    <a:cubicBezTo>
                      <a:pt x="133" y="677"/>
                      <a:pt x="147" y="685"/>
                      <a:pt x="151" y="689"/>
                    </a:cubicBezTo>
                    <a:cubicBezTo>
                      <a:pt x="155" y="693"/>
                      <a:pt x="153" y="695"/>
                      <a:pt x="148" y="699"/>
                    </a:cubicBezTo>
                    <a:cubicBezTo>
                      <a:pt x="143" y="703"/>
                      <a:pt x="128" y="712"/>
                      <a:pt x="119" y="716"/>
                    </a:cubicBezTo>
                    <a:cubicBezTo>
                      <a:pt x="110" y="720"/>
                      <a:pt x="100" y="720"/>
                      <a:pt x="94" y="724"/>
                    </a:cubicBezTo>
                    <a:cubicBezTo>
                      <a:pt x="88" y="728"/>
                      <a:pt x="82" y="735"/>
                      <a:pt x="83" y="739"/>
                    </a:cubicBezTo>
                    <a:cubicBezTo>
                      <a:pt x="84" y="743"/>
                      <a:pt x="95" y="745"/>
                      <a:pt x="102" y="748"/>
                    </a:cubicBezTo>
                    <a:cubicBezTo>
                      <a:pt x="109" y="751"/>
                      <a:pt x="121" y="754"/>
                      <a:pt x="126" y="756"/>
                    </a:cubicBezTo>
                    <a:cubicBezTo>
                      <a:pt x="131" y="758"/>
                      <a:pt x="134" y="757"/>
                      <a:pt x="134" y="763"/>
                    </a:cubicBezTo>
                    <a:cubicBezTo>
                      <a:pt x="134" y="769"/>
                      <a:pt x="125" y="783"/>
                      <a:pt x="126" y="790"/>
                    </a:cubicBezTo>
                    <a:cubicBezTo>
                      <a:pt x="127" y="797"/>
                      <a:pt x="136" y="799"/>
                      <a:pt x="140" y="803"/>
                    </a:cubicBezTo>
                    <a:cubicBezTo>
                      <a:pt x="144" y="807"/>
                      <a:pt x="151" y="813"/>
                      <a:pt x="151" y="817"/>
                    </a:cubicBezTo>
                    <a:cubicBezTo>
                      <a:pt x="151" y="821"/>
                      <a:pt x="147" y="824"/>
                      <a:pt x="137" y="828"/>
                    </a:cubicBezTo>
                    <a:cubicBezTo>
                      <a:pt x="127" y="832"/>
                      <a:pt x="106" y="834"/>
                      <a:pt x="94" y="838"/>
                    </a:cubicBezTo>
                    <a:cubicBezTo>
                      <a:pt x="82" y="842"/>
                      <a:pt x="65" y="847"/>
                      <a:pt x="65" y="851"/>
                    </a:cubicBezTo>
                    <a:cubicBezTo>
                      <a:pt x="65" y="855"/>
                      <a:pt x="85" y="857"/>
                      <a:pt x="97" y="860"/>
                    </a:cubicBezTo>
                    <a:cubicBezTo>
                      <a:pt x="109" y="863"/>
                      <a:pt x="115" y="865"/>
                      <a:pt x="137" y="868"/>
                    </a:cubicBezTo>
                    <a:cubicBezTo>
                      <a:pt x="159" y="871"/>
                      <a:pt x="220" y="875"/>
                      <a:pt x="231" y="878"/>
                    </a:cubicBezTo>
                    <a:cubicBezTo>
                      <a:pt x="242" y="881"/>
                      <a:pt x="222" y="885"/>
                      <a:pt x="203" y="889"/>
                    </a:cubicBezTo>
                    <a:cubicBezTo>
                      <a:pt x="184" y="893"/>
                      <a:pt x="139" y="897"/>
                      <a:pt x="116" y="900"/>
                    </a:cubicBezTo>
                    <a:cubicBezTo>
                      <a:pt x="93" y="903"/>
                      <a:pt x="76" y="904"/>
                      <a:pt x="65" y="907"/>
                    </a:cubicBezTo>
                    <a:cubicBezTo>
                      <a:pt x="54" y="910"/>
                      <a:pt x="46" y="916"/>
                      <a:pt x="49" y="921"/>
                    </a:cubicBezTo>
                    <a:cubicBezTo>
                      <a:pt x="52" y="926"/>
                      <a:pt x="73" y="932"/>
                      <a:pt x="83" y="936"/>
                    </a:cubicBezTo>
                    <a:cubicBezTo>
                      <a:pt x="93" y="940"/>
                      <a:pt x="106" y="942"/>
                      <a:pt x="108" y="947"/>
                    </a:cubicBezTo>
                    <a:cubicBezTo>
                      <a:pt x="110" y="952"/>
                      <a:pt x="98" y="962"/>
                      <a:pt x="97" y="966"/>
                    </a:cubicBezTo>
                    <a:cubicBezTo>
                      <a:pt x="96" y="970"/>
                      <a:pt x="97" y="970"/>
                      <a:pt x="103" y="974"/>
                    </a:cubicBezTo>
                    <a:cubicBezTo>
                      <a:pt x="109" y="978"/>
                      <a:pt x="131" y="983"/>
                      <a:pt x="134" y="988"/>
                    </a:cubicBezTo>
                    <a:cubicBezTo>
                      <a:pt x="137" y="993"/>
                      <a:pt x="129" y="1001"/>
                      <a:pt x="123" y="1006"/>
                    </a:cubicBezTo>
                    <a:cubicBezTo>
                      <a:pt x="117" y="1011"/>
                      <a:pt x="104" y="1014"/>
                      <a:pt x="100" y="1017"/>
                    </a:cubicBezTo>
                    <a:cubicBezTo>
                      <a:pt x="96" y="1020"/>
                      <a:pt x="95" y="1023"/>
                      <a:pt x="97" y="1027"/>
                    </a:cubicBezTo>
                    <a:cubicBezTo>
                      <a:pt x="99" y="1031"/>
                      <a:pt x="108" y="1039"/>
                      <a:pt x="111" y="1043"/>
                    </a:cubicBezTo>
                    <a:cubicBezTo>
                      <a:pt x="114" y="1047"/>
                      <a:pt x="114" y="1050"/>
                      <a:pt x="115" y="1054"/>
                    </a:cubicBezTo>
                    <a:cubicBezTo>
                      <a:pt x="116" y="1058"/>
                      <a:pt x="117" y="1061"/>
                      <a:pt x="119" y="1065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01" name="Freeform 8"/>
              <p:cNvSpPr>
                <a:spLocks noChangeAspect="1"/>
              </p:cNvSpPr>
              <p:nvPr/>
            </p:nvSpPr>
            <p:spPr bwMode="auto">
              <a:xfrm>
                <a:off x="3293" y="2043"/>
                <a:ext cx="93" cy="1143"/>
              </a:xfrm>
              <a:custGeom>
                <a:avLst/>
                <a:gdLst>
                  <a:gd name="T0" fmla="*/ 53 w 93"/>
                  <a:gd name="T1" fmla="*/ 10 h 1143"/>
                  <a:gd name="T2" fmla="*/ 21 w 93"/>
                  <a:gd name="T3" fmla="*/ 31 h 1143"/>
                  <a:gd name="T4" fmla="*/ 25 w 93"/>
                  <a:gd name="T5" fmla="*/ 67 h 1143"/>
                  <a:gd name="T6" fmla="*/ 53 w 93"/>
                  <a:gd name="T7" fmla="*/ 87 h 1143"/>
                  <a:gd name="T8" fmla="*/ 37 w 93"/>
                  <a:gd name="T9" fmla="*/ 103 h 1143"/>
                  <a:gd name="T10" fmla="*/ 17 w 93"/>
                  <a:gd name="T11" fmla="*/ 135 h 1143"/>
                  <a:gd name="T12" fmla="*/ 48 w 93"/>
                  <a:gd name="T13" fmla="*/ 162 h 1143"/>
                  <a:gd name="T14" fmla="*/ 27 w 93"/>
                  <a:gd name="T15" fmla="*/ 199 h 1143"/>
                  <a:gd name="T16" fmla="*/ 35 w 93"/>
                  <a:gd name="T17" fmla="*/ 245 h 1143"/>
                  <a:gd name="T18" fmla="*/ 51 w 93"/>
                  <a:gd name="T19" fmla="*/ 283 h 1143"/>
                  <a:gd name="T20" fmla="*/ 22 w 93"/>
                  <a:gd name="T21" fmla="*/ 322 h 1143"/>
                  <a:gd name="T22" fmla="*/ 51 w 93"/>
                  <a:gd name="T23" fmla="*/ 339 h 1143"/>
                  <a:gd name="T24" fmla="*/ 46 w 93"/>
                  <a:gd name="T25" fmla="*/ 357 h 1143"/>
                  <a:gd name="T26" fmla="*/ 0 w 93"/>
                  <a:gd name="T27" fmla="*/ 386 h 1143"/>
                  <a:gd name="T28" fmla="*/ 46 w 93"/>
                  <a:gd name="T29" fmla="*/ 403 h 1143"/>
                  <a:gd name="T30" fmla="*/ 57 w 93"/>
                  <a:gd name="T31" fmla="*/ 429 h 1143"/>
                  <a:gd name="T32" fmla="*/ 29 w 93"/>
                  <a:gd name="T33" fmla="*/ 442 h 1143"/>
                  <a:gd name="T34" fmla="*/ 19 w 93"/>
                  <a:gd name="T35" fmla="*/ 475 h 1143"/>
                  <a:gd name="T36" fmla="*/ 32 w 93"/>
                  <a:gd name="T37" fmla="*/ 501 h 1143"/>
                  <a:gd name="T38" fmla="*/ 29 w 93"/>
                  <a:gd name="T39" fmla="*/ 522 h 1143"/>
                  <a:gd name="T40" fmla="*/ 93 w 93"/>
                  <a:gd name="T41" fmla="*/ 541 h 1143"/>
                  <a:gd name="T42" fmla="*/ 33 w 93"/>
                  <a:gd name="T43" fmla="*/ 560 h 1143"/>
                  <a:gd name="T44" fmla="*/ 6 w 93"/>
                  <a:gd name="T45" fmla="*/ 579 h 1143"/>
                  <a:gd name="T46" fmla="*/ 33 w 93"/>
                  <a:gd name="T47" fmla="*/ 599 h 1143"/>
                  <a:gd name="T48" fmla="*/ 29 w 93"/>
                  <a:gd name="T49" fmla="*/ 626 h 1143"/>
                  <a:gd name="T50" fmla="*/ 24 w 93"/>
                  <a:gd name="T51" fmla="*/ 650 h 1143"/>
                  <a:gd name="T52" fmla="*/ 27 w 93"/>
                  <a:gd name="T53" fmla="*/ 688 h 1143"/>
                  <a:gd name="T54" fmla="*/ 53 w 93"/>
                  <a:gd name="T55" fmla="*/ 707 h 1143"/>
                  <a:gd name="T56" fmla="*/ 24 w 93"/>
                  <a:gd name="T57" fmla="*/ 731 h 1143"/>
                  <a:gd name="T58" fmla="*/ 38 w 93"/>
                  <a:gd name="T59" fmla="*/ 754 h 1143"/>
                  <a:gd name="T60" fmla="*/ 32 w 93"/>
                  <a:gd name="T61" fmla="*/ 778 h 1143"/>
                  <a:gd name="T62" fmla="*/ 41 w 93"/>
                  <a:gd name="T63" fmla="*/ 808 h 1143"/>
                  <a:gd name="T64" fmla="*/ 24 w 93"/>
                  <a:gd name="T65" fmla="*/ 853 h 1143"/>
                  <a:gd name="T66" fmla="*/ 48 w 93"/>
                  <a:gd name="T67" fmla="*/ 893 h 1143"/>
                  <a:gd name="T68" fmla="*/ 48 w 93"/>
                  <a:gd name="T69" fmla="*/ 925 h 1143"/>
                  <a:gd name="T70" fmla="*/ 37 w 93"/>
                  <a:gd name="T71" fmla="*/ 963 h 1143"/>
                  <a:gd name="T72" fmla="*/ 19 w 93"/>
                  <a:gd name="T73" fmla="*/ 997 h 1143"/>
                  <a:gd name="T74" fmla="*/ 40 w 93"/>
                  <a:gd name="T75" fmla="*/ 1018 h 1143"/>
                  <a:gd name="T76" fmla="*/ 35 w 93"/>
                  <a:gd name="T77" fmla="*/ 1055 h 1143"/>
                  <a:gd name="T78" fmla="*/ 51 w 93"/>
                  <a:gd name="T79" fmla="*/ 1087 h 1143"/>
                  <a:gd name="T80" fmla="*/ 25 w 93"/>
                  <a:gd name="T81" fmla="*/ 1111 h 1143"/>
                  <a:gd name="T82" fmla="*/ 21 w 93"/>
                  <a:gd name="T83" fmla="*/ 1135 h 114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93"/>
                  <a:gd name="T127" fmla="*/ 0 h 1143"/>
                  <a:gd name="T128" fmla="*/ 93 w 93"/>
                  <a:gd name="T129" fmla="*/ 1143 h 114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93" h="1143">
                    <a:moveTo>
                      <a:pt x="37" y="0"/>
                    </a:moveTo>
                    <a:cubicBezTo>
                      <a:pt x="44" y="3"/>
                      <a:pt x="52" y="6"/>
                      <a:pt x="53" y="10"/>
                    </a:cubicBezTo>
                    <a:cubicBezTo>
                      <a:pt x="54" y="14"/>
                      <a:pt x="48" y="20"/>
                      <a:pt x="43" y="23"/>
                    </a:cubicBezTo>
                    <a:cubicBezTo>
                      <a:pt x="38" y="26"/>
                      <a:pt x="24" y="26"/>
                      <a:pt x="21" y="31"/>
                    </a:cubicBezTo>
                    <a:cubicBezTo>
                      <a:pt x="18" y="36"/>
                      <a:pt x="23" y="47"/>
                      <a:pt x="24" y="53"/>
                    </a:cubicBezTo>
                    <a:cubicBezTo>
                      <a:pt x="25" y="59"/>
                      <a:pt x="23" y="63"/>
                      <a:pt x="25" y="67"/>
                    </a:cubicBezTo>
                    <a:cubicBezTo>
                      <a:pt x="27" y="71"/>
                      <a:pt x="32" y="74"/>
                      <a:pt x="37" y="77"/>
                    </a:cubicBezTo>
                    <a:cubicBezTo>
                      <a:pt x="42" y="80"/>
                      <a:pt x="50" y="83"/>
                      <a:pt x="53" y="87"/>
                    </a:cubicBezTo>
                    <a:cubicBezTo>
                      <a:pt x="56" y="91"/>
                      <a:pt x="59" y="95"/>
                      <a:pt x="56" y="98"/>
                    </a:cubicBezTo>
                    <a:cubicBezTo>
                      <a:pt x="53" y="101"/>
                      <a:pt x="46" y="99"/>
                      <a:pt x="37" y="103"/>
                    </a:cubicBezTo>
                    <a:cubicBezTo>
                      <a:pt x="28" y="107"/>
                      <a:pt x="6" y="117"/>
                      <a:pt x="3" y="122"/>
                    </a:cubicBezTo>
                    <a:cubicBezTo>
                      <a:pt x="0" y="127"/>
                      <a:pt x="12" y="131"/>
                      <a:pt x="17" y="135"/>
                    </a:cubicBezTo>
                    <a:cubicBezTo>
                      <a:pt x="22" y="139"/>
                      <a:pt x="30" y="143"/>
                      <a:pt x="35" y="147"/>
                    </a:cubicBezTo>
                    <a:cubicBezTo>
                      <a:pt x="40" y="151"/>
                      <a:pt x="46" y="158"/>
                      <a:pt x="48" y="162"/>
                    </a:cubicBezTo>
                    <a:cubicBezTo>
                      <a:pt x="50" y="166"/>
                      <a:pt x="51" y="167"/>
                      <a:pt x="48" y="173"/>
                    </a:cubicBezTo>
                    <a:cubicBezTo>
                      <a:pt x="45" y="179"/>
                      <a:pt x="31" y="191"/>
                      <a:pt x="27" y="199"/>
                    </a:cubicBezTo>
                    <a:cubicBezTo>
                      <a:pt x="23" y="207"/>
                      <a:pt x="24" y="215"/>
                      <a:pt x="25" y="223"/>
                    </a:cubicBezTo>
                    <a:cubicBezTo>
                      <a:pt x="26" y="231"/>
                      <a:pt x="34" y="238"/>
                      <a:pt x="35" y="245"/>
                    </a:cubicBezTo>
                    <a:cubicBezTo>
                      <a:pt x="36" y="252"/>
                      <a:pt x="30" y="258"/>
                      <a:pt x="33" y="264"/>
                    </a:cubicBezTo>
                    <a:cubicBezTo>
                      <a:pt x="36" y="270"/>
                      <a:pt x="50" y="276"/>
                      <a:pt x="51" y="283"/>
                    </a:cubicBezTo>
                    <a:cubicBezTo>
                      <a:pt x="52" y="290"/>
                      <a:pt x="45" y="301"/>
                      <a:pt x="40" y="307"/>
                    </a:cubicBezTo>
                    <a:cubicBezTo>
                      <a:pt x="35" y="313"/>
                      <a:pt x="24" y="318"/>
                      <a:pt x="22" y="322"/>
                    </a:cubicBezTo>
                    <a:cubicBezTo>
                      <a:pt x="20" y="326"/>
                      <a:pt x="25" y="328"/>
                      <a:pt x="30" y="331"/>
                    </a:cubicBezTo>
                    <a:cubicBezTo>
                      <a:pt x="35" y="334"/>
                      <a:pt x="46" y="336"/>
                      <a:pt x="51" y="339"/>
                    </a:cubicBezTo>
                    <a:cubicBezTo>
                      <a:pt x="56" y="342"/>
                      <a:pt x="63" y="346"/>
                      <a:pt x="62" y="349"/>
                    </a:cubicBezTo>
                    <a:cubicBezTo>
                      <a:pt x="61" y="352"/>
                      <a:pt x="53" y="353"/>
                      <a:pt x="46" y="357"/>
                    </a:cubicBezTo>
                    <a:cubicBezTo>
                      <a:pt x="39" y="361"/>
                      <a:pt x="25" y="366"/>
                      <a:pt x="17" y="371"/>
                    </a:cubicBezTo>
                    <a:cubicBezTo>
                      <a:pt x="9" y="376"/>
                      <a:pt x="0" y="382"/>
                      <a:pt x="0" y="386"/>
                    </a:cubicBezTo>
                    <a:cubicBezTo>
                      <a:pt x="0" y="390"/>
                      <a:pt x="9" y="392"/>
                      <a:pt x="17" y="395"/>
                    </a:cubicBezTo>
                    <a:cubicBezTo>
                      <a:pt x="25" y="398"/>
                      <a:pt x="36" y="399"/>
                      <a:pt x="46" y="403"/>
                    </a:cubicBezTo>
                    <a:cubicBezTo>
                      <a:pt x="56" y="407"/>
                      <a:pt x="73" y="412"/>
                      <a:pt x="75" y="416"/>
                    </a:cubicBezTo>
                    <a:cubicBezTo>
                      <a:pt x="77" y="420"/>
                      <a:pt x="63" y="426"/>
                      <a:pt x="57" y="429"/>
                    </a:cubicBezTo>
                    <a:cubicBezTo>
                      <a:pt x="51" y="432"/>
                      <a:pt x="42" y="432"/>
                      <a:pt x="38" y="434"/>
                    </a:cubicBezTo>
                    <a:cubicBezTo>
                      <a:pt x="34" y="436"/>
                      <a:pt x="30" y="439"/>
                      <a:pt x="29" y="442"/>
                    </a:cubicBezTo>
                    <a:cubicBezTo>
                      <a:pt x="28" y="445"/>
                      <a:pt x="35" y="450"/>
                      <a:pt x="33" y="455"/>
                    </a:cubicBezTo>
                    <a:cubicBezTo>
                      <a:pt x="31" y="460"/>
                      <a:pt x="19" y="469"/>
                      <a:pt x="19" y="475"/>
                    </a:cubicBezTo>
                    <a:cubicBezTo>
                      <a:pt x="19" y="481"/>
                      <a:pt x="33" y="487"/>
                      <a:pt x="35" y="491"/>
                    </a:cubicBezTo>
                    <a:cubicBezTo>
                      <a:pt x="37" y="495"/>
                      <a:pt x="34" y="497"/>
                      <a:pt x="32" y="501"/>
                    </a:cubicBezTo>
                    <a:cubicBezTo>
                      <a:pt x="30" y="505"/>
                      <a:pt x="21" y="511"/>
                      <a:pt x="21" y="514"/>
                    </a:cubicBezTo>
                    <a:cubicBezTo>
                      <a:pt x="21" y="517"/>
                      <a:pt x="21" y="519"/>
                      <a:pt x="29" y="522"/>
                    </a:cubicBezTo>
                    <a:cubicBezTo>
                      <a:pt x="37" y="525"/>
                      <a:pt x="56" y="527"/>
                      <a:pt x="67" y="530"/>
                    </a:cubicBezTo>
                    <a:cubicBezTo>
                      <a:pt x="78" y="533"/>
                      <a:pt x="93" y="538"/>
                      <a:pt x="93" y="541"/>
                    </a:cubicBezTo>
                    <a:cubicBezTo>
                      <a:pt x="93" y="544"/>
                      <a:pt x="77" y="544"/>
                      <a:pt x="67" y="547"/>
                    </a:cubicBezTo>
                    <a:cubicBezTo>
                      <a:pt x="57" y="550"/>
                      <a:pt x="43" y="557"/>
                      <a:pt x="33" y="560"/>
                    </a:cubicBezTo>
                    <a:cubicBezTo>
                      <a:pt x="23" y="563"/>
                      <a:pt x="12" y="564"/>
                      <a:pt x="8" y="567"/>
                    </a:cubicBezTo>
                    <a:cubicBezTo>
                      <a:pt x="4" y="570"/>
                      <a:pt x="4" y="576"/>
                      <a:pt x="6" y="579"/>
                    </a:cubicBezTo>
                    <a:cubicBezTo>
                      <a:pt x="8" y="582"/>
                      <a:pt x="17" y="583"/>
                      <a:pt x="22" y="586"/>
                    </a:cubicBezTo>
                    <a:cubicBezTo>
                      <a:pt x="27" y="589"/>
                      <a:pt x="32" y="595"/>
                      <a:pt x="33" y="599"/>
                    </a:cubicBezTo>
                    <a:cubicBezTo>
                      <a:pt x="34" y="603"/>
                      <a:pt x="31" y="609"/>
                      <a:pt x="30" y="613"/>
                    </a:cubicBezTo>
                    <a:cubicBezTo>
                      <a:pt x="29" y="617"/>
                      <a:pt x="28" y="622"/>
                      <a:pt x="29" y="626"/>
                    </a:cubicBezTo>
                    <a:cubicBezTo>
                      <a:pt x="30" y="630"/>
                      <a:pt x="38" y="635"/>
                      <a:pt x="37" y="639"/>
                    </a:cubicBezTo>
                    <a:cubicBezTo>
                      <a:pt x="36" y="643"/>
                      <a:pt x="28" y="645"/>
                      <a:pt x="24" y="650"/>
                    </a:cubicBezTo>
                    <a:cubicBezTo>
                      <a:pt x="20" y="655"/>
                      <a:pt x="13" y="663"/>
                      <a:pt x="13" y="669"/>
                    </a:cubicBezTo>
                    <a:cubicBezTo>
                      <a:pt x="13" y="675"/>
                      <a:pt x="21" y="683"/>
                      <a:pt x="27" y="688"/>
                    </a:cubicBezTo>
                    <a:cubicBezTo>
                      <a:pt x="33" y="693"/>
                      <a:pt x="45" y="695"/>
                      <a:pt x="49" y="698"/>
                    </a:cubicBezTo>
                    <a:cubicBezTo>
                      <a:pt x="53" y="701"/>
                      <a:pt x="56" y="703"/>
                      <a:pt x="53" y="707"/>
                    </a:cubicBezTo>
                    <a:cubicBezTo>
                      <a:pt x="50" y="711"/>
                      <a:pt x="35" y="719"/>
                      <a:pt x="30" y="723"/>
                    </a:cubicBezTo>
                    <a:cubicBezTo>
                      <a:pt x="25" y="727"/>
                      <a:pt x="24" y="728"/>
                      <a:pt x="24" y="731"/>
                    </a:cubicBezTo>
                    <a:cubicBezTo>
                      <a:pt x="24" y="734"/>
                      <a:pt x="30" y="739"/>
                      <a:pt x="32" y="743"/>
                    </a:cubicBezTo>
                    <a:cubicBezTo>
                      <a:pt x="34" y="747"/>
                      <a:pt x="38" y="750"/>
                      <a:pt x="38" y="754"/>
                    </a:cubicBezTo>
                    <a:cubicBezTo>
                      <a:pt x="38" y="758"/>
                      <a:pt x="34" y="763"/>
                      <a:pt x="33" y="767"/>
                    </a:cubicBezTo>
                    <a:cubicBezTo>
                      <a:pt x="32" y="771"/>
                      <a:pt x="29" y="774"/>
                      <a:pt x="32" y="778"/>
                    </a:cubicBezTo>
                    <a:cubicBezTo>
                      <a:pt x="35" y="782"/>
                      <a:pt x="47" y="787"/>
                      <a:pt x="48" y="792"/>
                    </a:cubicBezTo>
                    <a:cubicBezTo>
                      <a:pt x="49" y="797"/>
                      <a:pt x="43" y="802"/>
                      <a:pt x="41" y="808"/>
                    </a:cubicBezTo>
                    <a:cubicBezTo>
                      <a:pt x="39" y="814"/>
                      <a:pt x="36" y="820"/>
                      <a:pt x="33" y="827"/>
                    </a:cubicBezTo>
                    <a:cubicBezTo>
                      <a:pt x="30" y="834"/>
                      <a:pt x="23" y="845"/>
                      <a:pt x="24" y="853"/>
                    </a:cubicBezTo>
                    <a:cubicBezTo>
                      <a:pt x="25" y="861"/>
                      <a:pt x="33" y="867"/>
                      <a:pt x="37" y="874"/>
                    </a:cubicBezTo>
                    <a:cubicBezTo>
                      <a:pt x="41" y="881"/>
                      <a:pt x="47" y="887"/>
                      <a:pt x="48" y="893"/>
                    </a:cubicBezTo>
                    <a:cubicBezTo>
                      <a:pt x="49" y="899"/>
                      <a:pt x="43" y="904"/>
                      <a:pt x="43" y="909"/>
                    </a:cubicBezTo>
                    <a:cubicBezTo>
                      <a:pt x="43" y="914"/>
                      <a:pt x="49" y="920"/>
                      <a:pt x="48" y="925"/>
                    </a:cubicBezTo>
                    <a:cubicBezTo>
                      <a:pt x="47" y="930"/>
                      <a:pt x="40" y="935"/>
                      <a:pt x="38" y="941"/>
                    </a:cubicBezTo>
                    <a:cubicBezTo>
                      <a:pt x="36" y="947"/>
                      <a:pt x="38" y="957"/>
                      <a:pt x="37" y="963"/>
                    </a:cubicBezTo>
                    <a:cubicBezTo>
                      <a:pt x="36" y="969"/>
                      <a:pt x="32" y="970"/>
                      <a:pt x="29" y="976"/>
                    </a:cubicBezTo>
                    <a:cubicBezTo>
                      <a:pt x="26" y="982"/>
                      <a:pt x="19" y="992"/>
                      <a:pt x="19" y="997"/>
                    </a:cubicBezTo>
                    <a:cubicBezTo>
                      <a:pt x="19" y="1002"/>
                      <a:pt x="26" y="1004"/>
                      <a:pt x="29" y="1007"/>
                    </a:cubicBezTo>
                    <a:cubicBezTo>
                      <a:pt x="32" y="1010"/>
                      <a:pt x="38" y="1013"/>
                      <a:pt x="40" y="1018"/>
                    </a:cubicBezTo>
                    <a:cubicBezTo>
                      <a:pt x="42" y="1023"/>
                      <a:pt x="42" y="1034"/>
                      <a:pt x="41" y="1040"/>
                    </a:cubicBezTo>
                    <a:cubicBezTo>
                      <a:pt x="40" y="1046"/>
                      <a:pt x="36" y="1050"/>
                      <a:pt x="35" y="1055"/>
                    </a:cubicBezTo>
                    <a:cubicBezTo>
                      <a:pt x="34" y="1060"/>
                      <a:pt x="32" y="1064"/>
                      <a:pt x="35" y="1069"/>
                    </a:cubicBezTo>
                    <a:cubicBezTo>
                      <a:pt x="38" y="1074"/>
                      <a:pt x="49" y="1082"/>
                      <a:pt x="51" y="1087"/>
                    </a:cubicBezTo>
                    <a:cubicBezTo>
                      <a:pt x="53" y="1092"/>
                      <a:pt x="49" y="1095"/>
                      <a:pt x="45" y="1099"/>
                    </a:cubicBezTo>
                    <a:cubicBezTo>
                      <a:pt x="41" y="1103"/>
                      <a:pt x="30" y="1107"/>
                      <a:pt x="25" y="1111"/>
                    </a:cubicBezTo>
                    <a:cubicBezTo>
                      <a:pt x="20" y="1115"/>
                      <a:pt x="18" y="1116"/>
                      <a:pt x="17" y="1120"/>
                    </a:cubicBezTo>
                    <a:cubicBezTo>
                      <a:pt x="16" y="1124"/>
                      <a:pt x="18" y="1131"/>
                      <a:pt x="21" y="1135"/>
                    </a:cubicBezTo>
                    <a:cubicBezTo>
                      <a:pt x="24" y="1139"/>
                      <a:pt x="30" y="1141"/>
                      <a:pt x="37" y="1143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02" name="Freeform 9"/>
              <p:cNvSpPr>
                <a:spLocks noChangeAspect="1"/>
              </p:cNvSpPr>
              <p:nvPr/>
            </p:nvSpPr>
            <p:spPr bwMode="auto">
              <a:xfrm>
                <a:off x="3274" y="966"/>
                <a:ext cx="114" cy="1076"/>
              </a:xfrm>
              <a:custGeom>
                <a:avLst/>
                <a:gdLst>
                  <a:gd name="T0" fmla="*/ 11 w 114"/>
                  <a:gd name="T1" fmla="*/ 12 h 1076"/>
                  <a:gd name="T2" fmla="*/ 32 w 114"/>
                  <a:gd name="T3" fmla="*/ 28 h 1076"/>
                  <a:gd name="T4" fmla="*/ 75 w 114"/>
                  <a:gd name="T5" fmla="*/ 44 h 1076"/>
                  <a:gd name="T6" fmla="*/ 33 w 114"/>
                  <a:gd name="T7" fmla="*/ 60 h 1076"/>
                  <a:gd name="T8" fmla="*/ 9 w 114"/>
                  <a:gd name="T9" fmla="*/ 82 h 1076"/>
                  <a:gd name="T10" fmla="*/ 48 w 114"/>
                  <a:gd name="T11" fmla="*/ 103 h 1076"/>
                  <a:gd name="T12" fmla="*/ 40 w 114"/>
                  <a:gd name="T13" fmla="*/ 124 h 1076"/>
                  <a:gd name="T14" fmla="*/ 52 w 114"/>
                  <a:gd name="T15" fmla="*/ 144 h 1076"/>
                  <a:gd name="T16" fmla="*/ 81 w 114"/>
                  <a:gd name="T17" fmla="*/ 167 h 1076"/>
                  <a:gd name="T18" fmla="*/ 44 w 114"/>
                  <a:gd name="T19" fmla="*/ 200 h 1076"/>
                  <a:gd name="T20" fmla="*/ 36 w 114"/>
                  <a:gd name="T21" fmla="*/ 226 h 1076"/>
                  <a:gd name="T22" fmla="*/ 56 w 114"/>
                  <a:gd name="T23" fmla="*/ 253 h 1076"/>
                  <a:gd name="T24" fmla="*/ 22 w 114"/>
                  <a:gd name="T25" fmla="*/ 274 h 1076"/>
                  <a:gd name="T26" fmla="*/ 91 w 114"/>
                  <a:gd name="T27" fmla="*/ 295 h 1076"/>
                  <a:gd name="T28" fmla="*/ 83 w 114"/>
                  <a:gd name="T29" fmla="*/ 312 h 1076"/>
                  <a:gd name="T30" fmla="*/ 28 w 114"/>
                  <a:gd name="T31" fmla="*/ 330 h 1076"/>
                  <a:gd name="T32" fmla="*/ 54 w 114"/>
                  <a:gd name="T33" fmla="*/ 365 h 1076"/>
                  <a:gd name="T34" fmla="*/ 59 w 114"/>
                  <a:gd name="T35" fmla="*/ 391 h 1076"/>
                  <a:gd name="T36" fmla="*/ 38 w 114"/>
                  <a:gd name="T37" fmla="*/ 418 h 1076"/>
                  <a:gd name="T38" fmla="*/ 65 w 114"/>
                  <a:gd name="T39" fmla="*/ 440 h 1076"/>
                  <a:gd name="T40" fmla="*/ 48 w 114"/>
                  <a:gd name="T41" fmla="*/ 463 h 1076"/>
                  <a:gd name="T42" fmla="*/ 68 w 114"/>
                  <a:gd name="T43" fmla="*/ 485 h 1076"/>
                  <a:gd name="T44" fmla="*/ 38 w 114"/>
                  <a:gd name="T45" fmla="*/ 508 h 1076"/>
                  <a:gd name="T46" fmla="*/ 64 w 114"/>
                  <a:gd name="T47" fmla="*/ 532 h 1076"/>
                  <a:gd name="T48" fmla="*/ 48 w 114"/>
                  <a:gd name="T49" fmla="*/ 556 h 1076"/>
                  <a:gd name="T50" fmla="*/ 65 w 114"/>
                  <a:gd name="T51" fmla="*/ 580 h 1076"/>
                  <a:gd name="T52" fmla="*/ 35 w 114"/>
                  <a:gd name="T53" fmla="*/ 600 h 1076"/>
                  <a:gd name="T54" fmla="*/ 62 w 114"/>
                  <a:gd name="T55" fmla="*/ 624 h 1076"/>
                  <a:gd name="T56" fmla="*/ 44 w 114"/>
                  <a:gd name="T57" fmla="*/ 653 h 1076"/>
                  <a:gd name="T58" fmla="*/ 68 w 114"/>
                  <a:gd name="T59" fmla="*/ 685 h 1076"/>
                  <a:gd name="T60" fmla="*/ 57 w 114"/>
                  <a:gd name="T61" fmla="*/ 701 h 1076"/>
                  <a:gd name="T62" fmla="*/ 25 w 114"/>
                  <a:gd name="T63" fmla="*/ 727 h 1076"/>
                  <a:gd name="T64" fmla="*/ 54 w 114"/>
                  <a:gd name="T65" fmla="*/ 744 h 1076"/>
                  <a:gd name="T66" fmla="*/ 84 w 114"/>
                  <a:gd name="T67" fmla="*/ 764 h 1076"/>
                  <a:gd name="T68" fmla="*/ 32 w 114"/>
                  <a:gd name="T69" fmla="*/ 786 h 1076"/>
                  <a:gd name="T70" fmla="*/ 43 w 114"/>
                  <a:gd name="T71" fmla="*/ 810 h 1076"/>
                  <a:gd name="T72" fmla="*/ 67 w 114"/>
                  <a:gd name="T73" fmla="*/ 837 h 1076"/>
                  <a:gd name="T74" fmla="*/ 38 w 114"/>
                  <a:gd name="T75" fmla="*/ 864 h 1076"/>
                  <a:gd name="T76" fmla="*/ 73 w 114"/>
                  <a:gd name="T77" fmla="*/ 884 h 1076"/>
                  <a:gd name="T78" fmla="*/ 40 w 114"/>
                  <a:gd name="T79" fmla="*/ 908 h 1076"/>
                  <a:gd name="T80" fmla="*/ 52 w 114"/>
                  <a:gd name="T81" fmla="*/ 943 h 1076"/>
                  <a:gd name="T82" fmla="*/ 59 w 114"/>
                  <a:gd name="T83" fmla="*/ 968 h 1076"/>
                  <a:gd name="T84" fmla="*/ 59 w 114"/>
                  <a:gd name="T85" fmla="*/ 991 h 1076"/>
                  <a:gd name="T86" fmla="*/ 51 w 114"/>
                  <a:gd name="T87" fmla="*/ 1021 h 1076"/>
                  <a:gd name="T88" fmla="*/ 51 w 114"/>
                  <a:gd name="T89" fmla="*/ 1048 h 1076"/>
                  <a:gd name="T90" fmla="*/ 51 w 114"/>
                  <a:gd name="T91" fmla="*/ 1076 h 10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4"/>
                  <a:gd name="T139" fmla="*/ 0 h 1076"/>
                  <a:gd name="T140" fmla="*/ 114 w 114"/>
                  <a:gd name="T141" fmla="*/ 1076 h 10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4" h="1076">
                    <a:moveTo>
                      <a:pt x="57" y="0"/>
                    </a:moveTo>
                    <a:cubicBezTo>
                      <a:pt x="38" y="4"/>
                      <a:pt x="20" y="9"/>
                      <a:pt x="11" y="12"/>
                    </a:cubicBezTo>
                    <a:cubicBezTo>
                      <a:pt x="2" y="15"/>
                      <a:pt x="0" y="15"/>
                      <a:pt x="3" y="18"/>
                    </a:cubicBezTo>
                    <a:cubicBezTo>
                      <a:pt x="6" y="21"/>
                      <a:pt x="24" y="25"/>
                      <a:pt x="32" y="28"/>
                    </a:cubicBezTo>
                    <a:cubicBezTo>
                      <a:pt x="40" y="31"/>
                      <a:pt x="47" y="31"/>
                      <a:pt x="54" y="34"/>
                    </a:cubicBezTo>
                    <a:cubicBezTo>
                      <a:pt x="61" y="37"/>
                      <a:pt x="74" y="41"/>
                      <a:pt x="75" y="44"/>
                    </a:cubicBezTo>
                    <a:cubicBezTo>
                      <a:pt x="76" y="47"/>
                      <a:pt x="69" y="50"/>
                      <a:pt x="62" y="53"/>
                    </a:cubicBezTo>
                    <a:cubicBezTo>
                      <a:pt x="55" y="56"/>
                      <a:pt x="42" y="57"/>
                      <a:pt x="33" y="60"/>
                    </a:cubicBezTo>
                    <a:cubicBezTo>
                      <a:pt x="24" y="63"/>
                      <a:pt x="12" y="67"/>
                      <a:pt x="8" y="71"/>
                    </a:cubicBezTo>
                    <a:cubicBezTo>
                      <a:pt x="4" y="75"/>
                      <a:pt x="4" y="78"/>
                      <a:pt x="9" y="82"/>
                    </a:cubicBezTo>
                    <a:cubicBezTo>
                      <a:pt x="14" y="86"/>
                      <a:pt x="29" y="92"/>
                      <a:pt x="35" y="95"/>
                    </a:cubicBezTo>
                    <a:cubicBezTo>
                      <a:pt x="41" y="98"/>
                      <a:pt x="44" y="100"/>
                      <a:pt x="48" y="103"/>
                    </a:cubicBezTo>
                    <a:cubicBezTo>
                      <a:pt x="52" y="106"/>
                      <a:pt x="58" y="113"/>
                      <a:pt x="57" y="116"/>
                    </a:cubicBezTo>
                    <a:cubicBezTo>
                      <a:pt x="56" y="119"/>
                      <a:pt x="43" y="120"/>
                      <a:pt x="40" y="124"/>
                    </a:cubicBezTo>
                    <a:cubicBezTo>
                      <a:pt x="37" y="128"/>
                      <a:pt x="38" y="135"/>
                      <a:pt x="40" y="138"/>
                    </a:cubicBezTo>
                    <a:cubicBezTo>
                      <a:pt x="42" y="141"/>
                      <a:pt x="46" y="141"/>
                      <a:pt x="52" y="144"/>
                    </a:cubicBezTo>
                    <a:cubicBezTo>
                      <a:pt x="58" y="147"/>
                      <a:pt x="71" y="152"/>
                      <a:pt x="76" y="156"/>
                    </a:cubicBezTo>
                    <a:cubicBezTo>
                      <a:pt x="81" y="160"/>
                      <a:pt x="85" y="162"/>
                      <a:pt x="81" y="167"/>
                    </a:cubicBezTo>
                    <a:cubicBezTo>
                      <a:pt x="77" y="172"/>
                      <a:pt x="60" y="178"/>
                      <a:pt x="54" y="184"/>
                    </a:cubicBezTo>
                    <a:cubicBezTo>
                      <a:pt x="48" y="190"/>
                      <a:pt x="46" y="195"/>
                      <a:pt x="44" y="200"/>
                    </a:cubicBezTo>
                    <a:cubicBezTo>
                      <a:pt x="42" y="205"/>
                      <a:pt x="44" y="211"/>
                      <a:pt x="43" y="215"/>
                    </a:cubicBezTo>
                    <a:cubicBezTo>
                      <a:pt x="42" y="219"/>
                      <a:pt x="35" y="222"/>
                      <a:pt x="36" y="226"/>
                    </a:cubicBezTo>
                    <a:cubicBezTo>
                      <a:pt x="37" y="230"/>
                      <a:pt x="45" y="234"/>
                      <a:pt x="48" y="239"/>
                    </a:cubicBezTo>
                    <a:cubicBezTo>
                      <a:pt x="51" y="244"/>
                      <a:pt x="58" y="249"/>
                      <a:pt x="56" y="253"/>
                    </a:cubicBezTo>
                    <a:cubicBezTo>
                      <a:pt x="54" y="257"/>
                      <a:pt x="42" y="260"/>
                      <a:pt x="36" y="263"/>
                    </a:cubicBezTo>
                    <a:cubicBezTo>
                      <a:pt x="30" y="266"/>
                      <a:pt x="19" y="270"/>
                      <a:pt x="22" y="274"/>
                    </a:cubicBezTo>
                    <a:cubicBezTo>
                      <a:pt x="25" y="278"/>
                      <a:pt x="46" y="282"/>
                      <a:pt x="57" y="285"/>
                    </a:cubicBezTo>
                    <a:cubicBezTo>
                      <a:pt x="68" y="288"/>
                      <a:pt x="82" y="292"/>
                      <a:pt x="91" y="295"/>
                    </a:cubicBezTo>
                    <a:cubicBezTo>
                      <a:pt x="100" y="298"/>
                      <a:pt x="114" y="303"/>
                      <a:pt x="113" y="306"/>
                    </a:cubicBezTo>
                    <a:cubicBezTo>
                      <a:pt x="112" y="309"/>
                      <a:pt x="93" y="310"/>
                      <a:pt x="83" y="312"/>
                    </a:cubicBezTo>
                    <a:cubicBezTo>
                      <a:pt x="73" y="314"/>
                      <a:pt x="61" y="317"/>
                      <a:pt x="52" y="320"/>
                    </a:cubicBezTo>
                    <a:cubicBezTo>
                      <a:pt x="43" y="323"/>
                      <a:pt x="28" y="325"/>
                      <a:pt x="28" y="330"/>
                    </a:cubicBezTo>
                    <a:cubicBezTo>
                      <a:pt x="28" y="335"/>
                      <a:pt x="48" y="346"/>
                      <a:pt x="52" y="352"/>
                    </a:cubicBezTo>
                    <a:cubicBezTo>
                      <a:pt x="56" y="358"/>
                      <a:pt x="55" y="361"/>
                      <a:pt x="54" y="365"/>
                    </a:cubicBezTo>
                    <a:cubicBezTo>
                      <a:pt x="53" y="369"/>
                      <a:pt x="43" y="374"/>
                      <a:pt x="44" y="378"/>
                    </a:cubicBezTo>
                    <a:cubicBezTo>
                      <a:pt x="45" y="382"/>
                      <a:pt x="59" y="386"/>
                      <a:pt x="59" y="391"/>
                    </a:cubicBezTo>
                    <a:cubicBezTo>
                      <a:pt x="59" y="396"/>
                      <a:pt x="47" y="406"/>
                      <a:pt x="44" y="410"/>
                    </a:cubicBezTo>
                    <a:cubicBezTo>
                      <a:pt x="41" y="414"/>
                      <a:pt x="37" y="415"/>
                      <a:pt x="38" y="418"/>
                    </a:cubicBezTo>
                    <a:cubicBezTo>
                      <a:pt x="39" y="421"/>
                      <a:pt x="47" y="424"/>
                      <a:pt x="51" y="428"/>
                    </a:cubicBezTo>
                    <a:cubicBezTo>
                      <a:pt x="55" y="432"/>
                      <a:pt x="64" y="436"/>
                      <a:pt x="65" y="440"/>
                    </a:cubicBezTo>
                    <a:cubicBezTo>
                      <a:pt x="66" y="444"/>
                      <a:pt x="57" y="448"/>
                      <a:pt x="54" y="452"/>
                    </a:cubicBezTo>
                    <a:cubicBezTo>
                      <a:pt x="51" y="456"/>
                      <a:pt x="47" y="459"/>
                      <a:pt x="48" y="463"/>
                    </a:cubicBezTo>
                    <a:cubicBezTo>
                      <a:pt x="49" y="467"/>
                      <a:pt x="59" y="470"/>
                      <a:pt x="62" y="474"/>
                    </a:cubicBezTo>
                    <a:cubicBezTo>
                      <a:pt x="65" y="478"/>
                      <a:pt x="70" y="482"/>
                      <a:pt x="68" y="485"/>
                    </a:cubicBezTo>
                    <a:cubicBezTo>
                      <a:pt x="66" y="488"/>
                      <a:pt x="56" y="488"/>
                      <a:pt x="51" y="492"/>
                    </a:cubicBezTo>
                    <a:cubicBezTo>
                      <a:pt x="46" y="496"/>
                      <a:pt x="37" y="503"/>
                      <a:pt x="38" y="508"/>
                    </a:cubicBezTo>
                    <a:cubicBezTo>
                      <a:pt x="39" y="513"/>
                      <a:pt x="53" y="518"/>
                      <a:pt x="57" y="522"/>
                    </a:cubicBezTo>
                    <a:cubicBezTo>
                      <a:pt x="61" y="526"/>
                      <a:pt x="64" y="529"/>
                      <a:pt x="64" y="532"/>
                    </a:cubicBezTo>
                    <a:cubicBezTo>
                      <a:pt x="64" y="535"/>
                      <a:pt x="59" y="537"/>
                      <a:pt x="56" y="541"/>
                    </a:cubicBezTo>
                    <a:cubicBezTo>
                      <a:pt x="53" y="545"/>
                      <a:pt x="47" y="552"/>
                      <a:pt x="48" y="556"/>
                    </a:cubicBezTo>
                    <a:cubicBezTo>
                      <a:pt x="49" y="560"/>
                      <a:pt x="57" y="561"/>
                      <a:pt x="60" y="565"/>
                    </a:cubicBezTo>
                    <a:cubicBezTo>
                      <a:pt x="63" y="569"/>
                      <a:pt x="66" y="576"/>
                      <a:pt x="65" y="580"/>
                    </a:cubicBezTo>
                    <a:cubicBezTo>
                      <a:pt x="64" y="584"/>
                      <a:pt x="56" y="585"/>
                      <a:pt x="51" y="588"/>
                    </a:cubicBezTo>
                    <a:cubicBezTo>
                      <a:pt x="46" y="591"/>
                      <a:pt x="36" y="596"/>
                      <a:pt x="35" y="600"/>
                    </a:cubicBezTo>
                    <a:cubicBezTo>
                      <a:pt x="34" y="604"/>
                      <a:pt x="38" y="611"/>
                      <a:pt x="43" y="615"/>
                    </a:cubicBezTo>
                    <a:cubicBezTo>
                      <a:pt x="48" y="619"/>
                      <a:pt x="60" y="620"/>
                      <a:pt x="62" y="624"/>
                    </a:cubicBezTo>
                    <a:cubicBezTo>
                      <a:pt x="64" y="628"/>
                      <a:pt x="57" y="634"/>
                      <a:pt x="54" y="639"/>
                    </a:cubicBezTo>
                    <a:cubicBezTo>
                      <a:pt x="51" y="644"/>
                      <a:pt x="43" y="647"/>
                      <a:pt x="44" y="653"/>
                    </a:cubicBezTo>
                    <a:cubicBezTo>
                      <a:pt x="45" y="659"/>
                      <a:pt x="56" y="669"/>
                      <a:pt x="60" y="674"/>
                    </a:cubicBezTo>
                    <a:cubicBezTo>
                      <a:pt x="64" y="679"/>
                      <a:pt x="67" y="681"/>
                      <a:pt x="68" y="685"/>
                    </a:cubicBezTo>
                    <a:cubicBezTo>
                      <a:pt x="69" y="689"/>
                      <a:pt x="70" y="693"/>
                      <a:pt x="68" y="696"/>
                    </a:cubicBezTo>
                    <a:cubicBezTo>
                      <a:pt x="66" y="699"/>
                      <a:pt x="62" y="698"/>
                      <a:pt x="57" y="701"/>
                    </a:cubicBezTo>
                    <a:cubicBezTo>
                      <a:pt x="52" y="704"/>
                      <a:pt x="41" y="710"/>
                      <a:pt x="36" y="714"/>
                    </a:cubicBezTo>
                    <a:cubicBezTo>
                      <a:pt x="31" y="718"/>
                      <a:pt x="26" y="724"/>
                      <a:pt x="25" y="727"/>
                    </a:cubicBezTo>
                    <a:cubicBezTo>
                      <a:pt x="24" y="730"/>
                      <a:pt x="27" y="732"/>
                      <a:pt x="32" y="735"/>
                    </a:cubicBezTo>
                    <a:cubicBezTo>
                      <a:pt x="37" y="738"/>
                      <a:pt x="47" y="741"/>
                      <a:pt x="54" y="744"/>
                    </a:cubicBezTo>
                    <a:cubicBezTo>
                      <a:pt x="61" y="747"/>
                      <a:pt x="68" y="748"/>
                      <a:pt x="73" y="751"/>
                    </a:cubicBezTo>
                    <a:cubicBezTo>
                      <a:pt x="78" y="754"/>
                      <a:pt x="87" y="760"/>
                      <a:pt x="84" y="764"/>
                    </a:cubicBezTo>
                    <a:cubicBezTo>
                      <a:pt x="81" y="768"/>
                      <a:pt x="61" y="771"/>
                      <a:pt x="52" y="775"/>
                    </a:cubicBezTo>
                    <a:cubicBezTo>
                      <a:pt x="43" y="779"/>
                      <a:pt x="35" y="783"/>
                      <a:pt x="32" y="786"/>
                    </a:cubicBezTo>
                    <a:cubicBezTo>
                      <a:pt x="29" y="789"/>
                      <a:pt x="30" y="792"/>
                      <a:pt x="32" y="796"/>
                    </a:cubicBezTo>
                    <a:cubicBezTo>
                      <a:pt x="34" y="800"/>
                      <a:pt x="37" y="806"/>
                      <a:pt x="43" y="810"/>
                    </a:cubicBezTo>
                    <a:cubicBezTo>
                      <a:pt x="49" y="814"/>
                      <a:pt x="66" y="813"/>
                      <a:pt x="70" y="818"/>
                    </a:cubicBezTo>
                    <a:cubicBezTo>
                      <a:pt x="74" y="823"/>
                      <a:pt x="72" y="832"/>
                      <a:pt x="67" y="837"/>
                    </a:cubicBezTo>
                    <a:cubicBezTo>
                      <a:pt x="62" y="842"/>
                      <a:pt x="46" y="846"/>
                      <a:pt x="41" y="850"/>
                    </a:cubicBezTo>
                    <a:cubicBezTo>
                      <a:pt x="36" y="854"/>
                      <a:pt x="36" y="861"/>
                      <a:pt x="38" y="864"/>
                    </a:cubicBezTo>
                    <a:cubicBezTo>
                      <a:pt x="40" y="867"/>
                      <a:pt x="45" y="866"/>
                      <a:pt x="51" y="869"/>
                    </a:cubicBezTo>
                    <a:cubicBezTo>
                      <a:pt x="57" y="872"/>
                      <a:pt x="72" y="879"/>
                      <a:pt x="73" y="884"/>
                    </a:cubicBezTo>
                    <a:cubicBezTo>
                      <a:pt x="74" y="889"/>
                      <a:pt x="64" y="896"/>
                      <a:pt x="59" y="900"/>
                    </a:cubicBezTo>
                    <a:cubicBezTo>
                      <a:pt x="54" y="904"/>
                      <a:pt x="44" y="904"/>
                      <a:pt x="40" y="908"/>
                    </a:cubicBezTo>
                    <a:cubicBezTo>
                      <a:pt x="36" y="912"/>
                      <a:pt x="34" y="919"/>
                      <a:pt x="36" y="925"/>
                    </a:cubicBezTo>
                    <a:cubicBezTo>
                      <a:pt x="38" y="931"/>
                      <a:pt x="47" y="938"/>
                      <a:pt x="52" y="943"/>
                    </a:cubicBezTo>
                    <a:cubicBezTo>
                      <a:pt x="57" y="948"/>
                      <a:pt x="63" y="953"/>
                      <a:pt x="64" y="957"/>
                    </a:cubicBezTo>
                    <a:cubicBezTo>
                      <a:pt x="65" y="961"/>
                      <a:pt x="61" y="965"/>
                      <a:pt x="59" y="968"/>
                    </a:cubicBezTo>
                    <a:cubicBezTo>
                      <a:pt x="57" y="971"/>
                      <a:pt x="49" y="969"/>
                      <a:pt x="49" y="973"/>
                    </a:cubicBezTo>
                    <a:cubicBezTo>
                      <a:pt x="49" y="977"/>
                      <a:pt x="55" y="985"/>
                      <a:pt x="59" y="991"/>
                    </a:cubicBezTo>
                    <a:cubicBezTo>
                      <a:pt x="63" y="997"/>
                      <a:pt x="74" y="1002"/>
                      <a:pt x="73" y="1007"/>
                    </a:cubicBezTo>
                    <a:cubicBezTo>
                      <a:pt x="72" y="1012"/>
                      <a:pt x="57" y="1017"/>
                      <a:pt x="51" y="1021"/>
                    </a:cubicBezTo>
                    <a:cubicBezTo>
                      <a:pt x="45" y="1025"/>
                      <a:pt x="36" y="1028"/>
                      <a:pt x="36" y="1032"/>
                    </a:cubicBezTo>
                    <a:cubicBezTo>
                      <a:pt x="36" y="1036"/>
                      <a:pt x="50" y="1043"/>
                      <a:pt x="51" y="1048"/>
                    </a:cubicBezTo>
                    <a:cubicBezTo>
                      <a:pt x="52" y="1053"/>
                      <a:pt x="41" y="1056"/>
                      <a:pt x="41" y="1061"/>
                    </a:cubicBezTo>
                    <a:cubicBezTo>
                      <a:pt x="41" y="1066"/>
                      <a:pt x="48" y="1073"/>
                      <a:pt x="51" y="1076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03" name="Freeform 10"/>
              <p:cNvSpPr>
                <a:spLocks noChangeAspect="1"/>
              </p:cNvSpPr>
              <p:nvPr/>
            </p:nvSpPr>
            <p:spPr bwMode="auto">
              <a:xfrm>
                <a:off x="3213" y="-122"/>
                <a:ext cx="209" cy="1088"/>
              </a:xfrm>
              <a:custGeom>
                <a:avLst/>
                <a:gdLst>
                  <a:gd name="T0" fmla="*/ 149 w 209"/>
                  <a:gd name="T1" fmla="*/ 15 h 1088"/>
                  <a:gd name="T2" fmla="*/ 125 w 209"/>
                  <a:gd name="T3" fmla="*/ 36 h 1088"/>
                  <a:gd name="T4" fmla="*/ 86 w 209"/>
                  <a:gd name="T5" fmla="*/ 53 h 1088"/>
                  <a:gd name="T6" fmla="*/ 105 w 209"/>
                  <a:gd name="T7" fmla="*/ 72 h 1088"/>
                  <a:gd name="T8" fmla="*/ 101 w 209"/>
                  <a:gd name="T9" fmla="*/ 100 h 1088"/>
                  <a:gd name="T10" fmla="*/ 133 w 209"/>
                  <a:gd name="T11" fmla="*/ 120 h 1088"/>
                  <a:gd name="T12" fmla="*/ 120 w 209"/>
                  <a:gd name="T13" fmla="*/ 152 h 1088"/>
                  <a:gd name="T14" fmla="*/ 112 w 209"/>
                  <a:gd name="T15" fmla="*/ 191 h 1088"/>
                  <a:gd name="T16" fmla="*/ 129 w 209"/>
                  <a:gd name="T17" fmla="*/ 223 h 1088"/>
                  <a:gd name="T18" fmla="*/ 97 w 209"/>
                  <a:gd name="T19" fmla="*/ 250 h 1088"/>
                  <a:gd name="T20" fmla="*/ 113 w 209"/>
                  <a:gd name="T21" fmla="*/ 293 h 1088"/>
                  <a:gd name="T22" fmla="*/ 121 w 209"/>
                  <a:gd name="T23" fmla="*/ 322 h 1088"/>
                  <a:gd name="T24" fmla="*/ 155 w 209"/>
                  <a:gd name="T25" fmla="*/ 359 h 1088"/>
                  <a:gd name="T26" fmla="*/ 101 w 209"/>
                  <a:gd name="T27" fmla="*/ 375 h 1088"/>
                  <a:gd name="T28" fmla="*/ 96 w 209"/>
                  <a:gd name="T29" fmla="*/ 397 h 1088"/>
                  <a:gd name="T30" fmla="*/ 117 w 209"/>
                  <a:gd name="T31" fmla="*/ 415 h 1088"/>
                  <a:gd name="T32" fmla="*/ 89 w 209"/>
                  <a:gd name="T33" fmla="*/ 448 h 1088"/>
                  <a:gd name="T34" fmla="*/ 113 w 209"/>
                  <a:gd name="T35" fmla="*/ 466 h 1088"/>
                  <a:gd name="T36" fmla="*/ 153 w 209"/>
                  <a:gd name="T37" fmla="*/ 488 h 1088"/>
                  <a:gd name="T38" fmla="*/ 107 w 209"/>
                  <a:gd name="T39" fmla="*/ 508 h 1088"/>
                  <a:gd name="T40" fmla="*/ 136 w 209"/>
                  <a:gd name="T41" fmla="*/ 528 h 1088"/>
                  <a:gd name="T42" fmla="*/ 137 w 209"/>
                  <a:gd name="T43" fmla="*/ 551 h 1088"/>
                  <a:gd name="T44" fmla="*/ 88 w 209"/>
                  <a:gd name="T45" fmla="*/ 572 h 1088"/>
                  <a:gd name="T46" fmla="*/ 125 w 209"/>
                  <a:gd name="T47" fmla="*/ 588 h 1088"/>
                  <a:gd name="T48" fmla="*/ 150 w 209"/>
                  <a:gd name="T49" fmla="*/ 608 h 1088"/>
                  <a:gd name="T50" fmla="*/ 107 w 209"/>
                  <a:gd name="T51" fmla="*/ 631 h 1088"/>
                  <a:gd name="T52" fmla="*/ 43 w 209"/>
                  <a:gd name="T53" fmla="*/ 653 h 1088"/>
                  <a:gd name="T54" fmla="*/ 117 w 209"/>
                  <a:gd name="T55" fmla="*/ 676 h 1088"/>
                  <a:gd name="T56" fmla="*/ 184 w 209"/>
                  <a:gd name="T57" fmla="*/ 696 h 1088"/>
                  <a:gd name="T58" fmla="*/ 101 w 209"/>
                  <a:gd name="T59" fmla="*/ 719 h 1088"/>
                  <a:gd name="T60" fmla="*/ 97 w 209"/>
                  <a:gd name="T61" fmla="*/ 738 h 1088"/>
                  <a:gd name="T62" fmla="*/ 158 w 209"/>
                  <a:gd name="T63" fmla="*/ 749 h 1088"/>
                  <a:gd name="T64" fmla="*/ 168 w 209"/>
                  <a:gd name="T65" fmla="*/ 767 h 1088"/>
                  <a:gd name="T66" fmla="*/ 101 w 209"/>
                  <a:gd name="T67" fmla="*/ 778 h 1088"/>
                  <a:gd name="T68" fmla="*/ 40 w 209"/>
                  <a:gd name="T69" fmla="*/ 794 h 1088"/>
                  <a:gd name="T70" fmla="*/ 99 w 209"/>
                  <a:gd name="T71" fmla="*/ 805 h 1088"/>
                  <a:gd name="T72" fmla="*/ 166 w 209"/>
                  <a:gd name="T73" fmla="*/ 820 h 1088"/>
                  <a:gd name="T74" fmla="*/ 93 w 209"/>
                  <a:gd name="T75" fmla="*/ 836 h 1088"/>
                  <a:gd name="T76" fmla="*/ 70 w 209"/>
                  <a:gd name="T77" fmla="*/ 858 h 1088"/>
                  <a:gd name="T78" fmla="*/ 131 w 209"/>
                  <a:gd name="T79" fmla="*/ 877 h 1088"/>
                  <a:gd name="T80" fmla="*/ 137 w 209"/>
                  <a:gd name="T81" fmla="*/ 908 h 1088"/>
                  <a:gd name="T82" fmla="*/ 144 w 209"/>
                  <a:gd name="T83" fmla="*/ 935 h 1088"/>
                  <a:gd name="T84" fmla="*/ 88 w 209"/>
                  <a:gd name="T85" fmla="*/ 956 h 1088"/>
                  <a:gd name="T86" fmla="*/ 123 w 209"/>
                  <a:gd name="T87" fmla="*/ 973 h 1088"/>
                  <a:gd name="T88" fmla="*/ 179 w 209"/>
                  <a:gd name="T89" fmla="*/ 992 h 1088"/>
                  <a:gd name="T90" fmla="*/ 105 w 209"/>
                  <a:gd name="T91" fmla="*/ 1007 h 1088"/>
                  <a:gd name="T92" fmla="*/ 3 w 209"/>
                  <a:gd name="T93" fmla="*/ 1020 h 1088"/>
                  <a:gd name="T94" fmla="*/ 72 w 209"/>
                  <a:gd name="T95" fmla="*/ 1032 h 1088"/>
                  <a:gd name="T96" fmla="*/ 189 w 209"/>
                  <a:gd name="T97" fmla="*/ 1045 h 1088"/>
                  <a:gd name="T98" fmla="*/ 193 w 209"/>
                  <a:gd name="T99" fmla="*/ 1076 h 1088"/>
                  <a:gd name="T100" fmla="*/ 117 w 209"/>
                  <a:gd name="T101" fmla="*/ 1088 h 10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9"/>
                  <a:gd name="T154" fmla="*/ 0 h 1088"/>
                  <a:gd name="T155" fmla="*/ 209 w 209"/>
                  <a:gd name="T156" fmla="*/ 1088 h 108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9" h="1088">
                    <a:moveTo>
                      <a:pt x="118" y="0"/>
                    </a:moveTo>
                    <a:cubicBezTo>
                      <a:pt x="130" y="5"/>
                      <a:pt x="143" y="11"/>
                      <a:pt x="149" y="15"/>
                    </a:cubicBezTo>
                    <a:cubicBezTo>
                      <a:pt x="155" y="19"/>
                      <a:pt x="159" y="21"/>
                      <a:pt x="155" y="24"/>
                    </a:cubicBezTo>
                    <a:cubicBezTo>
                      <a:pt x="151" y="27"/>
                      <a:pt x="133" y="32"/>
                      <a:pt x="125" y="36"/>
                    </a:cubicBezTo>
                    <a:cubicBezTo>
                      <a:pt x="117" y="40"/>
                      <a:pt x="111" y="42"/>
                      <a:pt x="105" y="45"/>
                    </a:cubicBezTo>
                    <a:cubicBezTo>
                      <a:pt x="99" y="48"/>
                      <a:pt x="89" y="50"/>
                      <a:pt x="86" y="53"/>
                    </a:cubicBezTo>
                    <a:cubicBezTo>
                      <a:pt x="83" y="56"/>
                      <a:pt x="86" y="60"/>
                      <a:pt x="89" y="63"/>
                    </a:cubicBezTo>
                    <a:cubicBezTo>
                      <a:pt x="92" y="66"/>
                      <a:pt x="102" y="69"/>
                      <a:pt x="105" y="72"/>
                    </a:cubicBezTo>
                    <a:cubicBezTo>
                      <a:pt x="108" y="75"/>
                      <a:pt x="108" y="77"/>
                      <a:pt x="107" y="82"/>
                    </a:cubicBezTo>
                    <a:cubicBezTo>
                      <a:pt x="106" y="87"/>
                      <a:pt x="99" y="96"/>
                      <a:pt x="101" y="100"/>
                    </a:cubicBezTo>
                    <a:cubicBezTo>
                      <a:pt x="103" y="104"/>
                      <a:pt x="115" y="106"/>
                      <a:pt x="120" y="109"/>
                    </a:cubicBezTo>
                    <a:cubicBezTo>
                      <a:pt x="125" y="112"/>
                      <a:pt x="131" y="116"/>
                      <a:pt x="133" y="120"/>
                    </a:cubicBezTo>
                    <a:cubicBezTo>
                      <a:pt x="135" y="124"/>
                      <a:pt x="135" y="131"/>
                      <a:pt x="133" y="136"/>
                    </a:cubicBezTo>
                    <a:cubicBezTo>
                      <a:pt x="131" y="141"/>
                      <a:pt x="125" y="146"/>
                      <a:pt x="120" y="152"/>
                    </a:cubicBezTo>
                    <a:cubicBezTo>
                      <a:pt x="115" y="158"/>
                      <a:pt x="103" y="166"/>
                      <a:pt x="102" y="173"/>
                    </a:cubicBezTo>
                    <a:cubicBezTo>
                      <a:pt x="101" y="180"/>
                      <a:pt x="108" y="186"/>
                      <a:pt x="112" y="191"/>
                    </a:cubicBezTo>
                    <a:cubicBezTo>
                      <a:pt x="116" y="196"/>
                      <a:pt x="122" y="197"/>
                      <a:pt x="125" y="202"/>
                    </a:cubicBezTo>
                    <a:cubicBezTo>
                      <a:pt x="128" y="207"/>
                      <a:pt x="130" y="218"/>
                      <a:pt x="129" y="223"/>
                    </a:cubicBezTo>
                    <a:cubicBezTo>
                      <a:pt x="128" y="228"/>
                      <a:pt x="125" y="230"/>
                      <a:pt x="120" y="234"/>
                    </a:cubicBezTo>
                    <a:cubicBezTo>
                      <a:pt x="115" y="238"/>
                      <a:pt x="100" y="242"/>
                      <a:pt x="97" y="250"/>
                    </a:cubicBezTo>
                    <a:cubicBezTo>
                      <a:pt x="94" y="258"/>
                      <a:pt x="98" y="273"/>
                      <a:pt x="101" y="280"/>
                    </a:cubicBezTo>
                    <a:cubicBezTo>
                      <a:pt x="104" y="287"/>
                      <a:pt x="108" y="289"/>
                      <a:pt x="113" y="293"/>
                    </a:cubicBezTo>
                    <a:cubicBezTo>
                      <a:pt x="118" y="297"/>
                      <a:pt x="130" y="299"/>
                      <a:pt x="131" y="304"/>
                    </a:cubicBezTo>
                    <a:cubicBezTo>
                      <a:pt x="132" y="309"/>
                      <a:pt x="120" y="316"/>
                      <a:pt x="121" y="322"/>
                    </a:cubicBezTo>
                    <a:cubicBezTo>
                      <a:pt x="122" y="328"/>
                      <a:pt x="131" y="332"/>
                      <a:pt x="137" y="338"/>
                    </a:cubicBezTo>
                    <a:cubicBezTo>
                      <a:pt x="143" y="344"/>
                      <a:pt x="155" y="355"/>
                      <a:pt x="155" y="359"/>
                    </a:cubicBezTo>
                    <a:cubicBezTo>
                      <a:pt x="155" y="363"/>
                      <a:pt x="145" y="362"/>
                      <a:pt x="136" y="365"/>
                    </a:cubicBezTo>
                    <a:cubicBezTo>
                      <a:pt x="127" y="368"/>
                      <a:pt x="109" y="372"/>
                      <a:pt x="101" y="375"/>
                    </a:cubicBezTo>
                    <a:cubicBezTo>
                      <a:pt x="93" y="378"/>
                      <a:pt x="87" y="382"/>
                      <a:pt x="86" y="386"/>
                    </a:cubicBezTo>
                    <a:cubicBezTo>
                      <a:pt x="85" y="390"/>
                      <a:pt x="92" y="394"/>
                      <a:pt x="96" y="397"/>
                    </a:cubicBezTo>
                    <a:cubicBezTo>
                      <a:pt x="100" y="400"/>
                      <a:pt x="107" y="399"/>
                      <a:pt x="110" y="402"/>
                    </a:cubicBezTo>
                    <a:cubicBezTo>
                      <a:pt x="113" y="405"/>
                      <a:pt x="117" y="411"/>
                      <a:pt x="117" y="415"/>
                    </a:cubicBezTo>
                    <a:cubicBezTo>
                      <a:pt x="117" y="419"/>
                      <a:pt x="112" y="418"/>
                      <a:pt x="107" y="424"/>
                    </a:cubicBezTo>
                    <a:cubicBezTo>
                      <a:pt x="102" y="430"/>
                      <a:pt x="91" y="442"/>
                      <a:pt x="89" y="448"/>
                    </a:cubicBezTo>
                    <a:cubicBezTo>
                      <a:pt x="87" y="454"/>
                      <a:pt x="93" y="455"/>
                      <a:pt x="97" y="458"/>
                    </a:cubicBezTo>
                    <a:cubicBezTo>
                      <a:pt x="101" y="461"/>
                      <a:pt x="106" y="463"/>
                      <a:pt x="113" y="466"/>
                    </a:cubicBezTo>
                    <a:cubicBezTo>
                      <a:pt x="120" y="469"/>
                      <a:pt x="132" y="473"/>
                      <a:pt x="139" y="477"/>
                    </a:cubicBezTo>
                    <a:cubicBezTo>
                      <a:pt x="146" y="481"/>
                      <a:pt x="154" y="484"/>
                      <a:pt x="153" y="488"/>
                    </a:cubicBezTo>
                    <a:cubicBezTo>
                      <a:pt x="152" y="492"/>
                      <a:pt x="141" y="497"/>
                      <a:pt x="133" y="500"/>
                    </a:cubicBezTo>
                    <a:cubicBezTo>
                      <a:pt x="125" y="503"/>
                      <a:pt x="111" y="505"/>
                      <a:pt x="107" y="508"/>
                    </a:cubicBezTo>
                    <a:cubicBezTo>
                      <a:pt x="103" y="511"/>
                      <a:pt x="102" y="517"/>
                      <a:pt x="107" y="520"/>
                    </a:cubicBezTo>
                    <a:cubicBezTo>
                      <a:pt x="112" y="523"/>
                      <a:pt x="127" y="525"/>
                      <a:pt x="136" y="528"/>
                    </a:cubicBezTo>
                    <a:cubicBezTo>
                      <a:pt x="145" y="531"/>
                      <a:pt x="160" y="536"/>
                      <a:pt x="160" y="540"/>
                    </a:cubicBezTo>
                    <a:cubicBezTo>
                      <a:pt x="160" y="544"/>
                      <a:pt x="145" y="547"/>
                      <a:pt x="137" y="551"/>
                    </a:cubicBezTo>
                    <a:cubicBezTo>
                      <a:pt x="129" y="555"/>
                      <a:pt x="117" y="559"/>
                      <a:pt x="109" y="562"/>
                    </a:cubicBezTo>
                    <a:cubicBezTo>
                      <a:pt x="101" y="565"/>
                      <a:pt x="89" y="569"/>
                      <a:pt x="88" y="572"/>
                    </a:cubicBezTo>
                    <a:cubicBezTo>
                      <a:pt x="87" y="575"/>
                      <a:pt x="95" y="580"/>
                      <a:pt x="101" y="583"/>
                    </a:cubicBezTo>
                    <a:cubicBezTo>
                      <a:pt x="107" y="586"/>
                      <a:pt x="118" y="586"/>
                      <a:pt x="125" y="588"/>
                    </a:cubicBezTo>
                    <a:cubicBezTo>
                      <a:pt x="132" y="590"/>
                      <a:pt x="140" y="593"/>
                      <a:pt x="144" y="596"/>
                    </a:cubicBezTo>
                    <a:cubicBezTo>
                      <a:pt x="148" y="599"/>
                      <a:pt x="152" y="604"/>
                      <a:pt x="150" y="608"/>
                    </a:cubicBezTo>
                    <a:cubicBezTo>
                      <a:pt x="148" y="612"/>
                      <a:pt x="138" y="619"/>
                      <a:pt x="131" y="623"/>
                    </a:cubicBezTo>
                    <a:cubicBezTo>
                      <a:pt x="124" y="627"/>
                      <a:pt x="118" y="628"/>
                      <a:pt x="107" y="631"/>
                    </a:cubicBezTo>
                    <a:cubicBezTo>
                      <a:pt x="96" y="634"/>
                      <a:pt x="78" y="636"/>
                      <a:pt x="67" y="640"/>
                    </a:cubicBezTo>
                    <a:cubicBezTo>
                      <a:pt x="56" y="644"/>
                      <a:pt x="43" y="649"/>
                      <a:pt x="43" y="653"/>
                    </a:cubicBezTo>
                    <a:cubicBezTo>
                      <a:pt x="43" y="657"/>
                      <a:pt x="57" y="662"/>
                      <a:pt x="69" y="666"/>
                    </a:cubicBezTo>
                    <a:cubicBezTo>
                      <a:pt x="81" y="670"/>
                      <a:pt x="104" y="673"/>
                      <a:pt x="117" y="676"/>
                    </a:cubicBezTo>
                    <a:cubicBezTo>
                      <a:pt x="130" y="679"/>
                      <a:pt x="139" y="679"/>
                      <a:pt x="150" y="682"/>
                    </a:cubicBezTo>
                    <a:cubicBezTo>
                      <a:pt x="161" y="685"/>
                      <a:pt x="187" y="691"/>
                      <a:pt x="184" y="696"/>
                    </a:cubicBezTo>
                    <a:cubicBezTo>
                      <a:pt x="181" y="701"/>
                      <a:pt x="147" y="707"/>
                      <a:pt x="133" y="711"/>
                    </a:cubicBezTo>
                    <a:cubicBezTo>
                      <a:pt x="119" y="715"/>
                      <a:pt x="109" y="716"/>
                      <a:pt x="101" y="719"/>
                    </a:cubicBezTo>
                    <a:cubicBezTo>
                      <a:pt x="93" y="722"/>
                      <a:pt x="86" y="724"/>
                      <a:pt x="85" y="727"/>
                    </a:cubicBezTo>
                    <a:cubicBezTo>
                      <a:pt x="84" y="730"/>
                      <a:pt x="91" y="735"/>
                      <a:pt x="97" y="738"/>
                    </a:cubicBezTo>
                    <a:cubicBezTo>
                      <a:pt x="103" y="741"/>
                      <a:pt x="111" y="741"/>
                      <a:pt x="121" y="743"/>
                    </a:cubicBezTo>
                    <a:cubicBezTo>
                      <a:pt x="131" y="745"/>
                      <a:pt x="148" y="747"/>
                      <a:pt x="158" y="749"/>
                    </a:cubicBezTo>
                    <a:cubicBezTo>
                      <a:pt x="168" y="751"/>
                      <a:pt x="180" y="753"/>
                      <a:pt x="182" y="756"/>
                    </a:cubicBezTo>
                    <a:cubicBezTo>
                      <a:pt x="184" y="759"/>
                      <a:pt x="177" y="764"/>
                      <a:pt x="168" y="767"/>
                    </a:cubicBezTo>
                    <a:cubicBezTo>
                      <a:pt x="159" y="770"/>
                      <a:pt x="140" y="770"/>
                      <a:pt x="129" y="772"/>
                    </a:cubicBezTo>
                    <a:cubicBezTo>
                      <a:pt x="118" y="774"/>
                      <a:pt x="112" y="776"/>
                      <a:pt x="101" y="778"/>
                    </a:cubicBezTo>
                    <a:cubicBezTo>
                      <a:pt x="90" y="780"/>
                      <a:pt x="71" y="780"/>
                      <a:pt x="61" y="783"/>
                    </a:cubicBezTo>
                    <a:cubicBezTo>
                      <a:pt x="51" y="786"/>
                      <a:pt x="41" y="791"/>
                      <a:pt x="40" y="794"/>
                    </a:cubicBezTo>
                    <a:cubicBezTo>
                      <a:pt x="39" y="797"/>
                      <a:pt x="44" y="798"/>
                      <a:pt x="54" y="800"/>
                    </a:cubicBezTo>
                    <a:cubicBezTo>
                      <a:pt x="64" y="802"/>
                      <a:pt x="87" y="804"/>
                      <a:pt x="99" y="805"/>
                    </a:cubicBezTo>
                    <a:cubicBezTo>
                      <a:pt x="111" y="806"/>
                      <a:pt x="117" y="806"/>
                      <a:pt x="128" y="808"/>
                    </a:cubicBezTo>
                    <a:cubicBezTo>
                      <a:pt x="139" y="810"/>
                      <a:pt x="166" y="816"/>
                      <a:pt x="166" y="820"/>
                    </a:cubicBezTo>
                    <a:cubicBezTo>
                      <a:pt x="166" y="824"/>
                      <a:pt x="143" y="828"/>
                      <a:pt x="131" y="831"/>
                    </a:cubicBezTo>
                    <a:cubicBezTo>
                      <a:pt x="119" y="834"/>
                      <a:pt x="106" y="833"/>
                      <a:pt x="93" y="836"/>
                    </a:cubicBezTo>
                    <a:cubicBezTo>
                      <a:pt x="80" y="839"/>
                      <a:pt x="55" y="844"/>
                      <a:pt x="51" y="848"/>
                    </a:cubicBezTo>
                    <a:cubicBezTo>
                      <a:pt x="47" y="852"/>
                      <a:pt x="60" y="855"/>
                      <a:pt x="70" y="858"/>
                    </a:cubicBezTo>
                    <a:cubicBezTo>
                      <a:pt x="80" y="861"/>
                      <a:pt x="99" y="863"/>
                      <a:pt x="109" y="866"/>
                    </a:cubicBezTo>
                    <a:cubicBezTo>
                      <a:pt x="119" y="869"/>
                      <a:pt x="127" y="873"/>
                      <a:pt x="131" y="877"/>
                    </a:cubicBezTo>
                    <a:cubicBezTo>
                      <a:pt x="135" y="881"/>
                      <a:pt x="130" y="885"/>
                      <a:pt x="131" y="890"/>
                    </a:cubicBezTo>
                    <a:cubicBezTo>
                      <a:pt x="132" y="895"/>
                      <a:pt x="134" y="902"/>
                      <a:pt x="137" y="908"/>
                    </a:cubicBezTo>
                    <a:cubicBezTo>
                      <a:pt x="140" y="914"/>
                      <a:pt x="146" y="920"/>
                      <a:pt x="147" y="924"/>
                    </a:cubicBezTo>
                    <a:cubicBezTo>
                      <a:pt x="148" y="928"/>
                      <a:pt x="148" y="932"/>
                      <a:pt x="144" y="935"/>
                    </a:cubicBezTo>
                    <a:cubicBezTo>
                      <a:pt x="140" y="938"/>
                      <a:pt x="132" y="937"/>
                      <a:pt x="123" y="940"/>
                    </a:cubicBezTo>
                    <a:cubicBezTo>
                      <a:pt x="114" y="943"/>
                      <a:pt x="93" y="952"/>
                      <a:pt x="88" y="956"/>
                    </a:cubicBezTo>
                    <a:cubicBezTo>
                      <a:pt x="83" y="960"/>
                      <a:pt x="88" y="962"/>
                      <a:pt x="94" y="965"/>
                    </a:cubicBezTo>
                    <a:cubicBezTo>
                      <a:pt x="100" y="968"/>
                      <a:pt x="112" y="970"/>
                      <a:pt x="123" y="973"/>
                    </a:cubicBezTo>
                    <a:cubicBezTo>
                      <a:pt x="134" y="976"/>
                      <a:pt x="149" y="980"/>
                      <a:pt x="158" y="983"/>
                    </a:cubicBezTo>
                    <a:cubicBezTo>
                      <a:pt x="167" y="986"/>
                      <a:pt x="181" y="989"/>
                      <a:pt x="179" y="992"/>
                    </a:cubicBezTo>
                    <a:cubicBezTo>
                      <a:pt x="177" y="995"/>
                      <a:pt x="161" y="997"/>
                      <a:pt x="149" y="999"/>
                    </a:cubicBezTo>
                    <a:cubicBezTo>
                      <a:pt x="137" y="1001"/>
                      <a:pt x="123" y="1004"/>
                      <a:pt x="105" y="1007"/>
                    </a:cubicBezTo>
                    <a:cubicBezTo>
                      <a:pt x="87" y="1010"/>
                      <a:pt x="57" y="1013"/>
                      <a:pt x="40" y="1015"/>
                    </a:cubicBezTo>
                    <a:cubicBezTo>
                      <a:pt x="23" y="1017"/>
                      <a:pt x="6" y="1017"/>
                      <a:pt x="3" y="1020"/>
                    </a:cubicBezTo>
                    <a:cubicBezTo>
                      <a:pt x="0" y="1023"/>
                      <a:pt x="13" y="1029"/>
                      <a:pt x="24" y="1031"/>
                    </a:cubicBezTo>
                    <a:cubicBezTo>
                      <a:pt x="35" y="1033"/>
                      <a:pt x="55" y="1030"/>
                      <a:pt x="72" y="1032"/>
                    </a:cubicBezTo>
                    <a:cubicBezTo>
                      <a:pt x="89" y="1034"/>
                      <a:pt x="107" y="1040"/>
                      <a:pt x="126" y="1042"/>
                    </a:cubicBezTo>
                    <a:cubicBezTo>
                      <a:pt x="145" y="1044"/>
                      <a:pt x="175" y="1042"/>
                      <a:pt x="189" y="1045"/>
                    </a:cubicBezTo>
                    <a:cubicBezTo>
                      <a:pt x="203" y="1048"/>
                      <a:pt x="207" y="1053"/>
                      <a:pt x="208" y="1058"/>
                    </a:cubicBezTo>
                    <a:cubicBezTo>
                      <a:pt x="209" y="1063"/>
                      <a:pt x="198" y="1072"/>
                      <a:pt x="193" y="1076"/>
                    </a:cubicBezTo>
                    <a:cubicBezTo>
                      <a:pt x="188" y="1080"/>
                      <a:pt x="189" y="1078"/>
                      <a:pt x="176" y="1080"/>
                    </a:cubicBezTo>
                    <a:cubicBezTo>
                      <a:pt x="163" y="1082"/>
                      <a:pt x="140" y="1085"/>
                      <a:pt x="117" y="1088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04" name="Freeform 11"/>
              <p:cNvSpPr>
                <a:spLocks noChangeAspect="1"/>
              </p:cNvSpPr>
              <p:nvPr/>
            </p:nvSpPr>
            <p:spPr bwMode="auto">
              <a:xfrm>
                <a:off x="3268" y="-637"/>
                <a:ext cx="108" cy="515"/>
              </a:xfrm>
              <a:custGeom>
                <a:avLst/>
                <a:gdLst>
                  <a:gd name="T0" fmla="*/ 62 w 108"/>
                  <a:gd name="T1" fmla="*/ 0 h 515"/>
                  <a:gd name="T2" fmla="*/ 84 w 108"/>
                  <a:gd name="T3" fmla="*/ 16 h 515"/>
                  <a:gd name="T4" fmla="*/ 82 w 108"/>
                  <a:gd name="T5" fmla="*/ 29 h 515"/>
                  <a:gd name="T6" fmla="*/ 46 w 108"/>
                  <a:gd name="T7" fmla="*/ 39 h 515"/>
                  <a:gd name="T8" fmla="*/ 7 w 108"/>
                  <a:gd name="T9" fmla="*/ 51 h 515"/>
                  <a:gd name="T10" fmla="*/ 6 w 108"/>
                  <a:gd name="T11" fmla="*/ 66 h 515"/>
                  <a:gd name="T12" fmla="*/ 41 w 108"/>
                  <a:gd name="T13" fmla="*/ 75 h 515"/>
                  <a:gd name="T14" fmla="*/ 70 w 108"/>
                  <a:gd name="T15" fmla="*/ 83 h 515"/>
                  <a:gd name="T16" fmla="*/ 98 w 108"/>
                  <a:gd name="T17" fmla="*/ 96 h 515"/>
                  <a:gd name="T18" fmla="*/ 71 w 108"/>
                  <a:gd name="T19" fmla="*/ 107 h 515"/>
                  <a:gd name="T20" fmla="*/ 44 w 108"/>
                  <a:gd name="T21" fmla="*/ 115 h 515"/>
                  <a:gd name="T22" fmla="*/ 39 w 108"/>
                  <a:gd name="T23" fmla="*/ 130 h 515"/>
                  <a:gd name="T24" fmla="*/ 52 w 108"/>
                  <a:gd name="T25" fmla="*/ 135 h 515"/>
                  <a:gd name="T26" fmla="*/ 65 w 108"/>
                  <a:gd name="T27" fmla="*/ 144 h 515"/>
                  <a:gd name="T28" fmla="*/ 55 w 108"/>
                  <a:gd name="T29" fmla="*/ 152 h 515"/>
                  <a:gd name="T30" fmla="*/ 36 w 108"/>
                  <a:gd name="T31" fmla="*/ 160 h 515"/>
                  <a:gd name="T32" fmla="*/ 57 w 108"/>
                  <a:gd name="T33" fmla="*/ 175 h 515"/>
                  <a:gd name="T34" fmla="*/ 76 w 108"/>
                  <a:gd name="T35" fmla="*/ 181 h 515"/>
                  <a:gd name="T36" fmla="*/ 89 w 108"/>
                  <a:gd name="T37" fmla="*/ 194 h 515"/>
                  <a:gd name="T38" fmla="*/ 63 w 108"/>
                  <a:gd name="T39" fmla="*/ 202 h 515"/>
                  <a:gd name="T40" fmla="*/ 44 w 108"/>
                  <a:gd name="T41" fmla="*/ 210 h 515"/>
                  <a:gd name="T42" fmla="*/ 25 w 108"/>
                  <a:gd name="T43" fmla="*/ 219 h 515"/>
                  <a:gd name="T44" fmla="*/ 39 w 108"/>
                  <a:gd name="T45" fmla="*/ 231 h 515"/>
                  <a:gd name="T46" fmla="*/ 60 w 108"/>
                  <a:gd name="T47" fmla="*/ 232 h 515"/>
                  <a:gd name="T48" fmla="*/ 81 w 108"/>
                  <a:gd name="T49" fmla="*/ 240 h 515"/>
                  <a:gd name="T50" fmla="*/ 76 w 108"/>
                  <a:gd name="T51" fmla="*/ 251 h 515"/>
                  <a:gd name="T52" fmla="*/ 63 w 108"/>
                  <a:gd name="T53" fmla="*/ 256 h 515"/>
                  <a:gd name="T54" fmla="*/ 52 w 108"/>
                  <a:gd name="T55" fmla="*/ 269 h 515"/>
                  <a:gd name="T56" fmla="*/ 58 w 108"/>
                  <a:gd name="T57" fmla="*/ 280 h 515"/>
                  <a:gd name="T58" fmla="*/ 73 w 108"/>
                  <a:gd name="T59" fmla="*/ 283 h 515"/>
                  <a:gd name="T60" fmla="*/ 105 w 108"/>
                  <a:gd name="T61" fmla="*/ 295 h 515"/>
                  <a:gd name="T62" fmla="*/ 92 w 108"/>
                  <a:gd name="T63" fmla="*/ 303 h 515"/>
                  <a:gd name="T64" fmla="*/ 62 w 108"/>
                  <a:gd name="T65" fmla="*/ 314 h 515"/>
                  <a:gd name="T66" fmla="*/ 38 w 108"/>
                  <a:gd name="T67" fmla="*/ 322 h 515"/>
                  <a:gd name="T68" fmla="*/ 39 w 108"/>
                  <a:gd name="T69" fmla="*/ 335 h 515"/>
                  <a:gd name="T70" fmla="*/ 50 w 108"/>
                  <a:gd name="T71" fmla="*/ 351 h 515"/>
                  <a:gd name="T72" fmla="*/ 41 w 108"/>
                  <a:gd name="T73" fmla="*/ 365 h 515"/>
                  <a:gd name="T74" fmla="*/ 39 w 108"/>
                  <a:gd name="T75" fmla="*/ 383 h 515"/>
                  <a:gd name="T76" fmla="*/ 28 w 108"/>
                  <a:gd name="T77" fmla="*/ 394 h 515"/>
                  <a:gd name="T78" fmla="*/ 39 w 108"/>
                  <a:gd name="T79" fmla="*/ 405 h 515"/>
                  <a:gd name="T80" fmla="*/ 63 w 108"/>
                  <a:gd name="T81" fmla="*/ 413 h 515"/>
                  <a:gd name="T82" fmla="*/ 79 w 108"/>
                  <a:gd name="T83" fmla="*/ 423 h 515"/>
                  <a:gd name="T84" fmla="*/ 89 w 108"/>
                  <a:gd name="T85" fmla="*/ 435 h 515"/>
                  <a:gd name="T86" fmla="*/ 82 w 108"/>
                  <a:gd name="T87" fmla="*/ 448 h 515"/>
                  <a:gd name="T88" fmla="*/ 66 w 108"/>
                  <a:gd name="T89" fmla="*/ 467 h 515"/>
                  <a:gd name="T90" fmla="*/ 42 w 108"/>
                  <a:gd name="T91" fmla="*/ 485 h 515"/>
                  <a:gd name="T92" fmla="*/ 34 w 108"/>
                  <a:gd name="T93" fmla="*/ 503 h 515"/>
                  <a:gd name="T94" fmla="*/ 58 w 108"/>
                  <a:gd name="T95" fmla="*/ 515 h 51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08"/>
                  <a:gd name="T145" fmla="*/ 0 h 515"/>
                  <a:gd name="T146" fmla="*/ 108 w 108"/>
                  <a:gd name="T147" fmla="*/ 515 h 51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08" h="515">
                    <a:moveTo>
                      <a:pt x="62" y="0"/>
                    </a:moveTo>
                    <a:cubicBezTo>
                      <a:pt x="71" y="5"/>
                      <a:pt x="81" y="11"/>
                      <a:pt x="84" y="16"/>
                    </a:cubicBezTo>
                    <a:cubicBezTo>
                      <a:pt x="87" y="21"/>
                      <a:pt x="88" y="25"/>
                      <a:pt x="82" y="29"/>
                    </a:cubicBezTo>
                    <a:cubicBezTo>
                      <a:pt x="76" y="33"/>
                      <a:pt x="58" y="35"/>
                      <a:pt x="46" y="39"/>
                    </a:cubicBezTo>
                    <a:cubicBezTo>
                      <a:pt x="34" y="43"/>
                      <a:pt x="14" y="47"/>
                      <a:pt x="7" y="51"/>
                    </a:cubicBezTo>
                    <a:cubicBezTo>
                      <a:pt x="0" y="55"/>
                      <a:pt x="0" y="62"/>
                      <a:pt x="6" y="66"/>
                    </a:cubicBezTo>
                    <a:cubicBezTo>
                      <a:pt x="12" y="70"/>
                      <a:pt x="30" y="72"/>
                      <a:pt x="41" y="75"/>
                    </a:cubicBezTo>
                    <a:cubicBezTo>
                      <a:pt x="52" y="78"/>
                      <a:pt x="60" y="79"/>
                      <a:pt x="70" y="83"/>
                    </a:cubicBezTo>
                    <a:cubicBezTo>
                      <a:pt x="80" y="87"/>
                      <a:pt x="98" y="92"/>
                      <a:pt x="98" y="96"/>
                    </a:cubicBezTo>
                    <a:cubicBezTo>
                      <a:pt x="98" y="100"/>
                      <a:pt x="80" y="104"/>
                      <a:pt x="71" y="107"/>
                    </a:cubicBezTo>
                    <a:cubicBezTo>
                      <a:pt x="62" y="110"/>
                      <a:pt x="49" y="111"/>
                      <a:pt x="44" y="115"/>
                    </a:cubicBezTo>
                    <a:cubicBezTo>
                      <a:pt x="39" y="119"/>
                      <a:pt x="38" y="127"/>
                      <a:pt x="39" y="130"/>
                    </a:cubicBezTo>
                    <a:cubicBezTo>
                      <a:pt x="40" y="133"/>
                      <a:pt x="48" y="133"/>
                      <a:pt x="52" y="135"/>
                    </a:cubicBezTo>
                    <a:cubicBezTo>
                      <a:pt x="56" y="137"/>
                      <a:pt x="65" y="141"/>
                      <a:pt x="65" y="144"/>
                    </a:cubicBezTo>
                    <a:cubicBezTo>
                      <a:pt x="65" y="147"/>
                      <a:pt x="60" y="149"/>
                      <a:pt x="55" y="152"/>
                    </a:cubicBezTo>
                    <a:cubicBezTo>
                      <a:pt x="50" y="155"/>
                      <a:pt x="36" y="156"/>
                      <a:pt x="36" y="160"/>
                    </a:cubicBezTo>
                    <a:cubicBezTo>
                      <a:pt x="36" y="164"/>
                      <a:pt x="50" y="171"/>
                      <a:pt x="57" y="175"/>
                    </a:cubicBezTo>
                    <a:cubicBezTo>
                      <a:pt x="64" y="179"/>
                      <a:pt x="71" y="178"/>
                      <a:pt x="76" y="181"/>
                    </a:cubicBezTo>
                    <a:cubicBezTo>
                      <a:pt x="81" y="184"/>
                      <a:pt x="91" y="191"/>
                      <a:pt x="89" y="194"/>
                    </a:cubicBezTo>
                    <a:cubicBezTo>
                      <a:pt x="87" y="197"/>
                      <a:pt x="70" y="199"/>
                      <a:pt x="63" y="202"/>
                    </a:cubicBezTo>
                    <a:cubicBezTo>
                      <a:pt x="56" y="205"/>
                      <a:pt x="50" y="207"/>
                      <a:pt x="44" y="210"/>
                    </a:cubicBezTo>
                    <a:cubicBezTo>
                      <a:pt x="38" y="213"/>
                      <a:pt x="26" y="216"/>
                      <a:pt x="25" y="219"/>
                    </a:cubicBezTo>
                    <a:cubicBezTo>
                      <a:pt x="24" y="222"/>
                      <a:pt x="33" y="229"/>
                      <a:pt x="39" y="231"/>
                    </a:cubicBezTo>
                    <a:cubicBezTo>
                      <a:pt x="45" y="233"/>
                      <a:pt x="53" y="231"/>
                      <a:pt x="60" y="232"/>
                    </a:cubicBezTo>
                    <a:cubicBezTo>
                      <a:pt x="67" y="233"/>
                      <a:pt x="78" y="237"/>
                      <a:pt x="81" y="240"/>
                    </a:cubicBezTo>
                    <a:cubicBezTo>
                      <a:pt x="84" y="243"/>
                      <a:pt x="79" y="248"/>
                      <a:pt x="76" y="251"/>
                    </a:cubicBezTo>
                    <a:cubicBezTo>
                      <a:pt x="73" y="254"/>
                      <a:pt x="67" y="253"/>
                      <a:pt x="63" y="256"/>
                    </a:cubicBezTo>
                    <a:cubicBezTo>
                      <a:pt x="59" y="259"/>
                      <a:pt x="53" y="265"/>
                      <a:pt x="52" y="269"/>
                    </a:cubicBezTo>
                    <a:cubicBezTo>
                      <a:pt x="51" y="273"/>
                      <a:pt x="54" y="278"/>
                      <a:pt x="58" y="280"/>
                    </a:cubicBezTo>
                    <a:cubicBezTo>
                      <a:pt x="62" y="282"/>
                      <a:pt x="65" y="281"/>
                      <a:pt x="73" y="283"/>
                    </a:cubicBezTo>
                    <a:cubicBezTo>
                      <a:pt x="81" y="285"/>
                      <a:pt x="102" y="292"/>
                      <a:pt x="105" y="295"/>
                    </a:cubicBezTo>
                    <a:cubicBezTo>
                      <a:pt x="108" y="298"/>
                      <a:pt x="99" y="300"/>
                      <a:pt x="92" y="303"/>
                    </a:cubicBezTo>
                    <a:cubicBezTo>
                      <a:pt x="85" y="306"/>
                      <a:pt x="71" y="311"/>
                      <a:pt x="62" y="314"/>
                    </a:cubicBezTo>
                    <a:cubicBezTo>
                      <a:pt x="53" y="317"/>
                      <a:pt x="42" y="319"/>
                      <a:pt x="38" y="322"/>
                    </a:cubicBezTo>
                    <a:cubicBezTo>
                      <a:pt x="34" y="325"/>
                      <a:pt x="37" y="330"/>
                      <a:pt x="39" y="335"/>
                    </a:cubicBezTo>
                    <a:cubicBezTo>
                      <a:pt x="41" y="340"/>
                      <a:pt x="50" y="346"/>
                      <a:pt x="50" y="351"/>
                    </a:cubicBezTo>
                    <a:cubicBezTo>
                      <a:pt x="50" y="356"/>
                      <a:pt x="43" y="360"/>
                      <a:pt x="41" y="365"/>
                    </a:cubicBezTo>
                    <a:cubicBezTo>
                      <a:pt x="39" y="370"/>
                      <a:pt x="41" y="378"/>
                      <a:pt x="39" y="383"/>
                    </a:cubicBezTo>
                    <a:cubicBezTo>
                      <a:pt x="37" y="388"/>
                      <a:pt x="28" y="390"/>
                      <a:pt x="28" y="394"/>
                    </a:cubicBezTo>
                    <a:cubicBezTo>
                      <a:pt x="28" y="398"/>
                      <a:pt x="33" y="402"/>
                      <a:pt x="39" y="405"/>
                    </a:cubicBezTo>
                    <a:cubicBezTo>
                      <a:pt x="45" y="408"/>
                      <a:pt x="56" y="410"/>
                      <a:pt x="63" y="413"/>
                    </a:cubicBezTo>
                    <a:cubicBezTo>
                      <a:pt x="70" y="416"/>
                      <a:pt x="75" y="419"/>
                      <a:pt x="79" y="423"/>
                    </a:cubicBezTo>
                    <a:cubicBezTo>
                      <a:pt x="83" y="427"/>
                      <a:pt x="89" y="431"/>
                      <a:pt x="89" y="435"/>
                    </a:cubicBezTo>
                    <a:cubicBezTo>
                      <a:pt x="89" y="439"/>
                      <a:pt x="86" y="443"/>
                      <a:pt x="82" y="448"/>
                    </a:cubicBezTo>
                    <a:cubicBezTo>
                      <a:pt x="78" y="453"/>
                      <a:pt x="73" y="461"/>
                      <a:pt x="66" y="467"/>
                    </a:cubicBezTo>
                    <a:cubicBezTo>
                      <a:pt x="59" y="473"/>
                      <a:pt x="47" y="479"/>
                      <a:pt x="42" y="485"/>
                    </a:cubicBezTo>
                    <a:cubicBezTo>
                      <a:pt x="37" y="491"/>
                      <a:pt x="31" y="498"/>
                      <a:pt x="34" y="503"/>
                    </a:cubicBezTo>
                    <a:cubicBezTo>
                      <a:pt x="37" y="508"/>
                      <a:pt x="47" y="511"/>
                      <a:pt x="58" y="515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3796" name="WordArt 13"/>
          <p:cNvSpPr>
            <a:spLocks noChangeArrowheads="1" noChangeShapeType="1" noTextEdit="1"/>
          </p:cNvSpPr>
          <p:nvPr/>
        </p:nvSpPr>
        <p:spPr bwMode="auto">
          <a:xfrm>
            <a:off x="3452813" y="3717758"/>
            <a:ext cx="4413250" cy="9590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latin typeface="Arial Black" panose="020B0A04020102020204" pitchFamily="34" charset="0"/>
              </a:rPr>
              <a:t>Regional Scale</a:t>
            </a:r>
          </a:p>
        </p:txBody>
      </p:sp>
    </p:spTree>
    <p:extLst>
      <p:ext uri="{BB962C8B-B14F-4D97-AF65-F5344CB8AC3E}">
        <p14:creationId xmlns:p14="http://schemas.microsoft.com/office/powerpoint/2010/main" val="848645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Well to Seismic Tie</a:t>
            </a:r>
          </a:p>
        </p:txBody>
      </p:sp>
      <p:pic>
        <p:nvPicPr>
          <p:cNvPr id="34819" name="Picture 6"/>
          <p:cNvPicPr>
            <a:picLocks noChangeAspect="1" noChangeArrowheads="1"/>
          </p:cNvPicPr>
          <p:nvPr/>
        </p:nvPicPr>
        <p:blipFill>
          <a:blip r:embed="rId3">
            <a:lum bright="18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2" t="61636" r="58865" b="16072"/>
          <a:stretch>
            <a:fillRect/>
          </a:stretch>
        </p:blipFill>
        <p:spPr bwMode="auto">
          <a:xfrm>
            <a:off x="1228725" y="1408113"/>
            <a:ext cx="6684963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Line 7"/>
          <p:cNvSpPr>
            <a:spLocks noChangeShapeType="1"/>
          </p:cNvSpPr>
          <p:nvPr/>
        </p:nvSpPr>
        <p:spPr bwMode="auto">
          <a:xfrm>
            <a:off x="4449763" y="1619250"/>
            <a:ext cx="0" cy="3409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1" name="Freeform 8"/>
          <p:cNvSpPr>
            <a:spLocks noChangeAspect="1"/>
          </p:cNvSpPr>
          <p:nvPr/>
        </p:nvSpPr>
        <p:spPr bwMode="auto">
          <a:xfrm>
            <a:off x="4202113" y="2697163"/>
            <a:ext cx="509587" cy="2330450"/>
          </a:xfrm>
          <a:custGeom>
            <a:avLst/>
            <a:gdLst>
              <a:gd name="T0" fmla="*/ 607472034 w 242"/>
              <a:gd name="T1" fmla="*/ 76611628 h 1065"/>
              <a:gd name="T2" fmla="*/ 385767922 w 242"/>
              <a:gd name="T3" fmla="*/ 205895779 h 1065"/>
              <a:gd name="T4" fmla="*/ 509921814 w 242"/>
              <a:gd name="T5" fmla="*/ 344757780 h 1065"/>
              <a:gd name="T6" fmla="*/ 855781925 w 242"/>
              <a:gd name="T7" fmla="*/ 488405339 h 1065"/>
              <a:gd name="T8" fmla="*/ 492185243 w 242"/>
              <a:gd name="T9" fmla="*/ 593748332 h 1065"/>
              <a:gd name="T10" fmla="*/ 261611858 w 242"/>
              <a:gd name="T11" fmla="*/ 718242446 h 1065"/>
              <a:gd name="T12" fmla="*/ 456712101 w 242"/>
              <a:gd name="T13" fmla="*/ 823585302 h 1065"/>
              <a:gd name="T14" fmla="*/ 430108297 w 242"/>
              <a:gd name="T15" fmla="*/ 924140344 h 1065"/>
              <a:gd name="T16" fmla="*/ 678418319 w 242"/>
              <a:gd name="T17" fmla="*/ 1024693198 h 1065"/>
              <a:gd name="T18" fmla="*/ 403504493 w 242"/>
              <a:gd name="T19" fmla="*/ 1168343219 h 1065"/>
              <a:gd name="T20" fmla="*/ 416806395 w 242"/>
              <a:gd name="T21" fmla="*/ 1302415150 h 1065"/>
              <a:gd name="T22" fmla="*/ 545394957 w 242"/>
              <a:gd name="T23" fmla="*/ 1484369600 h 1065"/>
              <a:gd name="T24" fmla="*/ 558696990 w 242"/>
              <a:gd name="T25" fmla="*/ 1699843127 h 1065"/>
              <a:gd name="T26" fmla="*/ 527658385 w 242"/>
              <a:gd name="T27" fmla="*/ 1843490686 h 1065"/>
              <a:gd name="T28" fmla="*/ 385767922 w 242"/>
              <a:gd name="T29" fmla="*/ 2006291691 h 1065"/>
              <a:gd name="T30" fmla="*/ 629643275 w 242"/>
              <a:gd name="T31" fmla="*/ 2111634547 h 1065"/>
              <a:gd name="T32" fmla="*/ 616341373 w 242"/>
              <a:gd name="T33" fmla="*/ 2147483647 h 1065"/>
              <a:gd name="T34" fmla="*/ 656247079 w 242"/>
              <a:gd name="T35" fmla="*/ 2147483647 h 1065"/>
              <a:gd name="T36" fmla="*/ 620773936 w 242"/>
              <a:gd name="T37" fmla="*/ 2147483647 h 1065"/>
              <a:gd name="T38" fmla="*/ 84248219 w 242"/>
              <a:gd name="T39" fmla="*/ 2147483647 h 1065"/>
              <a:gd name="T40" fmla="*/ 168496439 w 242"/>
              <a:gd name="T41" fmla="*/ 2147483647 h 1065"/>
              <a:gd name="T42" fmla="*/ 807006881 w 242"/>
              <a:gd name="T43" fmla="*/ 2147483647 h 1065"/>
              <a:gd name="T44" fmla="*/ 940030111 w 242"/>
              <a:gd name="T45" fmla="*/ 2147483647 h 1065"/>
              <a:gd name="T46" fmla="*/ 478883341 w 242"/>
              <a:gd name="T47" fmla="*/ 2147483647 h 1065"/>
              <a:gd name="T48" fmla="*/ 456712101 w 242"/>
              <a:gd name="T49" fmla="*/ 2147483647 h 1065"/>
              <a:gd name="T50" fmla="*/ 421238959 w 242"/>
              <a:gd name="T51" fmla="*/ 2147483647 h 1065"/>
              <a:gd name="T52" fmla="*/ 438975530 w 242"/>
              <a:gd name="T53" fmla="*/ 2147483647 h 1065"/>
              <a:gd name="T54" fmla="*/ 669548981 w 242"/>
              <a:gd name="T55" fmla="*/ 2147483647 h 1065"/>
              <a:gd name="T56" fmla="*/ 527658385 w 242"/>
              <a:gd name="T57" fmla="*/ 2147483647 h 1065"/>
              <a:gd name="T58" fmla="*/ 368031351 w 242"/>
              <a:gd name="T59" fmla="*/ 2147483647 h 1065"/>
              <a:gd name="T60" fmla="*/ 558696990 w 242"/>
              <a:gd name="T61" fmla="*/ 2147483647 h 1065"/>
              <a:gd name="T62" fmla="*/ 558696990 w 242"/>
              <a:gd name="T63" fmla="*/ 2147483647 h 1065"/>
              <a:gd name="T64" fmla="*/ 669548981 w 242"/>
              <a:gd name="T65" fmla="*/ 2147483647 h 1065"/>
              <a:gd name="T66" fmla="*/ 416806395 w 242"/>
              <a:gd name="T67" fmla="*/ 2147483647 h 1065"/>
              <a:gd name="T68" fmla="*/ 430108297 w 242"/>
              <a:gd name="T69" fmla="*/ 2147483647 h 1065"/>
              <a:gd name="T70" fmla="*/ 1024278298 w 242"/>
              <a:gd name="T71" fmla="*/ 2147483647 h 1065"/>
              <a:gd name="T72" fmla="*/ 514356484 w 242"/>
              <a:gd name="T73" fmla="*/ 2147483647 h 1065"/>
              <a:gd name="T74" fmla="*/ 217271483 w 242"/>
              <a:gd name="T75" fmla="*/ 2147483647 h 1065"/>
              <a:gd name="T76" fmla="*/ 478883341 w 242"/>
              <a:gd name="T77" fmla="*/ 2147483647 h 1065"/>
              <a:gd name="T78" fmla="*/ 456712101 w 242"/>
              <a:gd name="T79" fmla="*/ 2147483647 h 1065"/>
              <a:gd name="T80" fmla="*/ 545394957 w 242"/>
              <a:gd name="T81" fmla="*/ 2147483647 h 1065"/>
              <a:gd name="T82" fmla="*/ 430108297 w 242"/>
              <a:gd name="T83" fmla="*/ 2147483647 h 1065"/>
              <a:gd name="T84" fmla="*/ 509921814 w 242"/>
              <a:gd name="T85" fmla="*/ 2147483647 h 106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42"/>
              <a:gd name="T130" fmla="*/ 0 h 1065"/>
              <a:gd name="T131" fmla="*/ 242 w 242"/>
              <a:gd name="T132" fmla="*/ 1065 h 106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42" h="1065">
                <a:moveTo>
                  <a:pt x="118" y="0"/>
                </a:moveTo>
                <a:cubicBezTo>
                  <a:pt x="127" y="5"/>
                  <a:pt x="137" y="11"/>
                  <a:pt x="137" y="16"/>
                </a:cubicBezTo>
                <a:cubicBezTo>
                  <a:pt x="137" y="21"/>
                  <a:pt x="129" y="24"/>
                  <a:pt x="121" y="28"/>
                </a:cubicBezTo>
                <a:cubicBezTo>
                  <a:pt x="113" y="32"/>
                  <a:pt x="92" y="38"/>
                  <a:pt x="87" y="43"/>
                </a:cubicBezTo>
                <a:cubicBezTo>
                  <a:pt x="82" y="48"/>
                  <a:pt x="84" y="55"/>
                  <a:pt x="89" y="60"/>
                </a:cubicBezTo>
                <a:cubicBezTo>
                  <a:pt x="94" y="65"/>
                  <a:pt x="103" y="67"/>
                  <a:pt x="115" y="72"/>
                </a:cubicBezTo>
                <a:cubicBezTo>
                  <a:pt x="127" y="77"/>
                  <a:pt x="148" y="83"/>
                  <a:pt x="161" y="88"/>
                </a:cubicBezTo>
                <a:cubicBezTo>
                  <a:pt x="174" y="93"/>
                  <a:pt x="191" y="98"/>
                  <a:pt x="193" y="102"/>
                </a:cubicBezTo>
                <a:cubicBezTo>
                  <a:pt x="195" y="106"/>
                  <a:pt x="185" y="109"/>
                  <a:pt x="171" y="113"/>
                </a:cubicBezTo>
                <a:cubicBezTo>
                  <a:pt x="157" y="117"/>
                  <a:pt x="127" y="120"/>
                  <a:pt x="111" y="124"/>
                </a:cubicBezTo>
                <a:cubicBezTo>
                  <a:pt x="95" y="128"/>
                  <a:pt x="84" y="132"/>
                  <a:pt x="75" y="136"/>
                </a:cubicBezTo>
                <a:cubicBezTo>
                  <a:pt x="66" y="140"/>
                  <a:pt x="57" y="145"/>
                  <a:pt x="59" y="150"/>
                </a:cubicBezTo>
                <a:cubicBezTo>
                  <a:pt x="61" y="155"/>
                  <a:pt x="82" y="164"/>
                  <a:pt x="89" y="168"/>
                </a:cubicBezTo>
                <a:cubicBezTo>
                  <a:pt x="96" y="172"/>
                  <a:pt x="102" y="170"/>
                  <a:pt x="103" y="172"/>
                </a:cubicBezTo>
                <a:cubicBezTo>
                  <a:pt x="104" y="174"/>
                  <a:pt x="96" y="178"/>
                  <a:pt x="95" y="182"/>
                </a:cubicBezTo>
                <a:cubicBezTo>
                  <a:pt x="94" y="186"/>
                  <a:pt x="94" y="190"/>
                  <a:pt x="97" y="193"/>
                </a:cubicBezTo>
                <a:cubicBezTo>
                  <a:pt x="100" y="196"/>
                  <a:pt x="106" y="197"/>
                  <a:pt x="115" y="200"/>
                </a:cubicBezTo>
                <a:cubicBezTo>
                  <a:pt x="124" y="203"/>
                  <a:pt x="152" y="208"/>
                  <a:pt x="153" y="214"/>
                </a:cubicBezTo>
                <a:cubicBezTo>
                  <a:pt x="154" y="220"/>
                  <a:pt x="134" y="230"/>
                  <a:pt x="124" y="235"/>
                </a:cubicBezTo>
                <a:cubicBezTo>
                  <a:pt x="114" y="240"/>
                  <a:pt x="98" y="241"/>
                  <a:pt x="91" y="244"/>
                </a:cubicBezTo>
                <a:cubicBezTo>
                  <a:pt x="84" y="247"/>
                  <a:pt x="79" y="251"/>
                  <a:pt x="79" y="256"/>
                </a:cubicBezTo>
                <a:cubicBezTo>
                  <a:pt x="79" y="261"/>
                  <a:pt x="88" y="267"/>
                  <a:pt x="94" y="272"/>
                </a:cubicBezTo>
                <a:cubicBezTo>
                  <a:pt x="100" y="277"/>
                  <a:pt x="110" y="278"/>
                  <a:pt x="115" y="284"/>
                </a:cubicBezTo>
                <a:cubicBezTo>
                  <a:pt x="120" y="290"/>
                  <a:pt x="124" y="301"/>
                  <a:pt x="123" y="310"/>
                </a:cubicBezTo>
                <a:cubicBezTo>
                  <a:pt x="122" y="319"/>
                  <a:pt x="110" y="330"/>
                  <a:pt x="110" y="337"/>
                </a:cubicBezTo>
                <a:cubicBezTo>
                  <a:pt x="110" y="344"/>
                  <a:pt x="123" y="351"/>
                  <a:pt x="126" y="355"/>
                </a:cubicBezTo>
                <a:cubicBezTo>
                  <a:pt x="129" y="359"/>
                  <a:pt x="132" y="359"/>
                  <a:pt x="131" y="364"/>
                </a:cubicBezTo>
                <a:cubicBezTo>
                  <a:pt x="130" y="369"/>
                  <a:pt x="125" y="378"/>
                  <a:pt x="119" y="385"/>
                </a:cubicBezTo>
                <a:cubicBezTo>
                  <a:pt x="113" y="392"/>
                  <a:pt x="100" y="398"/>
                  <a:pt x="95" y="404"/>
                </a:cubicBezTo>
                <a:cubicBezTo>
                  <a:pt x="90" y="410"/>
                  <a:pt x="85" y="414"/>
                  <a:pt x="87" y="419"/>
                </a:cubicBezTo>
                <a:cubicBezTo>
                  <a:pt x="89" y="424"/>
                  <a:pt x="98" y="429"/>
                  <a:pt x="107" y="433"/>
                </a:cubicBezTo>
                <a:cubicBezTo>
                  <a:pt x="116" y="437"/>
                  <a:pt x="134" y="437"/>
                  <a:pt x="142" y="441"/>
                </a:cubicBezTo>
                <a:cubicBezTo>
                  <a:pt x="150" y="445"/>
                  <a:pt x="153" y="452"/>
                  <a:pt x="153" y="456"/>
                </a:cubicBezTo>
                <a:cubicBezTo>
                  <a:pt x="153" y="460"/>
                  <a:pt x="142" y="461"/>
                  <a:pt x="139" y="465"/>
                </a:cubicBezTo>
                <a:cubicBezTo>
                  <a:pt x="136" y="469"/>
                  <a:pt x="136" y="476"/>
                  <a:pt x="137" y="480"/>
                </a:cubicBezTo>
                <a:cubicBezTo>
                  <a:pt x="138" y="484"/>
                  <a:pt x="146" y="486"/>
                  <a:pt x="148" y="489"/>
                </a:cubicBezTo>
                <a:cubicBezTo>
                  <a:pt x="150" y="492"/>
                  <a:pt x="151" y="496"/>
                  <a:pt x="150" y="500"/>
                </a:cubicBezTo>
                <a:cubicBezTo>
                  <a:pt x="149" y="504"/>
                  <a:pt x="146" y="509"/>
                  <a:pt x="140" y="512"/>
                </a:cubicBezTo>
                <a:cubicBezTo>
                  <a:pt x="134" y="515"/>
                  <a:pt x="133" y="513"/>
                  <a:pt x="113" y="516"/>
                </a:cubicBezTo>
                <a:cubicBezTo>
                  <a:pt x="93" y="519"/>
                  <a:pt x="37" y="527"/>
                  <a:pt x="19" y="531"/>
                </a:cubicBezTo>
                <a:cubicBezTo>
                  <a:pt x="1" y="535"/>
                  <a:pt x="0" y="537"/>
                  <a:pt x="3" y="540"/>
                </a:cubicBezTo>
                <a:cubicBezTo>
                  <a:pt x="6" y="543"/>
                  <a:pt x="19" y="545"/>
                  <a:pt x="38" y="547"/>
                </a:cubicBezTo>
                <a:cubicBezTo>
                  <a:pt x="57" y="549"/>
                  <a:pt x="94" y="551"/>
                  <a:pt x="118" y="553"/>
                </a:cubicBezTo>
                <a:cubicBezTo>
                  <a:pt x="142" y="555"/>
                  <a:pt x="165" y="555"/>
                  <a:pt x="182" y="558"/>
                </a:cubicBezTo>
                <a:cubicBezTo>
                  <a:pt x="199" y="561"/>
                  <a:pt x="218" y="566"/>
                  <a:pt x="223" y="569"/>
                </a:cubicBezTo>
                <a:cubicBezTo>
                  <a:pt x="228" y="572"/>
                  <a:pt x="222" y="572"/>
                  <a:pt x="212" y="574"/>
                </a:cubicBezTo>
                <a:cubicBezTo>
                  <a:pt x="202" y="576"/>
                  <a:pt x="178" y="579"/>
                  <a:pt x="161" y="582"/>
                </a:cubicBezTo>
                <a:cubicBezTo>
                  <a:pt x="144" y="585"/>
                  <a:pt x="120" y="587"/>
                  <a:pt x="108" y="590"/>
                </a:cubicBezTo>
                <a:cubicBezTo>
                  <a:pt x="96" y="593"/>
                  <a:pt x="92" y="595"/>
                  <a:pt x="91" y="598"/>
                </a:cubicBezTo>
                <a:cubicBezTo>
                  <a:pt x="90" y="601"/>
                  <a:pt x="103" y="606"/>
                  <a:pt x="103" y="611"/>
                </a:cubicBezTo>
                <a:cubicBezTo>
                  <a:pt x="103" y="616"/>
                  <a:pt x="92" y="622"/>
                  <a:pt x="91" y="627"/>
                </a:cubicBezTo>
                <a:cubicBezTo>
                  <a:pt x="90" y="632"/>
                  <a:pt x="95" y="635"/>
                  <a:pt x="95" y="640"/>
                </a:cubicBezTo>
                <a:cubicBezTo>
                  <a:pt x="95" y="645"/>
                  <a:pt x="90" y="655"/>
                  <a:pt x="91" y="659"/>
                </a:cubicBezTo>
                <a:cubicBezTo>
                  <a:pt x="92" y="663"/>
                  <a:pt x="94" y="663"/>
                  <a:pt x="99" y="665"/>
                </a:cubicBezTo>
                <a:cubicBezTo>
                  <a:pt x="104" y="667"/>
                  <a:pt x="115" y="669"/>
                  <a:pt x="124" y="673"/>
                </a:cubicBezTo>
                <a:cubicBezTo>
                  <a:pt x="133" y="677"/>
                  <a:pt x="147" y="685"/>
                  <a:pt x="151" y="689"/>
                </a:cubicBezTo>
                <a:cubicBezTo>
                  <a:pt x="155" y="693"/>
                  <a:pt x="153" y="695"/>
                  <a:pt x="148" y="699"/>
                </a:cubicBezTo>
                <a:cubicBezTo>
                  <a:pt x="143" y="703"/>
                  <a:pt x="128" y="712"/>
                  <a:pt x="119" y="716"/>
                </a:cubicBezTo>
                <a:cubicBezTo>
                  <a:pt x="110" y="720"/>
                  <a:pt x="100" y="720"/>
                  <a:pt x="94" y="724"/>
                </a:cubicBezTo>
                <a:cubicBezTo>
                  <a:pt x="88" y="728"/>
                  <a:pt x="82" y="735"/>
                  <a:pt x="83" y="739"/>
                </a:cubicBezTo>
                <a:cubicBezTo>
                  <a:pt x="84" y="743"/>
                  <a:pt x="95" y="745"/>
                  <a:pt x="102" y="748"/>
                </a:cubicBezTo>
                <a:cubicBezTo>
                  <a:pt x="109" y="751"/>
                  <a:pt x="121" y="754"/>
                  <a:pt x="126" y="756"/>
                </a:cubicBezTo>
                <a:cubicBezTo>
                  <a:pt x="131" y="758"/>
                  <a:pt x="134" y="757"/>
                  <a:pt x="134" y="763"/>
                </a:cubicBezTo>
                <a:cubicBezTo>
                  <a:pt x="134" y="769"/>
                  <a:pt x="125" y="783"/>
                  <a:pt x="126" y="790"/>
                </a:cubicBezTo>
                <a:cubicBezTo>
                  <a:pt x="127" y="797"/>
                  <a:pt x="136" y="799"/>
                  <a:pt x="140" y="803"/>
                </a:cubicBezTo>
                <a:cubicBezTo>
                  <a:pt x="144" y="807"/>
                  <a:pt x="151" y="813"/>
                  <a:pt x="151" y="817"/>
                </a:cubicBezTo>
                <a:cubicBezTo>
                  <a:pt x="151" y="821"/>
                  <a:pt x="147" y="824"/>
                  <a:pt x="137" y="828"/>
                </a:cubicBezTo>
                <a:cubicBezTo>
                  <a:pt x="127" y="832"/>
                  <a:pt x="106" y="834"/>
                  <a:pt x="94" y="838"/>
                </a:cubicBezTo>
                <a:cubicBezTo>
                  <a:pt x="82" y="842"/>
                  <a:pt x="65" y="847"/>
                  <a:pt x="65" y="851"/>
                </a:cubicBezTo>
                <a:cubicBezTo>
                  <a:pt x="65" y="855"/>
                  <a:pt x="85" y="857"/>
                  <a:pt x="97" y="860"/>
                </a:cubicBezTo>
                <a:cubicBezTo>
                  <a:pt x="109" y="863"/>
                  <a:pt x="115" y="865"/>
                  <a:pt x="137" y="868"/>
                </a:cubicBezTo>
                <a:cubicBezTo>
                  <a:pt x="159" y="871"/>
                  <a:pt x="220" y="875"/>
                  <a:pt x="231" y="878"/>
                </a:cubicBezTo>
                <a:cubicBezTo>
                  <a:pt x="242" y="881"/>
                  <a:pt x="222" y="885"/>
                  <a:pt x="203" y="889"/>
                </a:cubicBezTo>
                <a:cubicBezTo>
                  <a:pt x="184" y="893"/>
                  <a:pt x="139" y="897"/>
                  <a:pt x="116" y="900"/>
                </a:cubicBezTo>
                <a:cubicBezTo>
                  <a:pt x="93" y="903"/>
                  <a:pt x="76" y="904"/>
                  <a:pt x="65" y="907"/>
                </a:cubicBezTo>
                <a:cubicBezTo>
                  <a:pt x="54" y="910"/>
                  <a:pt x="46" y="916"/>
                  <a:pt x="49" y="921"/>
                </a:cubicBezTo>
                <a:cubicBezTo>
                  <a:pt x="52" y="926"/>
                  <a:pt x="73" y="932"/>
                  <a:pt x="83" y="936"/>
                </a:cubicBezTo>
                <a:cubicBezTo>
                  <a:pt x="93" y="940"/>
                  <a:pt x="106" y="942"/>
                  <a:pt x="108" y="947"/>
                </a:cubicBezTo>
                <a:cubicBezTo>
                  <a:pt x="110" y="952"/>
                  <a:pt x="98" y="962"/>
                  <a:pt x="97" y="966"/>
                </a:cubicBezTo>
                <a:cubicBezTo>
                  <a:pt x="96" y="970"/>
                  <a:pt x="97" y="970"/>
                  <a:pt x="103" y="974"/>
                </a:cubicBezTo>
                <a:cubicBezTo>
                  <a:pt x="109" y="978"/>
                  <a:pt x="131" y="983"/>
                  <a:pt x="134" y="988"/>
                </a:cubicBezTo>
                <a:cubicBezTo>
                  <a:pt x="137" y="993"/>
                  <a:pt x="129" y="1001"/>
                  <a:pt x="123" y="1006"/>
                </a:cubicBezTo>
                <a:cubicBezTo>
                  <a:pt x="117" y="1011"/>
                  <a:pt x="104" y="1014"/>
                  <a:pt x="100" y="1017"/>
                </a:cubicBezTo>
                <a:cubicBezTo>
                  <a:pt x="96" y="1020"/>
                  <a:pt x="95" y="1023"/>
                  <a:pt x="97" y="1027"/>
                </a:cubicBezTo>
                <a:cubicBezTo>
                  <a:pt x="99" y="1031"/>
                  <a:pt x="108" y="1039"/>
                  <a:pt x="111" y="1043"/>
                </a:cubicBezTo>
                <a:cubicBezTo>
                  <a:pt x="114" y="1047"/>
                  <a:pt x="114" y="1050"/>
                  <a:pt x="115" y="1054"/>
                </a:cubicBezTo>
                <a:cubicBezTo>
                  <a:pt x="116" y="1058"/>
                  <a:pt x="117" y="1061"/>
                  <a:pt x="119" y="1065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2" name="WordArt 9"/>
          <p:cNvSpPr>
            <a:spLocks noChangeArrowheads="1" noChangeShapeType="1" noTextEdit="1"/>
          </p:cNvSpPr>
          <p:nvPr/>
        </p:nvSpPr>
        <p:spPr bwMode="auto">
          <a:xfrm>
            <a:off x="4160838" y="1714500"/>
            <a:ext cx="3562350" cy="59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latin typeface="Arial Black" panose="020B0A04020102020204" pitchFamily="34" charset="0"/>
              </a:rPr>
              <a:t>Detailed Scale</a:t>
            </a:r>
          </a:p>
        </p:txBody>
      </p:sp>
    </p:spTree>
    <p:extLst>
      <p:ext uri="{BB962C8B-B14F-4D97-AF65-F5344CB8AC3E}">
        <p14:creationId xmlns:p14="http://schemas.microsoft.com/office/powerpoint/2010/main" val="3888475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26188</TotalTime>
  <Words>439</Words>
  <Application>Microsoft Macintosh PowerPoint</Application>
  <PresentationFormat>On-screen Show (4:3)</PresentationFormat>
  <Paragraphs>27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PowerPoint Presentation</vt:lpstr>
      <vt:lpstr>Detailed Synthetic Trace</vt:lpstr>
      <vt:lpstr>Exercise</vt:lpstr>
      <vt:lpstr>Well to Seismic Tie</vt:lpstr>
      <vt:lpstr>Well to Seismic Tie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281</cp:revision>
  <cp:lastPrinted>2015-01-27T13:39:19Z</cp:lastPrinted>
  <dcterms:created xsi:type="dcterms:W3CDTF">2001-11-20T13:29:42Z</dcterms:created>
  <dcterms:modified xsi:type="dcterms:W3CDTF">2015-11-11T12:52:12Z</dcterms:modified>
</cp:coreProperties>
</file>