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55" r:id="rId3"/>
    <p:sldId id="356" r:id="rId4"/>
    <p:sldId id="357" r:id="rId5"/>
    <p:sldId id="358" r:id="rId6"/>
    <p:sldId id="359" r:id="rId7"/>
    <p:sldId id="360" r:id="rId8"/>
    <p:sldId id="361" r:id="rId9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006600"/>
    <a:srgbClr val="00FF00"/>
    <a:srgbClr val="FCE0AE"/>
    <a:srgbClr val="000000"/>
    <a:srgbClr val="CCECFF"/>
    <a:srgbClr val="0033CC"/>
    <a:srgbClr val="FF7575"/>
    <a:srgbClr val="C5FD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806" autoAdjust="0"/>
  </p:normalViewPr>
  <p:slideViewPr>
    <p:cSldViewPr snapToGrid="0">
      <p:cViewPr varScale="1">
        <p:scale>
          <a:sx n="127" d="100"/>
          <a:sy n="127" d="100"/>
        </p:scale>
        <p:origin x="-1872" y="-112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</a:t>
            </a:r>
            <a:r>
              <a:rPr lang="en-US" altLang="en-US" dirty="0" smtClean="0"/>
              <a:t>northern tier “finds.”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4049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</a:t>
            </a:r>
            <a:r>
              <a:rPr lang="en-US" altLang="en-US" dirty="0" smtClean="0"/>
              <a:t>middle tier “finds.”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1046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</a:t>
            </a:r>
            <a:r>
              <a:rPr lang="en-US" altLang="en-US" dirty="0" smtClean="0"/>
              <a:t>southern tier “finds.</a:t>
            </a:r>
            <a:r>
              <a:rPr lang="en-US" altLang="en-US" dirty="0" smtClean="0"/>
              <a:t>”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</a:t>
            </a:r>
            <a:r>
              <a:rPr lang="en-US" altLang="en-US" dirty="0" smtClean="0"/>
              <a:t>: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traps in Block 35 are deeper than the seismic coverage that I clipped to show.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2913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known fields after 40+ years of </a:t>
            </a:r>
            <a:r>
              <a:rPr lang="en-US" dirty="0" smtClean="0"/>
              <a:t>exploration.</a:t>
            </a:r>
            <a:r>
              <a:rPr lang="en-US" baseline="0" dirty="0" smtClean="0"/>
              <a:t> </a:t>
            </a:r>
            <a:r>
              <a:rPr lang="en-US" dirty="0" smtClean="0"/>
              <a:t>Most </a:t>
            </a:r>
            <a:r>
              <a:rPr lang="en-US" dirty="0" smtClean="0"/>
              <a:t>of these accumulations are just beneath the TOL </a:t>
            </a:r>
            <a:r>
              <a:rPr lang="en-US" dirty="0" smtClean="0"/>
              <a:t>unconformity.</a:t>
            </a:r>
            <a:r>
              <a:rPr lang="en-US" baseline="0" dirty="0" smtClean="0"/>
              <a:t> </a:t>
            </a:r>
            <a:r>
              <a:rPr lang="en-US" dirty="0" smtClean="0"/>
              <a:t>Volumes </a:t>
            </a:r>
            <a:r>
              <a:rPr lang="en-US" dirty="0" smtClean="0"/>
              <a:t>are shown on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8495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Here </a:t>
            </a:r>
            <a:r>
              <a:rPr lang="en-US" altLang="en-US" dirty="0" smtClean="0"/>
              <a:t>are the recoverable volumes in oil-equivalent</a:t>
            </a:r>
            <a:r>
              <a:rPr lang="en-US" altLang="en-US" baseline="0" dirty="0" smtClean="0"/>
              <a:t> million barrels (MOEBs</a:t>
            </a:r>
            <a:r>
              <a:rPr lang="en-US" altLang="en-US" baseline="0" dirty="0" smtClean="0"/>
              <a:t>). Cond </a:t>
            </a:r>
            <a:r>
              <a:rPr lang="en-US" altLang="en-US" baseline="0" dirty="0" smtClean="0"/>
              <a:t>is short for condensate, which is HC in a gaseous phase in the </a:t>
            </a:r>
            <a:r>
              <a:rPr lang="en-US" altLang="en-US" baseline="0" dirty="0" smtClean="0"/>
              <a:t>reservoir, </a:t>
            </a:r>
            <a:r>
              <a:rPr lang="en-US" altLang="en-US" baseline="0" dirty="0" smtClean="0"/>
              <a:t>but liquid at the surface (the gas condenses)</a:t>
            </a:r>
            <a:r>
              <a:rPr lang="en-US" altLang="en-US" baseline="0" dirty="0" smtClean="0"/>
              <a:t>. The three </a:t>
            </a:r>
            <a:r>
              <a:rPr lang="en-US" altLang="en-US" baseline="0" dirty="0" smtClean="0"/>
              <a:t>check marks are for the Barracouta field that we will use as our example for other exercises.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7067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In </a:t>
            </a:r>
            <a:r>
              <a:rPr lang="en-US" altLang="en-US" dirty="0" smtClean="0"/>
              <a:t>our “story,” we will say that our company acquired Blocks 31, 32 and 41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Of </a:t>
            </a:r>
            <a:r>
              <a:rPr lang="en-US" altLang="en-US" dirty="0" smtClean="0"/>
              <a:t>course, at this stage we just got the rights to </a:t>
            </a:r>
            <a:r>
              <a:rPr lang="en-US" altLang="en-US" dirty="0" smtClean="0"/>
              <a:t>explore.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would not know that there is a giant gas filed in the large anticline.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In real life, all of these fields are owned/operated by Esso Australia (subsidiary of ExxonMobil)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Barracouta structure was the very first offshore well for all of </a:t>
            </a:r>
            <a:r>
              <a:rPr lang="en-US" altLang="en-US" dirty="0" smtClean="0"/>
              <a:t>Australia.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We’ll </a:t>
            </a:r>
            <a:r>
              <a:rPr lang="en-US" altLang="en-US" dirty="0" smtClean="0"/>
              <a:t>look at the discovery well later in this course.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117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FC42D35-3CE1-4218-8989-886A7F8BC1B2}" type="slidenum">
              <a:rPr lang="en-US" altLang="en-US"/>
              <a:pPr eaLnBrk="1" hangingPunct="1"/>
              <a:t>8</a:t>
            </a:fld>
            <a:endParaRPr lang="en-US" altLang="en-US"/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090F2FB-2039-4DFA-8422-9BEF8DDCC7E4}" type="slidenum">
              <a:rPr lang="en-US" altLang="en-US" sz="1200"/>
              <a:pPr algn="r" eaLnBrk="1" hangingPunct="1"/>
              <a:t>8</a:t>
            </a:fld>
            <a:endParaRPr lang="en-US" altLang="en-US" sz="1200"/>
          </a:p>
        </p:txBody>
      </p:sp>
      <p:sp>
        <p:nvSpPr>
          <p:cNvPr id="37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8820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4.emf"/><Relationship Id="rId6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Lease </a:t>
            </a:r>
            <a:r>
              <a:rPr lang="en-US" altLang="en-US" dirty="0" smtClean="0"/>
              <a:t>Sale</a:t>
            </a:r>
          </a:p>
        </p:txBody>
      </p:sp>
      <p:sp>
        <p:nvSpPr>
          <p:cNvPr id="4" name="Rectangle 3"/>
          <p:cNvSpPr/>
          <p:nvPr/>
        </p:nvSpPr>
        <p:spPr>
          <a:xfrm>
            <a:off x="165184" y="1634460"/>
            <a:ext cx="8813631" cy="34163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effectLst/>
                <a:latin typeface="Comic Sans MS" panose="030F0702030302020204" pitchFamily="66" charset="0"/>
              </a:rPr>
              <a:t>DO NOT SHOW </a:t>
            </a:r>
          </a:p>
          <a:p>
            <a:pPr algn="ctr"/>
            <a:r>
              <a:rPr lang="en-US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effectLst/>
                <a:latin typeface="Comic Sans MS" panose="030F0702030302020204" pitchFamily="66" charset="0"/>
              </a:rPr>
              <a:t>Before the Lease Sale</a:t>
            </a:r>
          </a:p>
          <a:p>
            <a:pPr algn="ctr"/>
            <a:r>
              <a:rPr lang="en-US" sz="5400" b="1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latin typeface="Comic Sans MS" panose="030F0702030302020204" pitchFamily="66" charset="0"/>
              </a:rPr>
              <a:t>Is Concluded at the</a:t>
            </a:r>
            <a:endParaRPr lang="en-US" sz="5400" b="1" cap="none" spc="0" dirty="0" smtClean="0">
              <a:ln w="28575">
                <a:solidFill>
                  <a:srgbClr val="C00000"/>
                </a:solidFill>
                <a:prstDash val="solid"/>
              </a:ln>
              <a:solidFill>
                <a:srgbClr val="FFFF66"/>
              </a:solidFill>
              <a:effectLst/>
              <a:latin typeface="Comic Sans MS" panose="030F0702030302020204" pitchFamily="66" charset="0"/>
            </a:endParaRPr>
          </a:p>
          <a:p>
            <a:pPr algn="ctr"/>
            <a:r>
              <a:rPr lang="en-US" sz="5400" b="1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latin typeface="Comic Sans MS" panose="030F0702030302020204" pitchFamily="66" charset="0"/>
              </a:rPr>
              <a:t> Beginning of Lecture 13 </a:t>
            </a:r>
            <a:endParaRPr lang="en-US" sz="5400" b="1" cap="none" spc="0" dirty="0">
              <a:ln w="28575">
                <a:solidFill>
                  <a:srgbClr val="C00000"/>
                </a:solidFill>
                <a:prstDash val="solid"/>
              </a:ln>
              <a:solidFill>
                <a:srgbClr val="FFFF66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Northern Tier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1411097"/>
            <a:ext cx="7772400" cy="3694113"/>
          </a:xfrm>
        </p:spPr>
        <p:txBody>
          <a:bodyPr/>
          <a:lstStyle/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11 – Nothing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12 - Nothing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13 - Nothing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14 – Sunfish (O)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15 – Tuna (O/G); Kipper (G)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748272" y="5431551"/>
            <a:ext cx="2225040" cy="102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ct val="70000"/>
              </a:spcBef>
              <a:buNone/>
            </a:pPr>
            <a:r>
              <a:rPr lang="en-US" altLang="en-US" sz="2000" b="1" kern="0" dirty="0" smtClean="0"/>
              <a:t>(O) = Oil Field</a:t>
            </a:r>
          </a:p>
          <a:p>
            <a:pPr marL="0" indent="0" eaLnBrk="1" hangingPunct="1">
              <a:spcBef>
                <a:spcPct val="70000"/>
              </a:spcBef>
              <a:buNone/>
            </a:pPr>
            <a:r>
              <a:rPr lang="en-US" altLang="en-US" sz="2000" b="1" kern="0" dirty="0" smtClean="0"/>
              <a:t>(G) = Gas Field</a:t>
            </a:r>
          </a:p>
        </p:txBody>
      </p:sp>
    </p:spTree>
    <p:extLst>
      <p:ext uri="{BB962C8B-B14F-4D97-AF65-F5344CB8AC3E}">
        <p14:creationId xmlns:p14="http://schemas.microsoft.com/office/powerpoint/2010/main" val="1950709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Middle Tier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1411097"/>
            <a:ext cx="7772400" cy="3694113"/>
          </a:xfrm>
        </p:spPr>
        <p:txBody>
          <a:bodyPr/>
          <a:lstStyle/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21 – Nothing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22 – </a:t>
            </a:r>
            <a:r>
              <a:rPr lang="en-US" altLang="en-US" sz="2800" dirty="0" err="1" smtClean="0"/>
              <a:t>Wirrah</a:t>
            </a:r>
            <a:r>
              <a:rPr lang="en-US" altLang="en-US" sz="2800" dirty="0" smtClean="0"/>
              <a:t> (O); Whiting (O)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23 – Snapper (G); Moonfish (O/G)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24 – Turrum (O/G)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25 – Flounder (O/G)</a:t>
            </a:r>
          </a:p>
        </p:txBody>
      </p:sp>
    </p:spTree>
    <p:extLst>
      <p:ext uri="{BB962C8B-B14F-4D97-AF65-F5344CB8AC3E}">
        <p14:creationId xmlns:p14="http://schemas.microsoft.com/office/powerpoint/2010/main" val="969355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Southern Tier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1411097"/>
            <a:ext cx="7772400" cy="3694113"/>
          </a:xfrm>
        </p:spPr>
        <p:txBody>
          <a:bodyPr/>
          <a:lstStyle/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31 – ¼ </a:t>
            </a:r>
            <a:r>
              <a:rPr lang="en-US" altLang="en-US" sz="2800" dirty="0" err="1" smtClean="0"/>
              <a:t>Barracouta</a:t>
            </a:r>
            <a:r>
              <a:rPr lang="en-US" altLang="en-US" sz="2800" dirty="0" smtClean="0"/>
              <a:t> (G)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32 – ¾ </a:t>
            </a:r>
            <a:r>
              <a:rPr lang="en-US" altLang="en-US" sz="2800" dirty="0" err="1" smtClean="0"/>
              <a:t>Barracouta</a:t>
            </a:r>
            <a:r>
              <a:rPr lang="en-US" altLang="en-US" sz="2800" dirty="0" smtClean="0"/>
              <a:t> (G)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33 - Nothing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34 – ¼ </a:t>
            </a:r>
            <a:r>
              <a:rPr lang="en-US" altLang="en-US" sz="2800" dirty="0" err="1" smtClean="0"/>
              <a:t>Fortesque</a:t>
            </a:r>
            <a:r>
              <a:rPr lang="en-US" altLang="en-US" sz="2800" dirty="0" smtClean="0"/>
              <a:t> (O) 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en-US" sz="2800" dirty="0" smtClean="0"/>
              <a:t>Block 35 – ¾ </a:t>
            </a:r>
            <a:r>
              <a:rPr lang="en-US" altLang="en-US" sz="2800" dirty="0" err="1" smtClean="0"/>
              <a:t>Fortesque</a:t>
            </a:r>
            <a:r>
              <a:rPr lang="en-US" altLang="en-US" sz="2800" dirty="0" smtClean="0"/>
              <a:t> (O); Cobia (O); 			        Mackerel (O) </a:t>
            </a:r>
          </a:p>
        </p:txBody>
      </p:sp>
    </p:spTree>
    <p:extLst>
      <p:ext uri="{BB962C8B-B14F-4D97-AF65-F5344CB8AC3E}">
        <p14:creationId xmlns:p14="http://schemas.microsoft.com/office/powerpoint/2010/main" val="543527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spect="1" noChangeArrowheads="1"/>
          </p:cNvSpPr>
          <p:nvPr/>
        </p:nvSpPr>
        <p:spPr bwMode="auto">
          <a:xfrm>
            <a:off x="827596" y="1171448"/>
            <a:ext cx="7173912" cy="4672013"/>
          </a:xfrm>
          <a:prstGeom prst="rect">
            <a:avLst/>
          </a:prstGeom>
          <a:solidFill>
            <a:srgbClr val="FEFAD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43" name="Rectangle 3"/>
          <p:cNvSpPr>
            <a:spLocks noChangeAspect="1" noChangeArrowheads="1"/>
          </p:cNvSpPr>
          <p:nvPr/>
        </p:nvSpPr>
        <p:spPr bwMode="auto">
          <a:xfrm>
            <a:off x="783146" y="1185736"/>
            <a:ext cx="7200900" cy="4657725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44" name="Freeform 4"/>
          <p:cNvSpPr>
            <a:spLocks noChangeAspect="1"/>
          </p:cNvSpPr>
          <p:nvPr/>
        </p:nvSpPr>
        <p:spPr bwMode="auto">
          <a:xfrm>
            <a:off x="833946" y="5627561"/>
            <a:ext cx="112712" cy="134937"/>
          </a:xfrm>
          <a:custGeom>
            <a:avLst/>
            <a:gdLst>
              <a:gd name="T0" fmla="*/ 32 w 72"/>
              <a:gd name="T1" fmla="*/ 6 h 86"/>
              <a:gd name="T2" fmla="*/ 10 w 72"/>
              <a:gd name="T3" fmla="*/ 20 h 86"/>
              <a:gd name="T4" fmla="*/ 0 w 72"/>
              <a:gd name="T5" fmla="*/ 32 h 86"/>
              <a:gd name="T6" fmla="*/ 0 w 72"/>
              <a:gd name="T7" fmla="*/ 56 h 86"/>
              <a:gd name="T8" fmla="*/ 0 w 72"/>
              <a:gd name="T9" fmla="*/ 86 h 86"/>
              <a:gd name="T10" fmla="*/ 26 w 72"/>
              <a:gd name="T11" fmla="*/ 86 h 86"/>
              <a:gd name="T12" fmla="*/ 52 w 72"/>
              <a:gd name="T13" fmla="*/ 68 h 86"/>
              <a:gd name="T14" fmla="*/ 58 w 72"/>
              <a:gd name="T15" fmla="*/ 56 h 86"/>
              <a:gd name="T16" fmla="*/ 54 w 72"/>
              <a:gd name="T17" fmla="*/ 38 h 86"/>
              <a:gd name="T18" fmla="*/ 60 w 72"/>
              <a:gd name="T19" fmla="*/ 16 h 86"/>
              <a:gd name="T20" fmla="*/ 72 w 72"/>
              <a:gd name="T21" fmla="*/ 4 h 86"/>
              <a:gd name="T22" fmla="*/ 44 w 72"/>
              <a:gd name="T23" fmla="*/ 0 h 86"/>
              <a:gd name="T24" fmla="*/ 32 w 72"/>
              <a:gd name="T25" fmla="*/ 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86"/>
              <a:gd name="T41" fmla="*/ 72 w 72"/>
              <a:gd name="T42" fmla="*/ 86 h 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86">
                <a:moveTo>
                  <a:pt x="32" y="6"/>
                </a:moveTo>
                <a:lnTo>
                  <a:pt x="10" y="20"/>
                </a:lnTo>
                <a:lnTo>
                  <a:pt x="0" y="32"/>
                </a:lnTo>
                <a:lnTo>
                  <a:pt x="0" y="56"/>
                </a:lnTo>
                <a:lnTo>
                  <a:pt x="0" y="86"/>
                </a:lnTo>
                <a:lnTo>
                  <a:pt x="26" y="86"/>
                </a:lnTo>
                <a:lnTo>
                  <a:pt x="52" y="68"/>
                </a:lnTo>
                <a:lnTo>
                  <a:pt x="58" y="56"/>
                </a:lnTo>
                <a:lnTo>
                  <a:pt x="54" y="38"/>
                </a:lnTo>
                <a:lnTo>
                  <a:pt x="60" y="16"/>
                </a:lnTo>
                <a:lnTo>
                  <a:pt x="72" y="4"/>
                </a:lnTo>
                <a:lnTo>
                  <a:pt x="44" y="0"/>
                </a:lnTo>
                <a:lnTo>
                  <a:pt x="32" y="6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5" name="Freeform 5"/>
          <p:cNvSpPr>
            <a:spLocks noChangeAspect="1"/>
          </p:cNvSpPr>
          <p:nvPr/>
        </p:nvSpPr>
        <p:spPr bwMode="auto">
          <a:xfrm>
            <a:off x="1081596" y="5556123"/>
            <a:ext cx="103187" cy="90488"/>
          </a:xfrm>
          <a:custGeom>
            <a:avLst/>
            <a:gdLst>
              <a:gd name="T0" fmla="*/ 20 w 66"/>
              <a:gd name="T1" fmla="*/ 10 h 58"/>
              <a:gd name="T2" fmla="*/ 0 w 66"/>
              <a:gd name="T3" fmla="*/ 30 h 58"/>
              <a:gd name="T4" fmla="*/ 0 w 66"/>
              <a:gd name="T5" fmla="*/ 46 h 58"/>
              <a:gd name="T6" fmla="*/ 14 w 66"/>
              <a:gd name="T7" fmla="*/ 58 h 58"/>
              <a:gd name="T8" fmla="*/ 36 w 66"/>
              <a:gd name="T9" fmla="*/ 58 h 58"/>
              <a:gd name="T10" fmla="*/ 66 w 66"/>
              <a:gd name="T11" fmla="*/ 46 h 58"/>
              <a:gd name="T12" fmla="*/ 66 w 66"/>
              <a:gd name="T13" fmla="*/ 28 h 58"/>
              <a:gd name="T14" fmla="*/ 66 w 66"/>
              <a:gd name="T15" fmla="*/ 0 h 58"/>
              <a:gd name="T16" fmla="*/ 42 w 66"/>
              <a:gd name="T17" fmla="*/ 6 h 58"/>
              <a:gd name="T18" fmla="*/ 20 w 66"/>
              <a:gd name="T19" fmla="*/ 10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6"/>
              <a:gd name="T31" fmla="*/ 0 h 58"/>
              <a:gd name="T32" fmla="*/ 66 w 66"/>
              <a:gd name="T33" fmla="*/ 58 h 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6" h="58">
                <a:moveTo>
                  <a:pt x="20" y="10"/>
                </a:moveTo>
                <a:lnTo>
                  <a:pt x="0" y="30"/>
                </a:lnTo>
                <a:lnTo>
                  <a:pt x="0" y="46"/>
                </a:lnTo>
                <a:lnTo>
                  <a:pt x="14" y="58"/>
                </a:lnTo>
                <a:lnTo>
                  <a:pt x="36" y="58"/>
                </a:lnTo>
                <a:lnTo>
                  <a:pt x="66" y="46"/>
                </a:lnTo>
                <a:lnTo>
                  <a:pt x="66" y="28"/>
                </a:lnTo>
                <a:lnTo>
                  <a:pt x="66" y="0"/>
                </a:lnTo>
                <a:lnTo>
                  <a:pt x="42" y="6"/>
                </a:lnTo>
                <a:lnTo>
                  <a:pt x="20" y="1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6" name="Freeform 6"/>
          <p:cNvSpPr>
            <a:spLocks noChangeAspect="1"/>
          </p:cNvSpPr>
          <p:nvPr/>
        </p:nvSpPr>
        <p:spPr bwMode="auto">
          <a:xfrm>
            <a:off x="1232408" y="4395661"/>
            <a:ext cx="1449388" cy="1138237"/>
          </a:xfrm>
          <a:custGeom>
            <a:avLst/>
            <a:gdLst>
              <a:gd name="T0" fmla="*/ 438 w 914"/>
              <a:gd name="T1" fmla="*/ 456 h 726"/>
              <a:gd name="T2" fmla="*/ 390 w 914"/>
              <a:gd name="T3" fmla="*/ 458 h 726"/>
              <a:gd name="T4" fmla="*/ 346 w 914"/>
              <a:gd name="T5" fmla="*/ 470 h 726"/>
              <a:gd name="T6" fmla="*/ 270 w 914"/>
              <a:gd name="T7" fmla="*/ 506 h 726"/>
              <a:gd name="T8" fmla="*/ 182 w 914"/>
              <a:gd name="T9" fmla="*/ 536 h 726"/>
              <a:gd name="T10" fmla="*/ 126 w 914"/>
              <a:gd name="T11" fmla="*/ 570 h 726"/>
              <a:gd name="T12" fmla="*/ 78 w 914"/>
              <a:gd name="T13" fmla="*/ 608 h 726"/>
              <a:gd name="T14" fmla="*/ 48 w 914"/>
              <a:gd name="T15" fmla="*/ 590 h 726"/>
              <a:gd name="T16" fmla="*/ 2 w 914"/>
              <a:gd name="T17" fmla="*/ 630 h 726"/>
              <a:gd name="T18" fmla="*/ 14 w 914"/>
              <a:gd name="T19" fmla="*/ 666 h 726"/>
              <a:gd name="T20" fmla="*/ 64 w 914"/>
              <a:gd name="T21" fmla="*/ 708 h 726"/>
              <a:gd name="T22" fmla="*/ 120 w 914"/>
              <a:gd name="T23" fmla="*/ 724 h 726"/>
              <a:gd name="T24" fmla="*/ 190 w 914"/>
              <a:gd name="T25" fmla="*/ 726 h 726"/>
              <a:gd name="T26" fmla="*/ 258 w 914"/>
              <a:gd name="T27" fmla="*/ 688 h 726"/>
              <a:gd name="T28" fmla="*/ 308 w 914"/>
              <a:gd name="T29" fmla="*/ 682 h 726"/>
              <a:gd name="T30" fmla="*/ 370 w 914"/>
              <a:gd name="T31" fmla="*/ 648 h 726"/>
              <a:gd name="T32" fmla="*/ 418 w 914"/>
              <a:gd name="T33" fmla="*/ 598 h 726"/>
              <a:gd name="T34" fmla="*/ 474 w 914"/>
              <a:gd name="T35" fmla="*/ 566 h 726"/>
              <a:gd name="T36" fmla="*/ 504 w 914"/>
              <a:gd name="T37" fmla="*/ 530 h 726"/>
              <a:gd name="T38" fmla="*/ 602 w 914"/>
              <a:gd name="T39" fmla="*/ 434 h 726"/>
              <a:gd name="T40" fmla="*/ 688 w 914"/>
              <a:gd name="T41" fmla="*/ 352 h 726"/>
              <a:gd name="T42" fmla="*/ 752 w 914"/>
              <a:gd name="T43" fmla="*/ 312 h 726"/>
              <a:gd name="T44" fmla="*/ 804 w 914"/>
              <a:gd name="T45" fmla="*/ 240 h 726"/>
              <a:gd name="T46" fmla="*/ 848 w 914"/>
              <a:gd name="T47" fmla="*/ 164 h 726"/>
              <a:gd name="T48" fmla="*/ 872 w 914"/>
              <a:gd name="T49" fmla="*/ 102 h 726"/>
              <a:gd name="T50" fmla="*/ 914 w 914"/>
              <a:gd name="T51" fmla="*/ 46 h 726"/>
              <a:gd name="T52" fmla="*/ 858 w 914"/>
              <a:gd name="T53" fmla="*/ 18 h 726"/>
              <a:gd name="T54" fmla="*/ 814 w 914"/>
              <a:gd name="T55" fmla="*/ 0 h 726"/>
              <a:gd name="T56" fmla="*/ 718 w 914"/>
              <a:gd name="T57" fmla="*/ 48 h 726"/>
              <a:gd name="T58" fmla="*/ 656 w 914"/>
              <a:gd name="T59" fmla="*/ 112 h 726"/>
              <a:gd name="T60" fmla="*/ 588 w 914"/>
              <a:gd name="T61" fmla="*/ 188 h 726"/>
              <a:gd name="T62" fmla="*/ 520 w 914"/>
              <a:gd name="T63" fmla="*/ 262 h 726"/>
              <a:gd name="T64" fmla="*/ 406 w 914"/>
              <a:gd name="T65" fmla="*/ 362 h 72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14"/>
              <a:gd name="T100" fmla="*/ 0 h 726"/>
              <a:gd name="T101" fmla="*/ 914 w 914"/>
              <a:gd name="T102" fmla="*/ 726 h 72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14" h="726">
                <a:moveTo>
                  <a:pt x="360" y="402"/>
                </a:moveTo>
                <a:lnTo>
                  <a:pt x="438" y="456"/>
                </a:lnTo>
                <a:lnTo>
                  <a:pt x="420" y="462"/>
                </a:lnTo>
                <a:lnTo>
                  <a:pt x="390" y="458"/>
                </a:lnTo>
                <a:lnTo>
                  <a:pt x="376" y="454"/>
                </a:lnTo>
                <a:lnTo>
                  <a:pt x="346" y="470"/>
                </a:lnTo>
                <a:lnTo>
                  <a:pt x="306" y="490"/>
                </a:lnTo>
                <a:lnTo>
                  <a:pt x="270" y="506"/>
                </a:lnTo>
                <a:lnTo>
                  <a:pt x="226" y="522"/>
                </a:lnTo>
                <a:lnTo>
                  <a:pt x="182" y="536"/>
                </a:lnTo>
                <a:lnTo>
                  <a:pt x="154" y="536"/>
                </a:lnTo>
                <a:lnTo>
                  <a:pt x="126" y="570"/>
                </a:lnTo>
                <a:lnTo>
                  <a:pt x="108" y="600"/>
                </a:lnTo>
                <a:lnTo>
                  <a:pt x="78" y="608"/>
                </a:lnTo>
                <a:lnTo>
                  <a:pt x="62" y="590"/>
                </a:lnTo>
                <a:lnTo>
                  <a:pt x="48" y="590"/>
                </a:lnTo>
                <a:lnTo>
                  <a:pt x="22" y="610"/>
                </a:lnTo>
                <a:lnTo>
                  <a:pt x="2" y="630"/>
                </a:lnTo>
                <a:lnTo>
                  <a:pt x="0" y="648"/>
                </a:lnTo>
                <a:lnTo>
                  <a:pt x="14" y="666"/>
                </a:lnTo>
                <a:lnTo>
                  <a:pt x="42" y="710"/>
                </a:lnTo>
                <a:lnTo>
                  <a:pt x="64" y="708"/>
                </a:lnTo>
                <a:lnTo>
                  <a:pt x="94" y="724"/>
                </a:lnTo>
                <a:lnTo>
                  <a:pt x="120" y="724"/>
                </a:lnTo>
                <a:lnTo>
                  <a:pt x="150" y="724"/>
                </a:lnTo>
                <a:lnTo>
                  <a:pt x="190" y="726"/>
                </a:lnTo>
                <a:lnTo>
                  <a:pt x="232" y="710"/>
                </a:lnTo>
                <a:lnTo>
                  <a:pt x="258" y="688"/>
                </a:lnTo>
                <a:lnTo>
                  <a:pt x="288" y="682"/>
                </a:lnTo>
                <a:lnTo>
                  <a:pt x="308" y="682"/>
                </a:lnTo>
                <a:lnTo>
                  <a:pt x="350" y="668"/>
                </a:lnTo>
                <a:lnTo>
                  <a:pt x="370" y="648"/>
                </a:lnTo>
                <a:lnTo>
                  <a:pt x="408" y="614"/>
                </a:lnTo>
                <a:lnTo>
                  <a:pt x="418" y="598"/>
                </a:lnTo>
                <a:lnTo>
                  <a:pt x="452" y="586"/>
                </a:lnTo>
                <a:lnTo>
                  <a:pt x="474" y="566"/>
                </a:lnTo>
                <a:lnTo>
                  <a:pt x="474" y="512"/>
                </a:lnTo>
                <a:lnTo>
                  <a:pt x="504" y="530"/>
                </a:lnTo>
                <a:lnTo>
                  <a:pt x="538" y="506"/>
                </a:lnTo>
                <a:lnTo>
                  <a:pt x="602" y="434"/>
                </a:lnTo>
                <a:lnTo>
                  <a:pt x="660" y="386"/>
                </a:lnTo>
                <a:lnTo>
                  <a:pt x="688" y="352"/>
                </a:lnTo>
                <a:lnTo>
                  <a:pt x="728" y="332"/>
                </a:lnTo>
                <a:lnTo>
                  <a:pt x="752" y="312"/>
                </a:lnTo>
                <a:lnTo>
                  <a:pt x="780" y="266"/>
                </a:lnTo>
                <a:lnTo>
                  <a:pt x="804" y="240"/>
                </a:lnTo>
                <a:lnTo>
                  <a:pt x="826" y="210"/>
                </a:lnTo>
                <a:lnTo>
                  <a:pt x="848" y="164"/>
                </a:lnTo>
                <a:lnTo>
                  <a:pt x="848" y="138"/>
                </a:lnTo>
                <a:lnTo>
                  <a:pt x="872" y="102"/>
                </a:lnTo>
                <a:lnTo>
                  <a:pt x="910" y="82"/>
                </a:lnTo>
                <a:lnTo>
                  <a:pt x="914" y="46"/>
                </a:lnTo>
                <a:lnTo>
                  <a:pt x="896" y="22"/>
                </a:lnTo>
                <a:lnTo>
                  <a:pt x="858" y="18"/>
                </a:lnTo>
                <a:lnTo>
                  <a:pt x="842" y="4"/>
                </a:lnTo>
                <a:lnTo>
                  <a:pt x="814" y="0"/>
                </a:lnTo>
                <a:lnTo>
                  <a:pt x="778" y="24"/>
                </a:lnTo>
                <a:lnTo>
                  <a:pt x="718" y="48"/>
                </a:lnTo>
                <a:lnTo>
                  <a:pt x="686" y="82"/>
                </a:lnTo>
                <a:lnTo>
                  <a:pt x="656" y="112"/>
                </a:lnTo>
                <a:lnTo>
                  <a:pt x="624" y="142"/>
                </a:lnTo>
                <a:lnTo>
                  <a:pt x="588" y="188"/>
                </a:lnTo>
                <a:lnTo>
                  <a:pt x="554" y="228"/>
                </a:lnTo>
                <a:lnTo>
                  <a:pt x="520" y="262"/>
                </a:lnTo>
                <a:lnTo>
                  <a:pt x="478" y="292"/>
                </a:lnTo>
                <a:lnTo>
                  <a:pt x="406" y="362"/>
                </a:lnTo>
                <a:lnTo>
                  <a:pt x="360" y="402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Freeform 7"/>
          <p:cNvSpPr>
            <a:spLocks noChangeAspect="1"/>
          </p:cNvSpPr>
          <p:nvPr/>
        </p:nvSpPr>
        <p:spPr bwMode="auto">
          <a:xfrm>
            <a:off x="2557971" y="3790823"/>
            <a:ext cx="288925" cy="238125"/>
          </a:xfrm>
          <a:custGeom>
            <a:avLst/>
            <a:gdLst>
              <a:gd name="T0" fmla="*/ 174 w 182"/>
              <a:gd name="T1" fmla="*/ 0 h 152"/>
              <a:gd name="T2" fmla="*/ 144 w 182"/>
              <a:gd name="T3" fmla="*/ 10 h 152"/>
              <a:gd name="T4" fmla="*/ 128 w 182"/>
              <a:gd name="T5" fmla="*/ 30 h 152"/>
              <a:gd name="T6" fmla="*/ 108 w 182"/>
              <a:gd name="T7" fmla="*/ 34 h 152"/>
              <a:gd name="T8" fmla="*/ 84 w 182"/>
              <a:gd name="T9" fmla="*/ 18 h 152"/>
              <a:gd name="T10" fmla="*/ 54 w 182"/>
              <a:gd name="T11" fmla="*/ 28 h 152"/>
              <a:gd name="T12" fmla="*/ 22 w 182"/>
              <a:gd name="T13" fmla="*/ 48 h 152"/>
              <a:gd name="T14" fmla="*/ 22 w 182"/>
              <a:gd name="T15" fmla="*/ 70 h 152"/>
              <a:gd name="T16" fmla="*/ 0 w 182"/>
              <a:gd name="T17" fmla="*/ 90 h 152"/>
              <a:gd name="T18" fmla="*/ 2 w 182"/>
              <a:gd name="T19" fmla="*/ 120 h 152"/>
              <a:gd name="T20" fmla="*/ 4 w 182"/>
              <a:gd name="T21" fmla="*/ 140 h 152"/>
              <a:gd name="T22" fmla="*/ 34 w 182"/>
              <a:gd name="T23" fmla="*/ 152 h 152"/>
              <a:gd name="T24" fmla="*/ 58 w 182"/>
              <a:gd name="T25" fmla="*/ 136 h 152"/>
              <a:gd name="T26" fmla="*/ 78 w 182"/>
              <a:gd name="T27" fmla="*/ 108 h 152"/>
              <a:gd name="T28" fmla="*/ 90 w 182"/>
              <a:gd name="T29" fmla="*/ 88 h 152"/>
              <a:gd name="T30" fmla="*/ 128 w 182"/>
              <a:gd name="T31" fmla="*/ 72 h 152"/>
              <a:gd name="T32" fmla="*/ 150 w 182"/>
              <a:gd name="T33" fmla="*/ 58 h 152"/>
              <a:gd name="T34" fmla="*/ 170 w 182"/>
              <a:gd name="T35" fmla="*/ 38 h 152"/>
              <a:gd name="T36" fmla="*/ 182 w 182"/>
              <a:gd name="T37" fmla="*/ 26 h 152"/>
              <a:gd name="T38" fmla="*/ 174 w 182"/>
              <a:gd name="T39" fmla="*/ 0 h 1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82"/>
              <a:gd name="T61" fmla="*/ 0 h 152"/>
              <a:gd name="T62" fmla="*/ 182 w 182"/>
              <a:gd name="T63" fmla="*/ 152 h 15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82" h="152">
                <a:moveTo>
                  <a:pt x="174" y="0"/>
                </a:moveTo>
                <a:lnTo>
                  <a:pt x="144" y="10"/>
                </a:lnTo>
                <a:lnTo>
                  <a:pt x="128" y="30"/>
                </a:lnTo>
                <a:lnTo>
                  <a:pt x="108" y="34"/>
                </a:lnTo>
                <a:lnTo>
                  <a:pt x="84" y="18"/>
                </a:lnTo>
                <a:lnTo>
                  <a:pt x="54" y="28"/>
                </a:lnTo>
                <a:lnTo>
                  <a:pt x="22" y="48"/>
                </a:lnTo>
                <a:lnTo>
                  <a:pt x="22" y="70"/>
                </a:lnTo>
                <a:lnTo>
                  <a:pt x="0" y="90"/>
                </a:lnTo>
                <a:lnTo>
                  <a:pt x="2" y="120"/>
                </a:lnTo>
                <a:lnTo>
                  <a:pt x="4" y="140"/>
                </a:lnTo>
                <a:lnTo>
                  <a:pt x="34" y="152"/>
                </a:lnTo>
                <a:lnTo>
                  <a:pt x="58" y="136"/>
                </a:lnTo>
                <a:lnTo>
                  <a:pt x="78" y="108"/>
                </a:lnTo>
                <a:lnTo>
                  <a:pt x="90" y="88"/>
                </a:lnTo>
                <a:lnTo>
                  <a:pt x="128" y="72"/>
                </a:lnTo>
                <a:lnTo>
                  <a:pt x="150" y="58"/>
                </a:lnTo>
                <a:lnTo>
                  <a:pt x="170" y="38"/>
                </a:lnTo>
                <a:lnTo>
                  <a:pt x="182" y="26"/>
                </a:lnTo>
                <a:lnTo>
                  <a:pt x="174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Freeform 8"/>
          <p:cNvSpPr>
            <a:spLocks noChangeAspect="1"/>
          </p:cNvSpPr>
          <p:nvPr/>
        </p:nvSpPr>
        <p:spPr bwMode="auto">
          <a:xfrm>
            <a:off x="1641983" y="4201986"/>
            <a:ext cx="158750" cy="169862"/>
          </a:xfrm>
          <a:custGeom>
            <a:avLst/>
            <a:gdLst>
              <a:gd name="T0" fmla="*/ 44 w 100"/>
              <a:gd name="T1" fmla="*/ 22 h 108"/>
              <a:gd name="T2" fmla="*/ 6 w 100"/>
              <a:gd name="T3" fmla="*/ 44 h 108"/>
              <a:gd name="T4" fmla="*/ 0 w 100"/>
              <a:gd name="T5" fmla="*/ 70 h 108"/>
              <a:gd name="T6" fmla="*/ 0 w 100"/>
              <a:gd name="T7" fmla="*/ 98 h 108"/>
              <a:gd name="T8" fmla="*/ 34 w 100"/>
              <a:gd name="T9" fmla="*/ 108 h 108"/>
              <a:gd name="T10" fmla="*/ 62 w 100"/>
              <a:gd name="T11" fmla="*/ 100 h 108"/>
              <a:gd name="T12" fmla="*/ 80 w 100"/>
              <a:gd name="T13" fmla="*/ 74 h 108"/>
              <a:gd name="T14" fmla="*/ 96 w 100"/>
              <a:gd name="T15" fmla="*/ 52 h 108"/>
              <a:gd name="T16" fmla="*/ 100 w 100"/>
              <a:gd name="T17" fmla="*/ 30 h 108"/>
              <a:gd name="T18" fmla="*/ 100 w 100"/>
              <a:gd name="T19" fmla="*/ 10 h 108"/>
              <a:gd name="T20" fmla="*/ 86 w 100"/>
              <a:gd name="T21" fmla="*/ 0 h 108"/>
              <a:gd name="T22" fmla="*/ 74 w 100"/>
              <a:gd name="T23" fmla="*/ 2 h 108"/>
              <a:gd name="T24" fmla="*/ 54 w 100"/>
              <a:gd name="T25" fmla="*/ 12 h 108"/>
              <a:gd name="T26" fmla="*/ 44 w 100"/>
              <a:gd name="T27" fmla="*/ 22 h 10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0"/>
              <a:gd name="T43" fmla="*/ 0 h 108"/>
              <a:gd name="T44" fmla="*/ 100 w 100"/>
              <a:gd name="T45" fmla="*/ 108 h 10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0" h="108">
                <a:moveTo>
                  <a:pt x="44" y="22"/>
                </a:moveTo>
                <a:lnTo>
                  <a:pt x="6" y="44"/>
                </a:lnTo>
                <a:lnTo>
                  <a:pt x="0" y="70"/>
                </a:lnTo>
                <a:lnTo>
                  <a:pt x="0" y="98"/>
                </a:lnTo>
                <a:lnTo>
                  <a:pt x="34" y="108"/>
                </a:lnTo>
                <a:lnTo>
                  <a:pt x="62" y="100"/>
                </a:lnTo>
                <a:lnTo>
                  <a:pt x="80" y="74"/>
                </a:lnTo>
                <a:lnTo>
                  <a:pt x="96" y="52"/>
                </a:lnTo>
                <a:lnTo>
                  <a:pt x="100" y="30"/>
                </a:lnTo>
                <a:lnTo>
                  <a:pt x="100" y="10"/>
                </a:lnTo>
                <a:lnTo>
                  <a:pt x="86" y="0"/>
                </a:lnTo>
                <a:lnTo>
                  <a:pt x="74" y="2"/>
                </a:lnTo>
                <a:lnTo>
                  <a:pt x="54" y="12"/>
                </a:lnTo>
                <a:lnTo>
                  <a:pt x="44" y="2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9" name="Freeform 9"/>
          <p:cNvSpPr>
            <a:spLocks noChangeAspect="1"/>
          </p:cNvSpPr>
          <p:nvPr/>
        </p:nvSpPr>
        <p:spPr bwMode="auto">
          <a:xfrm>
            <a:off x="3127883" y="4021011"/>
            <a:ext cx="171450" cy="177800"/>
          </a:xfrm>
          <a:custGeom>
            <a:avLst/>
            <a:gdLst>
              <a:gd name="T0" fmla="*/ 30 w 108"/>
              <a:gd name="T1" fmla="*/ 22 h 114"/>
              <a:gd name="T2" fmla="*/ 14 w 108"/>
              <a:gd name="T3" fmla="*/ 52 h 114"/>
              <a:gd name="T4" fmla="*/ 0 w 108"/>
              <a:gd name="T5" fmla="*/ 100 h 114"/>
              <a:gd name="T6" fmla="*/ 24 w 108"/>
              <a:gd name="T7" fmla="*/ 114 h 114"/>
              <a:gd name="T8" fmla="*/ 58 w 108"/>
              <a:gd name="T9" fmla="*/ 110 h 114"/>
              <a:gd name="T10" fmla="*/ 78 w 108"/>
              <a:gd name="T11" fmla="*/ 84 h 114"/>
              <a:gd name="T12" fmla="*/ 80 w 108"/>
              <a:gd name="T13" fmla="*/ 64 h 114"/>
              <a:gd name="T14" fmla="*/ 108 w 108"/>
              <a:gd name="T15" fmla="*/ 40 h 114"/>
              <a:gd name="T16" fmla="*/ 88 w 108"/>
              <a:gd name="T17" fmla="*/ 30 h 114"/>
              <a:gd name="T18" fmla="*/ 76 w 108"/>
              <a:gd name="T19" fmla="*/ 14 h 114"/>
              <a:gd name="T20" fmla="*/ 74 w 108"/>
              <a:gd name="T21" fmla="*/ 0 h 114"/>
              <a:gd name="T22" fmla="*/ 58 w 108"/>
              <a:gd name="T23" fmla="*/ 2 h 114"/>
              <a:gd name="T24" fmla="*/ 42 w 108"/>
              <a:gd name="T25" fmla="*/ 8 h 114"/>
              <a:gd name="T26" fmla="*/ 30 w 108"/>
              <a:gd name="T27" fmla="*/ 22 h 1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8"/>
              <a:gd name="T43" fmla="*/ 0 h 114"/>
              <a:gd name="T44" fmla="*/ 108 w 108"/>
              <a:gd name="T45" fmla="*/ 114 h 1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8" h="114">
                <a:moveTo>
                  <a:pt x="30" y="22"/>
                </a:moveTo>
                <a:lnTo>
                  <a:pt x="14" y="52"/>
                </a:lnTo>
                <a:lnTo>
                  <a:pt x="0" y="100"/>
                </a:lnTo>
                <a:lnTo>
                  <a:pt x="24" y="114"/>
                </a:lnTo>
                <a:lnTo>
                  <a:pt x="58" y="110"/>
                </a:lnTo>
                <a:lnTo>
                  <a:pt x="78" y="84"/>
                </a:lnTo>
                <a:lnTo>
                  <a:pt x="80" y="64"/>
                </a:lnTo>
                <a:lnTo>
                  <a:pt x="108" y="40"/>
                </a:lnTo>
                <a:lnTo>
                  <a:pt x="88" y="30"/>
                </a:lnTo>
                <a:lnTo>
                  <a:pt x="76" y="14"/>
                </a:lnTo>
                <a:lnTo>
                  <a:pt x="74" y="0"/>
                </a:lnTo>
                <a:lnTo>
                  <a:pt x="58" y="2"/>
                </a:lnTo>
                <a:lnTo>
                  <a:pt x="42" y="8"/>
                </a:lnTo>
                <a:lnTo>
                  <a:pt x="30" y="2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Freeform 10"/>
          <p:cNvSpPr>
            <a:spLocks noChangeAspect="1"/>
          </p:cNvSpPr>
          <p:nvPr/>
        </p:nvSpPr>
        <p:spPr bwMode="auto">
          <a:xfrm>
            <a:off x="3499358" y="3412998"/>
            <a:ext cx="900113" cy="550863"/>
          </a:xfrm>
          <a:custGeom>
            <a:avLst/>
            <a:gdLst>
              <a:gd name="T0" fmla="*/ 80 w 568"/>
              <a:gd name="T1" fmla="*/ 116 h 352"/>
              <a:gd name="T2" fmla="*/ 42 w 568"/>
              <a:gd name="T3" fmla="*/ 148 h 352"/>
              <a:gd name="T4" fmla="*/ 18 w 568"/>
              <a:gd name="T5" fmla="*/ 174 h 352"/>
              <a:gd name="T6" fmla="*/ 6 w 568"/>
              <a:gd name="T7" fmla="*/ 194 h 352"/>
              <a:gd name="T8" fmla="*/ 0 w 568"/>
              <a:gd name="T9" fmla="*/ 206 h 352"/>
              <a:gd name="T10" fmla="*/ 2 w 568"/>
              <a:gd name="T11" fmla="*/ 232 h 352"/>
              <a:gd name="T12" fmla="*/ 26 w 568"/>
              <a:gd name="T13" fmla="*/ 252 h 352"/>
              <a:gd name="T14" fmla="*/ 44 w 568"/>
              <a:gd name="T15" fmla="*/ 270 h 352"/>
              <a:gd name="T16" fmla="*/ 50 w 568"/>
              <a:gd name="T17" fmla="*/ 290 h 352"/>
              <a:gd name="T18" fmla="*/ 60 w 568"/>
              <a:gd name="T19" fmla="*/ 316 h 352"/>
              <a:gd name="T20" fmla="*/ 102 w 568"/>
              <a:gd name="T21" fmla="*/ 320 h 352"/>
              <a:gd name="T22" fmla="*/ 122 w 568"/>
              <a:gd name="T23" fmla="*/ 320 h 352"/>
              <a:gd name="T24" fmla="*/ 152 w 568"/>
              <a:gd name="T25" fmla="*/ 330 h 352"/>
              <a:gd name="T26" fmla="*/ 194 w 568"/>
              <a:gd name="T27" fmla="*/ 352 h 352"/>
              <a:gd name="T28" fmla="*/ 224 w 568"/>
              <a:gd name="T29" fmla="*/ 352 h 352"/>
              <a:gd name="T30" fmla="*/ 272 w 568"/>
              <a:gd name="T31" fmla="*/ 338 h 352"/>
              <a:gd name="T32" fmla="*/ 310 w 568"/>
              <a:gd name="T33" fmla="*/ 324 h 352"/>
              <a:gd name="T34" fmla="*/ 364 w 568"/>
              <a:gd name="T35" fmla="*/ 308 h 352"/>
              <a:gd name="T36" fmla="*/ 400 w 568"/>
              <a:gd name="T37" fmla="*/ 286 h 352"/>
              <a:gd name="T38" fmla="*/ 424 w 568"/>
              <a:gd name="T39" fmla="*/ 256 h 352"/>
              <a:gd name="T40" fmla="*/ 442 w 568"/>
              <a:gd name="T41" fmla="*/ 232 h 352"/>
              <a:gd name="T42" fmla="*/ 454 w 568"/>
              <a:gd name="T43" fmla="*/ 214 h 352"/>
              <a:gd name="T44" fmla="*/ 454 w 568"/>
              <a:gd name="T45" fmla="*/ 190 h 352"/>
              <a:gd name="T46" fmla="*/ 480 w 568"/>
              <a:gd name="T47" fmla="*/ 194 h 352"/>
              <a:gd name="T48" fmla="*/ 492 w 568"/>
              <a:gd name="T49" fmla="*/ 172 h 352"/>
              <a:gd name="T50" fmla="*/ 520 w 568"/>
              <a:gd name="T51" fmla="*/ 118 h 352"/>
              <a:gd name="T52" fmla="*/ 520 w 568"/>
              <a:gd name="T53" fmla="*/ 100 h 352"/>
              <a:gd name="T54" fmla="*/ 532 w 568"/>
              <a:gd name="T55" fmla="*/ 84 h 352"/>
              <a:gd name="T56" fmla="*/ 544 w 568"/>
              <a:gd name="T57" fmla="*/ 52 h 352"/>
              <a:gd name="T58" fmla="*/ 544 w 568"/>
              <a:gd name="T59" fmla="*/ 32 h 352"/>
              <a:gd name="T60" fmla="*/ 568 w 568"/>
              <a:gd name="T61" fmla="*/ 22 h 352"/>
              <a:gd name="T62" fmla="*/ 472 w 568"/>
              <a:gd name="T63" fmla="*/ 0 h 352"/>
              <a:gd name="T64" fmla="*/ 326 w 568"/>
              <a:gd name="T65" fmla="*/ 54 h 3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8"/>
              <a:gd name="T100" fmla="*/ 0 h 352"/>
              <a:gd name="T101" fmla="*/ 568 w 568"/>
              <a:gd name="T102" fmla="*/ 352 h 3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8" h="352">
                <a:moveTo>
                  <a:pt x="80" y="116"/>
                </a:moveTo>
                <a:lnTo>
                  <a:pt x="42" y="148"/>
                </a:lnTo>
                <a:cubicBezTo>
                  <a:pt x="34" y="157"/>
                  <a:pt x="25" y="165"/>
                  <a:pt x="18" y="174"/>
                </a:cubicBezTo>
                <a:cubicBezTo>
                  <a:pt x="13" y="180"/>
                  <a:pt x="12" y="188"/>
                  <a:pt x="6" y="194"/>
                </a:cubicBezTo>
                <a:lnTo>
                  <a:pt x="0" y="206"/>
                </a:lnTo>
                <a:lnTo>
                  <a:pt x="2" y="232"/>
                </a:lnTo>
                <a:lnTo>
                  <a:pt x="26" y="252"/>
                </a:lnTo>
                <a:lnTo>
                  <a:pt x="44" y="270"/>
                </a:lnTo>
                <a:lnTo>
                  <a:pt x="50" y="290"/>
                </a:lnTo>
                <a:lnTo>
                  <a:pt x="60" y="316"/>
                </a:lnTo>
                <a:lnTo>
                  <a:pt x="102" y="320"/>
                </a:lnTo>
                <a:lnTo>
                  <a:pt x="122" y="320"/>
                </a:lnTo>
                <a:lnTo>
                  <a:pt x="152" y="330"/>
                </a:lnTo>
                <a:lnTo>
                  <a:pt x="194" y="352"/>
                </a:lnTo>
                <a:lnTo>
                  <a:pt x="224" y="352"/>
                </a:lnTo>
                <a:lnTo>
                  <a:pt x="272" y="338"/>
                </a:lnTo>
                <a:lnTo>
                  <a:pt x="310" y="324"/>
                </a:lnTo>
                <a:lnTo>
                  <a:pt x="364" y="308"/>
                </a:lnTo>
                <a:lnTo>
                  <a:pt x="400" y="286"/>
                </a:lnTo>
                <a:lnTo>
                  <a:pt x="424" y="256"/>
                </a:lnTo>
                <a:lnTo>
                  <a:pt x="442" y="232"/>
                </a:lnTo>
                <a:lnTo>
                  <a:pt x="454" y="214"/>
                </a:lnTo>
                <a:lnTo>
                  <a:pt x="454" y="190"/>
                </a:lnTo>
                <a:lnTo>
                  <a:pt x="480" y="194"/>
                </a:lnTo>
                <a:lnTo>
                  <a:pt x="492" y="172"/>
                </a:lnTo>
                <a:lnTo>
                  <a:pt x="520" y="118"/>
                </a:lnTo>
                <a:lnTo>
                  <a:pt x="520" y="100"/>
                </a:lnTo>
                <a:lnTo>
                  <a:pt x="532" y="84"/>
                </a:lnTo>
                <a:lnTo>
                  <a:pt x="544" y="52"/>
                </a:lnTo>
                <a:lnTo>
                  <a:pt x="544" y="32"/>
                </a:lnTo>
                <a:lnTo>
                  <a:pt x="568" y="22"/>
                </a:lnTo>
                <a:lnTo>
                  <a:pt x="472" y="0"/>
                </a:lnTo>
                <a:lnTo>
                  <a:pt x="326" y="54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1" name="Freeform 11"/>
          <p:cNvSpPr>
            <a:spLocks noChangeAspect="1"/>
          </p:cNvSpPr>
          <p:nvPr/>
        </p:nvSpPr>
        <p:spPr bwMode="auto">
          <a:xfrm>
            <a:off x="3531108" y="3217736"/>
            <a:ext cx="877888" cy="736600"/>
          </a:xfrm>
          <a:custGeom>
            <a:avLst/>
            <a:gdLst>
              <a:gd name="T0" fmla="*/ 62 w 554"/>
              <a:gd name="T1" fmla="*/ 236 h 470"/>
              <a:gd name="T2" fmla="*/ 26 w 554"/>
              <a:gd name="T3" fmla="*/ 272 h 470"/>
              <a:gd name="T4" fmla="*/ 10 w 554"/>
              <a:gd name="T5" fmla="*/ 306 h 470"/>
              <a:gd name="T6" fmla="*/ 0 w 554"/>
              <a:gd name="T7" fmla="*/ 324 h 470"/>
              <a:gd name="T8" fmla="*/ 16 w 554"/>
              <a:gd name="T9" fmla="*/ 354 h 470"/>
              <a:gd name="T10" fmla="*/ 32 w 554"/>
              <a:gd name="T11" fmla="*/ 374 h 470"/>
              <a:gd name="T12" fmla="*/ 52 w 554"/>
              <a:gd name="T13" fmla="*/ 392 h 470"/>
              <a:gd name="T14" fmla="*/ 68 w 554"/>
              <a:gd name="T15" fmla="*/ 414 h 470"/>
              <a:gd name="T16" fmla="*/ 78 w 554"/>
              <a:gd name="T17" fmla="*/ 428 h 470"/>
              <a:gd name="T18" fmla="*/ 108 w 554"/>
              <a:gd name="T19" fmla="*/ 450 h 470"/>
              <a:gd name="T20" fmla="*/ 154 w 554"/>
              <a:gd name="T21" fmla="*/ 470 h 470"/>
              <a:gd name="T22" fmla="*/ 174 w 554"/>
              <a:gd name="T23" fmla="*/ 470 h 470"/>
              <a:gd name="T24" fmla="*/ 198 w 554"/>
              <a:gd name="T25" fmla="*/ 462 h 470"/>
              <a:gd name="T26" fmla="*/ 220 w 554"/>
              <a:gd name="T27" fmla="*/ 448 h 470"/>
              <a:gd name="T28" fmla="*/ 248 w 554"/>
              <a:gd name="T29" fmla="*/ 444 h 470"/>
              <a:gd name="T30" fmla="*/ 294 w 554"/>
              <a:gd name="T31" fmla="*/ 438 h 470"/>
              <a:gd name="T32" fmla="*/ 330 w 554"/>
              <a:gd name="T33" fmla="*/ 424 h 470"/>
              <a:gd name="T34" fmla="*/ 336 w 554"/>
              <a:gd name="T35" fmla="*/ 412 h 470"/>
              <a:gd name="T36" fmla="*/ 352 w 554"/>
              <a:gd name="T37" fmla="*/ 384 h 470"/>
              <a:gd name="T38" fmla="*/ 384 w 554"/>
              <a:gd name="T39" fmla="*/ 364 h 470"/>
              <a:gd name="T40" fmla="*/ 412 w 554"/>
              <a:gd name="T41" fmla="*/ 352 h 470"/>
              <a:gd name="T42" fmla="*/ 424 w 554"/>
              <a:gd name="T43" fmla="*/ 328 h 470"/>
              <a:gd name="T44" fmla="*/ 438 w 554"/>
              <a:gd name="T45" fmla="*/ 312 h 470"/>
              <a:gd name="T46" fmla="*/ 454 w 554"/>
              <a:gd name="T47" fmla="*/ 312 h 470"/>
              <a:gd name="T48" fmla="*/ 460 w 554"/>
              <a:gd name="T49" fmla="*/ 274 h 470"/>
              <a:gd name="T50" fmla="*/ 482 w 554"/>
              <a:gd name="T51" fmla="*/ 230 h 470"/>
              <a:gd name="T52" fmla="*/ 488 w 554"/>
              <a:gd name="T53" fmla="*/ 202 h 470"/>
              <a:gd name="T54" fmla="*/ 488 w 554"/>
              <a:gd name="T55" fmla="*/ 176 h 470"/>
              <a:gd name="T56" fmla="*/ 506 w 554"/>
              <a:gd name="T57" fmla="*/ 148 h 470"/>
              <a:gd name="T58" fmla="*/ 544 w 554"/>
              <a:gd name="T59" fmla="*/ 132 h 470"/>
              <a:gd name="T60" fmla="*/ 554 w 554"/>
              <a:gd name="T61" fmla="*/ 106 h 470"/>
              <a:gd name="T62" fmla="*/ 548 w 554"/>
              <a:gd name="T63" fmla="*/ 64 h 470"/>
              <a:gd name="T64" fmla="*/ 526 w 554"/>
              <a:gd name="T65" fmla="*/ 20 h 470"/>
              <a:gd name="T66" fmla="*/ 486 w 554"/>
              <a:gd name="T67" fmla="*/ 4 h 470"/>
              <a:gd name="T68" fmla="*/ 464 w 554"/>
              <a:gd name="T69" fmla="*/ 4 h 470"/>
              <a:gd name="T70" fmla="*/ 400 w 554"/>
              <a:gd name="T71" fmla="*/ 0 h 470"/>
              <a:gd name="T72" fmla="*/ 354 w 554"/>
              <a:gd name="T73" fmla="*/ 0 h 470"/>
              <a:gd name="T74" fmla="*/ 300 w 554"/>
              <a:gd name="T75" fmla="*/ 24 h 470"/>
              <a:gd name="T76" fmla="*/ 268 w 554"/>
              <a:gd name="T77" fmla="*/ 54 h 470"/>
              <a:gd name="T78" fmla="*/ 240 w 554"/>
              <a:gd name="T79" fmla="*/ 96 h 470"/>
              <a:gd name="T80" fmla="*/ 194 w 554"/>
              <a:gd name="T81" fmla="*/ 130 h 470"/>
              <a:gd name="T82" fmla="*/ 162 w 554"/>
              <a:gd name="T83" fmla="*/ 160 h 470"/>
              <a:gd name="T84" fmla="*/ 140 w 554"/>
              <a:gd name="T85" fmla="*/ 174 h 470"/>
              <a:gd name="T86" fmla="*/ 108 w 554"/>
              <a:gd name="T87" fmla="*/ 188 h 470"/>
              <a:gd name="T88" fmla="*/ 82 w 554"/>
              <a:gd name="T89" fmla="*/ 194 h 470"/>
              <a:gd name="T90" fmla="*/ 62 w 554"/>
              <a:gd name="T91" fmla="*/ 208 h 470"/>
              <a:gd name="T92" fmla="*/ 62 w 554"/>
              <a:gd name="T93" fmla="*/ 236 h 47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54"/>
              <a:gd name="T142" fmla="*/ 0 h 470"/>
              <a:gd name="T143" fmla="*/ 554 w 554"/>
              <a:gd name="T144" fmla="*/ 470 h 47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54" h="470">
                <a:moveTo>
                  <a:pt x="62" y="236"/>
                </a:moveTo>
                <a:lnTo>
                  <a:pt x="26" y="272"/>
                </a:lnTo>
                <a:lnTo>
                  <a:pt x="10" y="306"/>
                </a:lnTo>
                <a:lnTo>
                  <a:pt x="0" y="324"/>
                </a:lnTo>
                <a:lnTo>
                  <a:pt x="16" y="354"/>
                </a:lnTo>
                <a:lnTo>
                  <a:pt x="32" y="374"/>
                </a:lnTo>
                <a:lnTo>
                  <a:pt x="52" y="392"/>
                </a:lnTo>
                <a:lnTo>
                  <a:pt x="68" y="414"/>
                </a:lnTo>
                <a:lnTo>
                  <a:pt x="78" y="428"/>
                </a:lnTo>
                <a:lnTo>
                  <a:pt x="108" y="450"/>
                </a:lnTo>
                <a:lnTo>
                  <a:pt x="154" y="470"/>
                </a:lnTo>
                <a:lnTo>
                  <a:pt x="174" y="470"/>
                </a:lnTo>
                <a:lnTo>
                  <a:pt x="198" y="462"/>
                </a:lnTo>
                <a:lnTo>
                  <a:pt x="220" y="448"/>
                </a:lnTo>
                <a:lnTo>
                  <a:pt x="248" y="444"/>
                </a:lnTo>
                <a:lnTo>
                  <a:pt x="294" y="438"/>
                </a:lnTo>
                <a:lnTo>
                  <a:pt x="330" y="424"/>
                </a:lnTo>
                <a:lnTo>
                  <a:pt x="336" y="412"/>
                </a:lnTo>
                <a:lnTo>
                  <a:pt x="352" y="384"/>
                </a:lnTo>
                <a:lnTo>
                  <a:pt x="384" y="364"/>
                </a:lnTo>
                <a:lnTo>
                  <a:pt x="412" y="352"/>
                </a:lnTo>
                <a:lnTo>
                  <a:pt x="424" y="328"/>
                </a:lnTo>
                <a:lnTo>
                  <a:pt x="438" y="312"/>
                </a:lnTo>
                <a:lnTo>
                  <a:pt x="454" y="312"/>
                </a:lnTo>
                <a:lnTo>
                  <a:pt x="460" y="274"/>
                </a:lnTo>
                <a:lnTo>
                  <a:pt x="482" y="230"/>
                </a:lnTo>
                <a:lnTo>
                  <a:pt x="488" y="202"/>
                </a:lnTo>
                <a:lnTo>
                  <a:pt x="488" y="176"/>
                </a:lnTo>
                <a:lnTo>
                  <a:pt x="506" y="148"/>
                </a:lnTo>
                <a:lnTo>
                  <a:pt x="544" y="132"/>
                </a:lnTo>
                <a:lnTo>
                  <a:pt x="554" y="106"/>
                </a:lnTo>
                <a:lnTo>
                  <a:pt x="548" y="64"/>
                </a:lnTo>
                <a:lnTo>
                  <a:pt x="526" y="20"/>
                </a:lnTo>
                <a:lnTo>
                  <a:pt x="486" y="4"/>
                </a:lnTo>
                <a:lnTo>
                  <a:pt x="464" y="4"/>
                </a:lnTo>
                <a:lnTo>
                  <a:pt x="400" y="0"/>
                </a:lnTo>
                <a:lnTo>
                  <a:pt x="354" y="0"/>
                </a:lnTo>
                <a:lnTo>
                  <a:pt x="300" y="24"/>
                </a:lnTo>
                <a:lnTo>
                  <a:pt x="268" y="54"/>
                </a:lnTo>
                <a:lnTo>
                  <a:pt x="240" y="96"/>
                </a:lnTo>
                <a:lnTo>
                  <a:pt x="194" y="130"/>
                </a:lnTo>
                <a:lnTo>
                  <a:pt x="162" y="160"/>
                </a:lnTo>
                <a:lnTo>
                  <a:pt x="140" y="174"/>
                </a:lnTo>
                <a:lnTo>
                  <a:pt x="108" y="188"/>
                </a:lnTo>
                <a:lnTo>
                  <a:pt x="82" y="194"/>
                </a:lnTo>
                <a:lnTo>
                  <a:pt x="62" y="208"/>
                </a:lnTo>
                <a:lnTo>
                  <a:pt x="62" y="236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Freeform 12"/>
          <p:cNvSpPr>
            <a:spLocks noChangeAspect="1"/>
          </p:cNvSpPr>
          <p:nvPr/>
        </p:nvSpPr>
        <p:spPr bwMode="auto">
          <a:xfrm>
            <a:off x="3770821" y="3055811"/>
            <a:ext cx="158750" cy="146050"/>
          </a:xfrm>
          <a:custGeom>
            <a:avLst/>
            <a:gdLst>
              <a:gd name="T0" fmla="*/ 76 w 100"/>
              <a:gd name="T1" fmla="*/ 88 h 94"/>
              <a:gd name="T2" fmla="*/ 96 w 100"/>
              <a:gd name="T3" fmla="*/ 94 h 94"/>
              <a:gd name="T4" fmla="*/ 96 w 100"/>
              <a:gd name="T5" fmla="*/ 66 h 94"/>
              <a:gd name="T6" fmla="*/ 96 w 100"/>
              <a:gd name="T7" fmla="*/ 46 h 94"/>
              <a:gd name="T8" fmla="*/ 100 w 100"/>
              <a:gd name="T9" fmla="*/ 12 h 94"/>
              <a:gd name="T10" fmla="*/ 90 w 100"/>
              <a:gd name="T11" fmla="*/ 0 h 94"/>
              <a:gd name="T12" fmla="*/ 60 w 100"/>
              <a:gd name="T13" fmla="*/ 0 h 94"/>
              <a:gd name="T14" fmla="*/ 30 w 100"/>
              <a:gd name="T15" fmla="*/ 26 h 94"/>
              <a:gd name="T16" fmla="*/ 2 w 100"/>
              <a:gd name="T17" fmla="*/ 42 h 94"/>
              <a:gd name="T18" fmla="*/ 0 w 100"/>
              <a:gd name="T19" fmla="*/ 58 h 94"/>
              <a:gd name="T20" fmla="*/ 34 w 100"/>
              <a:gd name="T21" fmla="*/ 72 h 94"/>
              <a:gd name="T22" fmla="*/ 76 w 100"/>
              <a:gd name="T23" fmla="*/ 88 h 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0"/>
              <a:gd name="T37" fmla="*/ 0 h 94"/>
              <a:gd name="T38" fmla="*/ 100 w 100"/>
              <a:gd name="T39" fmla="*/ 94 h 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0" h="94">
                <a:moveTo>
                  <a:pt x="76" y="88"/>
                </a:moveTo>
                <a:lnTo>
                  <a:pt x="96" y="94"/>
                </a:lnTo>
                <a:lnTo>
                  <a:pt x="96" y="66"/>
                </a:lnTo>
                <a:lnTo>
                  <a:pt x="96" y="46"/>
                </a:lnTo>
                <a:lnTo>
                  <a:pt x="100" y="12"/>
                </a:lnTo>
                <a:lnTo>
                  <a:pt x="90" y="0"/>
                </a:lnTo>
                <a:lnTo>
                  <a:pt x="60" y="0"/>
                </a:lnTo>
                <a:lnTo>
                  <a:pt x="30" y="26"/>
                </a:lnTo>
                <a:lnTo>
                  <a:pt x="2" y="42"/>
                </a:lnTo>
                <a:lnTo>
                  <a:pt x="0" y="58"/>
                </a:lnTo>
                <a:lnTo>
                  <a:pt x="34" y="72"/>
                </a:lnTo>
                <a:lnTo>
                  <a:pt x="76" y="88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3" name="Freeform 13"/>
          <p:cNvSpPr>
            <a:spLocks noChangeAspect="1"/>
          </p:cNvSpPr>
          <p:nvPr/>
        </p:nvSpPr>
        <p:spPr bwMode="auto">
          <a:xfrm>
            <a:off x="3823208" y="3043111"/>
            <a:ext cx="111125" cy="115887"/>
          </a:xfrm>
          <a:custGeom>
            <a:avLst/>
            <a:gdLst>
              <a:gd name="T0" fmla="*/ 42 w 70"/>
              <a:gd name="T1" fmla="*/ 6 h 74"/>
              <a:gd name="T2" fmla="*/ 22 w 70"/>
              <a:gd name="T3" fmla="*/ 8 h 74"/>
              <a:gd name="T4" fmla="*/ 0 w 70"/>
              <a:gd name="T5" fmla="*/ 34 h 74"/>
              <a:gd name="T6" fmla="*/ 12 w 70"/>
              <a:gd name="T7" fmla="*/ 48 h 74"/>
              <a:gd name="T8" fmla="*/ 24 w 70"/>
              <a:gd name="T9" fmla="*/ 64 h 74"/>
              <a:gd name="T10" fmla="*/ 46 w 70"/>
              <a:gd name="T11" fmla="*/ 74 h 74"/>
              <a:gd name="T12" fmla="*/ 64 w 70"/>
              <a:gd name="T13" fmla="*/ 74 h 74"/>
              <a:gd name="T14" fmla="*/ 70 w 70"/>
              <a:gd name="T15" fmla="*/ 32 h 74"/>
              <a:gd name="T16" fmla="*/ 70 w 70"/>
              <a:gd name="T17" fmla="*/ 10 h 74"/>
              <a:gd name="T18" fmla="*/ 62 w 70"/>
              <a:gd name="T19" fmla="*/ 0 h 74"/>
              <a:gd name="T20" fmla="*/ 42 w 70"/>
              <a:gd name="T21" fmla="*/ 6 h 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0"/>
              <a:gd name="T34" fmla="*/ 0 h 74"/>
              <a:gd name="T35" fmla="*/ 70 w 70"/>
              <a:gd name="T36" fmla="*/ 74 h 7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0" h="74">
                <a:moveTo>
                  <a:pt x="42" y="6"/>
                </a:moveTo>
                <a:lnTo>
                  <a:pt x="22" y="8"/>
                </a:lnTo>
                <a:lnTo>
                  <a:pt x="0" y="34"/>
                </a:lnTo>
                <a:lnTo>
                  <a:pt x="12" y="48"/>
                </a:lnTo>
                <a:lnTo>
                  <a:pt x="24" y="64"/>
                </a:lnTo>
                <a:lnTo>
                  <a:pt x="46" y="74"/>
                </a:lnTo>
                <a:lnTo>
                  <a:pt x="64" y="74"/>
                </a:lnTo>
                <a:lnTo>
                  <a:pt x="70" y="32"/>
                </a:lnTo>
                <a:lnTo>
                  <a:pt x="70" y="10"/>
                </a:lnTo>
                <a:lnTo>
                  <a:pt x="62" y="0"/>
                </a:lnTo>
                <a:lnTo>
                  <a:pt x="42" y="6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4" name="Freeform 14"/>
          <p:cNvSpPr>
            <a:spLocks noChangeAspect="1"/>
          </p:cNvSpPr>
          <p:nvPr/>
        </p:nvSpPr>
        <p:spPr bwMode="auto">
          <a:xfrm>
            <a:off x="4842383" y="3133598"/>
            <a:ext cx="825500" cy="985838"/>
          </a:xfrm>
          <a:custGeom>
            <a:avLst/>
            <a:gdLst>
              <a:gd name="T0" fmla="*/ 166 w 520"/>
              <a:gd name="T1" fmla="*/ 0 h 630"/>
              <a:gd name="T2" fmla="*/ 154 w 520"/>
              <a:gd name="T3" fmla="*/ 50 h 630"/>
              <a:gd name="T4" fmla="*/ 112 w 520"/>
              <a:gd name="T5" fmla="*/ 66 h 630"/>
              <a:gd name="T6" fmla="*/ 62 w 520"/>
              <a:gd name="T7" fmla="*/ 102 h 630"/>
              <a:gd name="T8" fmla="*/ 14 w 520"/>
              <a:gd name="T9" fmla="*/ 160 h 630"/>
              <a:gd name="T10" fmla="*/ 0 w 520"/>
              <a:gd name="T11" fmla="*/ 274 h 630"/>
              <a:gd name="T12" fmla="*/ 12 w 520"/>
              <a:gd name="T13" fmla="*/ 338 h 630"/>
              <a:gd name="T14" fmla="*/ 34 w 520"/>
              <a:gd name="T15" fmla="*/ 420 h 630"/>
              <a:gd name="T16" fmla="*/ 60 w 520"/>
              <a:gd name="T17" fmla="*/ 544 h 630"/>
              <a:gd name="T18" fmla="*/ 22 w 520"/>
              <a:gd name="T19" fmla="*/ 602 h 630"/>
              <a:gd name="T20" fmla="*/ 70 w 520"/>
              <a:gd name="T21" fmla="*/ 630 h 630"/>
              <a:gd name="T22" fmla="*/ 88 w 520"/>
              <a:gd name="T23" fmla="*/ 604 h 630"/>
              <a:gd name="T24" fmla="*/ 98 w 520"/>
              <a:gd name="T25" fmla="*/ 560 h 630"/>
              <a:gd name="T26" fmla="*/ 154 w 520"/>
              <a:gd name="T27" fmla="*/ 554 h 630"/>
              <a:gd name="T28" fmla="*/ 208 w 520"/>
              <a:gd name="T29" fmla="*/ 554 h 630"/>
              <a:gd name="T30" fmla="*/ 244 w 520"/>
              <a:gd name="T31" fmla="*/ 516 h 630"/>
              <a:gd name="T32" fmla="*/ 294 w 520"/>
              <a:gd name="T33" fmla="*/ 486 h 630"/>
              <a:gd name="T34" fmla="*/ 354 w 520"/>
              <a:gd name="T35" fmla="*/ 420 h 630"/>
              <a:gd name="T36" fmla="*/ 438 w 520"/>
              <a:gd name="T37" fmla="*/ 406 h 630"/>
              <a:gd name="T38" fmla="*/ 510 w 520"/>
              <a:gd name="T39" fmla="*/ 328 h 630"/>
              <a:gd name="T40" fmla="*/ 504 w 520"/>
              <a:gd name="T41" fmla="*/ 266 h 630"/>
              <a:gd name="T42" fmla="*/ 474 w 520"/>
              <a:gd name="T43" fmla="*/ 240 h 630"/>
              <a:gd name="T44" fmla="*/ 432 w 520"/>
              <a:gd name="T45" fmla="*/ 196 h 630"/>
              <a:gd name="T46" fmla="*/ 412 w 520"/>
              <a:gd name="T47" fmla="*/ 208 h 630"/>
              <a:gd name="T48" fmla="*/ 396 w 520"/>
              <a:gd name="T49" fmla="*/ 250 h 630"/>
              <a:gd name="T50" fmla="*/ 410 w 520"/>
              <a:gd name="T51" fmla="*/ 264 h 630"/>
              <a:gd name="T52" fmla="*/ 284 w 520"/>
              <a:gd name="T53" fmla="*/ 306 h 630"/>
              <a:gd name="T54" fmla="*/ 258 w 520"/>
              <a:gd name="T55" fmla="*/ 272 h 630"/>
              <a:gd name="T56" fmla="*/ 238 w 520"/>
              <a:gd name="T57" fmla="*/ 238 h 630"/>
              <a:gd name="T58" fmla="*/ 286 w 520"/>
              <a:gd name="T59" fmla="*/ 204 h 630"/>
              <a:gd name="T60" fmla="*/ 240 w 520"/>
              <a:gd name="T61" fmla="*/ 196 h 630"/>
              <a:gd name="T62" fmla="*/ 304 w 520"/>
              <a:gd name="T63" fmla="*/ 180 h 630"/>
              <a:gd name="T64" fmla="*/ 352 w 520"/>
              <a:gd name="T65" fmla="*/ 144 h 630"/>
              <a:gd name="T66" fmla="*/ 414 w 520"/>
              <a:gd name="T67" fmla="*/ 160 h 630"/>
              <a:gd name="T68" fmla="*/ 442 w 520"/>
              <a:gd name="T69" fmla="*/ 160 h 630"/>
              <a:gd name="T70" fmla="*/ 464 w 520"/>
              <a:gd name="T71" fmla="*/ 130 h 630"/>
              <a:gd name="T72" fmla="*/ 428 w 520"/>
              <a:gd name="T73" fmla="*/ 106 h 630"/>
              <a:gd name="T74" fmla="*/ 374 w 520"/>
              <a:gd name="T75" fmla="*/ 64 h 630"/>
              <a:gd name="T76" fmla="*/ 338 w 520"/>
              <a:gd name="T77" fmla="*/ 66 h 630"/>
              <a:gd name="T78" fmla="*/ 310 w 520"/>
              <a:gd name="T79" fmla="*/ 40 h 630"/>
              <a:gd name="T80" fmla="*/ 274 w 520"/>
              <a:gd name="T81" fmla="*/ 30 h 63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20"/>
              <a:gd name="T124" fmla="*/ 0 h 630"/>
              <a:gd name="T125" fmla="*/ 520 w 520"/>
              <a:gd name="T126" fmla="*/ 630 h 63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20" h="630">
                <a:moveTo>
                  <a:pt x="194" y="6"/>
                </a:moveTo>
                <a:lnTo>
                  <a:pt x="166" y="0"/>
                </a:lnTo>
                <a:lnTo>
                  <a:pt x="154" y="20"/>
                </a:lnTo>
                <a:lnTo>
                  <a:pt x="154" y="50"/>
                </a:lnTo>
                <a:lnTo>
                  <a:pt x="134" y="50"/>
                </a:lnTo>
                <a:lnTo>
                  <a:pt x="112" y="66"/>
                </a:lnTo>
                <a:lnTo>
                  <a:pt x="90" y="74"/>
                </a:lnTo>
                <a:lnTo>
                  <a:pt x="62" y="102"/>
                </a:lnTo>
                <a:lnTo>
                  <a:pt x="32" y="116"/>
                </a:lnTo>
                <a:lnTo>
                  <a:pt x="14" y="160"/>
                </a:lnTo>
                <a:lnTo>
                  <a:pt x="12" y="230"/>
                </a:lnTo>
                <a:lnTo>
                  <a:pt x="0" y="274"/>
                </a:lnTo>
                <a:lnTo>
                  <a:pt x="4" y="310"/>
                </a:lnTo>
                <a:lnTo>
                  <a:pt x="12" y="338"/>
                </a:lnTo>
                <a:lnTo>
                  <a:pt x="18" y="378"/>
                </a:lnTo>
                <a:lnTo>
                  <a:pt x="34" y="420"/>
                </a:lnTo>
                <a:lnTo>
                  <a:pt x="56" y="514"/>
                </a:lnTo>
                <a:lnTo>
                  <a:pt x="60" y="544"/>
                </a:lnTo>
                <a:lnTo>
                  <a:pt x="38" y="572"/>
                </a:lnTo>
                <a:lnTo>
                  <a:pt x="22" y="602"/>
                </a:lnTo>
                <a:lnTo>
                  <a:pt x="44" y="628"/>
                </a:lnTo>
                <a:lnTo>
                  <a:pt x="70" y="630"/>
                </a:lnTo>
                <a:lnTo>
                  <a:pt x="88" y="620"/>
                </a:lnTo>
                <a:lnTo>
                  <a:pt x="88" y="604"/>
                </a:lnTo>
                <a:lnTo>
                  <a:pt x="88" y="576"/>
                </a:lnTo>
                <a:lnTo>
                  <a:pt x="98" y="560"/>
                </a:lnTo>
                <a:lnTo>
                  <a:pt x="126" y="552"/>
                </a:lnTo>
                <a:lnTo>
                  <a:pt x="154" y="554"/>
                </a:lnTo>
                <a:lnTo>
                  <a:pt x="190" y="562"/>
                </a:lnTo>
                <a:lnTo>
                  <a:pt x="208" y="554"/>
                </a:lnTo>
                <a:lnTo>
                  <a:pt x="218" y="532"/>
                </a:lnTo>
                <a:lnTo>
                  <a:pt x="244" y="516"/>
                </a:lnTo>
                <a:lnTo>
                  <a:pt x="282" y="498"/>
                </a:lnTo>
                <a:lnTo>
                  <a:pt x="294" y="486"/>
                </a:lnTo>
                <a:lnTo>
                  <a:pt x="320" y="452"/>
                </a:lnTo>
                <a:lnTo>
                  <a:pt x="354" y="420"/>
                </a:lnTo>
                <a:lnTo>
                  <a:pt x="418" y="406"/>
                </a:lnTo>
                <a:lnTo>
                  <a:pt x="438" y="406"/>
                </a:lnTo>
                <a:lnTo>
                  <a:pt x="490" y="350"/>
                </a:lnTo>
                <a:lnTo>
                  <a:pt x="510" y="328"/>
                </a:lnTo>
                <a:lnTo>
                  <a:pt x="520" y="280"/>
                </a:lnTo>
                <a:lnTo>
                  <a:pt x="504" y="266"/>
                </a:lnTo>
                <a:lnTo>
                  <a:pt x="474" y="266"/>
                </a:lnTo>
                <a:lnTo>
                  <a:pt x="474" y="240"/>
                </a:lnTo>
                <a:lnTo>
                  <a:pt x="458" y="226"/>
                </a:lnTo>
                <a:lnTo>
                  <a:pt x="432" y="196"/>
                </a:lnTo>
                <a:lnTo>
                  <a:pt x="420" y="192"/>
                </a:lnTo>
                <a:lnTo>
                  <a:pt x="412" y="208"/>
                </a:lnTo>
                <a:lnTo>
                  <a:pt x="414" y="232"/>
                </a:lnTo>
                <a:lnTo>
                  <a:pt x="396" y="250"/>
                </a:lnTo>
                <a:lnTo>
                  <a:pt x="394" y="262"/>
                </a:lnTo>
                <a:lnTo>
                  <a:pt x="410" y="264"/>
                </a:lnTo>
                <a:lnTo>
                  <a:pt x="400" y="296"/>
                </a:lnTo>
                <a:lnTo>
                  <a:pt x="284" y="306"/>
                </a:lnTo>
                <a:lnTo>
                  <a:pt x="272" y="292"/>
                </a:lnTo>
                <a:lnTo>
                  <a:pt x="258" y="272"/>
                </a:lnTo>
                <a:lnTo>
                  <a:pt x="244" y="252"/>
                </a:lnTo>
                <a:lnTo>
                  <a:pt x="238" y="238"/>
                </a:lnTo>
                <a:lnTo>
                  <a:pt x="298" y="220"/>
                </a:lnTo>
                <a:lnTo>
                  <a:pt x="286" y="204"/>
                </a:lnTo>
                <a:lnTo>
                  <a:pt x="254" y="202"/>
                </a:lnTo>
                <a:lnTo>
                  <a:pt x="240" y="196"/>
                </a:lnTo>
                <a:lnTo>
                  <a:pt x="268" y="184"/>
                </a:lnTo>
                <a:lnTo>
                  <a:pt x="304" y="180"/>
                </a:lnTo>
                <a:lnTo>
                  <a:pt x="338" y="172"/>
                </a:lnTo>
                <a:lnTo>
                  <a:pt x="352" y="144"/>
                </a:lnTo>
                <a:lnTo>
                  <a:pt x="386" y="156"/>
                </a:lnTo>
                <a:lnTo>
                  <a:pt x="414" y="160"/>
                </a:lnTo>
                <a:lnTo>
                  <a:pt x="428" y="170"/>
                </a:lnTo>
                <a:lnTo>
                  <a:pt x="442" y="160"/>
                </a:lnTo>
                <a:lnTo>
                  <a:pt x="458" y="146"/>
                </a:lnTo>
                <a:lnTo>
                  <a:pt x="464" y="130"/>
                </a:lnTo>
                <a:lnTo>
                  <a:pt x="450" y="114"/>
                </a:lnTo>
                <a:lnTo>
                  <a:pt x="428" y="106"/>
                </a:lnTo>
                <a:lnTo>
                  <a:pt x="400" y="84"/>
                </a:lnTo>
                <a:lnTo>
                  <a:pt x="374" y="64"/>
                </a:lnTo>
                <a:lnTo>
                  <a:pt x="354" y="56"/>
                </a:lnTo>
                <a:lnTo>
                  <a:pt x="338" y="66"/>
                </a:lnTo>
                <a:lnTo>
                  <a:pt x="328" y="50"/>
                </a:lnTo>
                <a:lnTo>
                  <a:pt x="310" y="40"/>
                </a:lnTo>
                <a:lnTo>
                  <a:pt x="294" y="32"/>
                </a:lnTo>
                <a:lnTo>
                  <a:pt x="274" y="30"/>
                </a:lnTo>
                <a:lnTo>
                  <a:pt x="232" y="28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Freeform 15"/>
          <p:cNvSpPr>
            <a:spLocks noChangeAspect="1"/>
          </p:cNvSpPr>
          <p:nvPr/>
        </p:nvSpPr>
        <p:spPr bwMode="auto">
          <a:xfrm>
            <a:off x="4842383" y="3146298"/>
            <a:ext cx="795338" cy="842963"/>
          </a:xfrm>
          <a:custGeom>
            <a:avLst/>
            <a:gdLst>
              <a:gd name="T0" fmla="*/ 222 w 502"/>
              <a:gd name="T1" fmla="*/ 14 h 538"/>
              <a:gd name="T2" fmla="*/ 164 w 502"/>
              <a:gd name="T3" fmla="*/ 12 h 538"/>
              <a:gd name="T4" fmla="*/ 166 w 502"/>
              <a:gd name="T5" fmla="*/ 44 h 538"/>
              <a:gd name="T6" fmla="*/ 120 w 502"/>
              <a:gd name="T7" fmla="*/ 72 h 538"/>
              <a:gd name="T8" fmla="*/ 82 w 502"/>
              <a:gd name="T9" fmla="*/ 88 h 538"/>
              <a:gd name="T10" fmla="*/ 36 w 502"/>
              <a:gd name="T11" fmla="*/ 102 h 538"/>
              <a:gd name="T12" fmla="*/ 6 w 502"/>
              <a:gd name="T13" fmla="*/ 202 h 538"/>
              <a:gd name="T14" fmla="*/ 28 w 502"/>
              <a:gd name="T15" fmla="*/ 280 h 538"/>
              <a:gd name="T16" fmla="*/ 24 w 502"/>
              <a:gd name="T17" fmla="*/ 332 h 538"/>
              <a:gd name="T18" fmla="*/ 52 w 502"/>
              <a:gd name="T19" fmla="*/ 362 h 538"/>
              <a:gd name="T20" fmla="*/ 70 w 502"/>
              <a:gd name="T21" fmla="*/ 470 h 538"/>
              <a:gd name="T22" fmla="*/ 116 w 502"/>
              <a:gd name="T23" fmla="*/ 526 h 538"/>
              <a:gd name="T24" fmla="*/ 192 w 502"/>
              <a:gd name="T25" fmla="*/ 538 h 538"/>
              <a:gd name="T26" fmla="*/ 214 w 502"/>
              <a:gd name="T27" fmla="*/ 492 h 538"/>
              <a:gd name="T28" fmla="*/ 274 w 502"/>
              <a:gd name="T29" fmla="*/ 488 h 538"/>
              <a:gd name="T30" fmla="*/ 330 w 502"/>
              <a:gd name="T31" fmla="*/ 442 h 538"/>
              <a:gd name="T32" fmla="*/ 398 w 502"/>
              <a:gd name="T33" fmla="*/ 404 h 538"/>
              <a:gd name="T34" fmla="*/ 480 w 502"/>
              <a:gd name="T35" fmla="*/ 362 h 538"/>
              <a:gd name="T36" fmla="*/ 496 w 502"/>
              <a:gd name="T37" fmla="*/ 308 h 538"/>
              <a:gd name="T38" fmla="*/ 500 w 502"/>
              <a:gd name="T39" fmla="*/ 272 h 538"/>
              <a:gd name="T40" fmla="*/ 474 w 502"/>
              <a:gd name="T41" fmla="*/ 258 h 538"/>
              <a:gd name="T42" fmla="*/ 418 w 502"/>
              <a:gd name="T43" fmla="*/ 246 h 538"/>
              <a:gd name="T44" fmla="*/ 364 w 502"/>
              <a:gd name="T45" fmla="*/ 274 h 538"/>
              <a:gd name="T46" fmla="*/ 318 w 502"/>
              <a:gd name="T47" fmla="*/ 284 h 538"/>
              <a:gd name="T48" fmla="*/ 262 w 502"/>
              <a:gd name="T49" fmla="*/ 284 h 538"/>
              <a:gd name="T50" fmla="*/ 220 w 502"/>
              <a:gd name="T51" fmla="*/ 270 h 538"/>
              <a:gd name="T52" fmla="*/ 214 w 502"/>
              <a:gd name="T53" fmla="*/ 234 h 538"/>
              <a:gd name="T54" fmla="*/ 212 w 502"/>
              <a:gd name="T55" fmla="*/ 196 h 538"/>
              <a:gd name="T56" fmla="*/ 222 w 502"/>
              <a:gd name="T57" fmla="*/ 164 h 538"/>
              <a:gd name="T58" fmla="*/ 264 w 502"/>
              <a:gd name="T59" fmla="*/ 152 h 538"/>
              <a:gd name="T60" fmla="*/ 310 w 502"/>
              <a:gd name="T61" fmla="*/ 154 h 538"/>
              <a:gd name="T62" fmla="*/ 352 w 502"/>
              <a:gd name="T63" fmla="*/ 138 h 538"/>
              <a:gd name="T64" fmla="*/ 398 w 502"/>
              <a:gd name="T65" fmla="*/ 124 h 538"/>
              <a:gd name="T66" fmla="*/ 446 w 502"/>
              <a:gd name="T67" fmla="*/ 130 h 538"/>
              <a:gd name="T68" fmla="*/ 450 w 502"/>
              <a:gd name="T69" fmla="*/ 102 h 538"/>
              <a:gd name="T70" fmla="*/ 368 w 502"/>
              <a:gd name="T71" fmla="*/ 56 h 538"/>
              <a:gd name="T72" fmla="*/ 330 w 502"/>
              <a:gd name="T73" fmla="*/ 66 h 538"/>
              <a:gd name="T74" fmla="*/ 292 w 502"/>
              <a:gd name="T75" fmla="*/ 52 h 538"/>
              <a:gd name="T76" fmla="*/ 264 w 502"/>
              <a:gd name="T77" fmla="*/ 28 h 53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02"/>
              <a:gd name="T118" fmla="*/ 0 h 538"/>
              <a:gd name="T119" fmla="*/ 502 w 502"/>
              <a:gd name="T120" fmla="*/ 538 h 53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02" h="538">
                <a:moveTo>
                  <a:pt x="248" y="40"/>
                </a:moveTo>
                <a:lnTo>
                  <a:pt x="222" y="14"/>
                </a:lnTo>
                <a:lnTo>
                  <a:pt x="200" y="0"/>
                </a:lnTo>
                <a:lnTo>
                  <a:pt x="164" y="12"/>
                </a:lnTo>
                <a:lnTo>
                  <a:pt x="174" y="26"/>
                </a:lnTo>
                <a:lnTo>
                  <a:pt x="166" y="44"/>
                </a:lnTo>
                <a:lnTo>
                  <a:pt x="144" y="56"/>
                </a:lnTo>
                <a:lnTo>
                  <a:pt x="120" y="72"/>
                </a:lnTo>
                <a:lnTo>
                  <a:pt x="104" y="84"/>
                </a:lnTo>
                <a:lnTo>
                  <a:pt x="82" y="88"/>
                </a:lnTo>
                <a:lnTo>
                  <a:pt x="52" y="108"/>
                </a:lnTo>
                <a:lnTo>
                  <a:pt x="36" y="102"/>
                </a:lnTo>
                <a:lnTo>
                  <a:pt x="18" y="152"/>
                </a:lnTo>
                <a:lnTo>
                  <a:pt x="6" y="202"/>
                </a:lnTo>
                <a:lnTo>
                  <a:pt x="0" y="254"/>
                </a:lnTo>
                <a:lnTo>
                  <a:pt x="28" y="280"/>
                </a:lnTo>
                <a:lnTo>
                  <a:pt x="26" y="302"/>
                </a:lnTo>
                <a:lnTo>
                  <a:pt x="24" y="332"/>
                </a:lnTo>
                <a:lnTo>
                  <a:pt x="28" y="352"/>
                </a:lnTo>
                <a:lnTo>
                  <a:pt x="52" y="362"/>
                </a:lnTo>
                <a:lnTo>
                  <a:pt x="60" y="432"/>
                </a:lnTo>
                <a:lnTo>
                  <a:pt x="70" y="470"/>
                </a:lnTo>
                <a:lnTo>
                  <a:pt x="80" y="514"/>
                </a:lnTo>
                <a:lnTo>
                  <a:pt x="116" y="526"/>
                </a:lnTo>
                <a:lnTo>
                  <a:pt x="152" y="534"/>
                </a:lnTo>
                <a:lnTo>
                  <a:pt x="192" y="538"/>
                </a:lnTo>
                <a:lnTo>
                  <a:pt x="204" y="508"/>
                </a:lnTo>
                <a:lnTo>
                  <a:pt x="214" y="492"/>
                </a:lnTo>
                <a:lnTo>
                  <a:pt x="240" y="486"/>
                </a:lnTo>
                <a:lnTo>
                  <a:pt x="274" y="488"/>
                </a:lnTo>
                <a:lnTo>
                  <a:pt x="302" y="476"/>
                </a:lnTo>
                <a:lnTo>
                  <a:pt x="330" y="442"/>
                </a:lnTo>
                <a:lnTo>
                  <a:pt x="364" y="420"/>
                </a:lnTo>
                <a:lnTo>
                  <a:pt x="398" y="404"/>
                </a:lnTo>
                <a:lnTo>
                  <a:pt x="444" y="394"/>
                </a:lnTo>
                <a:lnTo>
                  <a:pt x="480" y="362"/>
                </a:lnTo>
                <a:lnTo>
                  <a:pt x="498" y="330"/>
                </a:lnTo>
                <a:lnTo>
                  <a:pt x="496" y="308"/>
                </a:lnTo>
                <a:lnTo>
                  <a:pt x="502" y="290"/>
                </a:lnTo>
                <a:lnTo>
                  <a:pt x="500" y="272"/>
                </a:lnTo>
                <a:lnTo>
                  <a:pt x="486" y="260"/>
                </a:lnTo>
                <a:lnTo>
                  <a:pt x="474" y="258"/>
                </a:lnTo>
                <a:lnTo>
                  <a:pt x="444" y="256"/>
                </a:lnTo>
                <a:lnTo>
                  <a:pt x="418" y="246"/>
                </a:lnTo>
                <a:lnTo>
                  <a:pt x="400" y="254"/>
                </a:lnTo>
                <a:lnTo>
                  <a:pt x="364" y="274"/>
                </a:lnTo>
                <a:lnTo>
                  <a:pt x="348" y="284"/>
                </a:lnTo>
                <a:lnTo>
                  <a:pt x="318" y="284"/>
                </a:lnTo>
                <a:lnTo>
                  <a:pt x="290" y="284"/>
                </a:lnTo>
                <a:lnTo>
                  <a:pt x="262" y="284"/>
                </a:lnTo>
                <a:lnTo>
                  <a:pt x="224" y="294"/>
                </a:lnTo>
                <a:lnTo>
                  <a:pt x="220" y="270"/>
                </a:lnTo>
                <a:lnTo>
                  <a:pt x="222" y="256"/>
                </a:lnTo>
                <a:lnTo>
                  <a:pt x="214" y="234"/>
                </a:lnTo>
                <a:lnTo>
                  <a:pt x="204" y="212"/>
                </a:lnTo>
                <a:lnTo>
                  <a:pt x="212" y="196"/>
                </a:lnTo>
                <a:lnTo>
                  <a:pt x="220" y="180"/>
                </a:lnTo>
                <a:lnTo>
                  <a:pt x="222" y="164"/>
                </a:lnTo>
                <a:lnTo>
                  <a:pt x="236" y="156"/>
                </a:lnTo>
                <a:lnTo>
                  <a:pt x="264" y="152"/>
                </a:lnTo>
                <a:lnTo>
                  <a:pt x="288" y="152"/>
                </a:lnTo>
                <a:lnTo>
                  <a:pt x="310" y="154"/>
                </a:lnTo>
                <a:lnTo>
                  <a:pt x="334" y="154"/>
                </a:lnTo>
                <a:lnTo>
                  <a:pt x="352" y="138"/>
                </a:lnTo>
                <a:lnTo>
                  <a:pt x="380" y="126"/>
                </a:lnTo>
                <a:lnTo>
                  <a:pt x="398" y="124"/>
                </a:lnTo>
                <a:lnTo>
                  <a:pt x="426" y="128"/>
                </a:lnTo>
                <a:lnTo>
                  <a:pt x="446" y="130"/>
                </a:lnTo>
                <a:lnTo>
                  <a:pt x="458" y="124"/>
                </a:lnTo>
                <a:lnTo>
                  <a:pt x="450" y="102"/>
                </a:lnTo>
                <a:lnTo>
                  <a:pt x="408" y="78"/>
                </a:lnTo>
                <a:lnTo>
                  <a:pt x="368" y="56"/>
                </a:lnTo>
                <a:lnTo>
                  <a:pt x="350" y="60"/>
                </a:lnTo>
                <a:lnTo>
                  <a:pt x="330" y="66"/>
                </a:lnTo>
                <a:lnTo>
                  <a:pt x="314" y="66"/>
                </a:lnTo>
                <a:lnTo>
                  <a:pt x="292" y="52"/>
                </a:lnTo>
                <a:lnTo>
                  <a:pt x="280" y="38"/>
                </a:lnTo>
                <a:lnTo>
                  <a:pt x="264" y="28"/>
                </a:lnTo>
                <a:lnTo>
                  <a:pt x="248" y="4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6" name="Freeform 16"/>
          <p:cNvSpPr>
            <a:spLocks noChangeAspect="1"/>
          </p:cNvSpPr>
          <p:nvPr/>
        </p:nvSpPr>
        <p:spPr bwMode="auto">
          <a:xfrm>
            <a:off x="5698046" y="3371723"/>
            <a:ext cx="142875" cy="231775"/>
          </a:xfrm>
          <a:custGeom>
            <a:avLst/>
            <a:gdLst>
              <a:gd name="T0" fmla="*/ 16 w 90"/>
              <a:gd name="T1" fmla="*/ 2 h 148"/>
              <a:gd name="T2" fmla="*/ 16 w 90"/>
              <a:gd name="T3" fmla="*/ 22 h 148"/>
              <a:gd name="T4" fmla="*/ 24 w 90"/>
              <a:gd name="T5" fmla="*/ 42 h 148"/>
              <a:gd name="T6" fmla="*/ 18 w 90"/>
              <a:gd name="T7" fmla="*/ 78 h 148"/>
              <a:gd name="T8" fmla="*/ 12 w 90"/>
              <a:gd name="T9" fmla="*/ 96 h 148"/>
              <a:gd name="T10" fmla="*/ 16 w 90"/>
              <a:gd name="T11" fmla="*/ 110 h 148"/>
              <a:gd name="T12" fmla="*/ 0 w 90"/>
              <a:gd name="T13" fmla="*/ 126 h 148"/>
              <a:gd name="T14" fmla="*/ 52 w 90"/>
              <a:gd name="T15" fmla="*/ 148 h 148"/>
              <a:gd name="T16" fmla="*/ 54 w 90"/>
              <a:gd name="T17" fmla="*/ 126 h 148"/>
              <a:gd name="T18" fmla="*/ 68 w 90"/>
              <a:gd name="T19" fmla="*/ 108 h 148"/>
              <a:gd name="T20" fmla="*/ 90 w 90"/>
              <a:gd name="T21" fmla="*/ 96 h 148"/>
              <a:gd name="T22" fmla="*/ 90 w 90"/>
              <a:gd name="T23" fmla="*/ 70 h 148"/>
              <a:gd name="T24" fmla="*/ 78 w 90"/>
              <a:gd name="T25" fmla="*/ 52 h 148"/>
              <a:gd name="T26" fmla="*/ 66 w 90"/>
              <a:gd name="T27" fmla="*/ 30 h 148"/>
              <a:gd name="T28" fmla="*/ 54 w 90"/>
              <a:gd name="T29" fmla="*/ 14 h 148"/>
              <a:gd name="T30" fmla="*/ 40 w 90"/>
              <a:gd name="T31" fmla="*/ 2 h 148"/>
              <a:gd name="T32" fmla="*/ 28 w 90"/>
              <a:gd name="T33" fmla="*/ 0 h 148"/>
              <a:gd name="T34" fmla="*/ 14 w 90"/>
              <a:gd name="T35" fmla="*/ 14 h 1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0"/>
              <a:gd name="T55" fmla="*/ 0 h 148"/>
              <a:gd name="T56" fmla="*/ 90 w 90"/>
              <a:gd name="T57" fmla="*/ 148 h 14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0" h="148">
                <a:moveTo>
                  <a:pt x="16" y="2"/>
                </a:moveTo>
                <a:lnTo>
                  <a:pt x="16" y="22"/>
                </a:lnTo>
                <a:lnTo>
                  <a:pt x="24" y="42"/>
                </a:lnTo>
                <a:lnTo>
                  <a:pt x="18" y="78"/>
                </a:lnTo>
                <a:lnTo>
                  <a:pt x="12" y="96"/>
                </a:lnTo>
                <a:lnTo>
                  <a:pt x="16" y="110"/>
                </a:lnTo>
                <a:lnTo>
                  <a:pt x="0" y="126"/>
                </a:lnTo>
                <a:lnTo>
                  <a:pt x="52" y="148"/>
                </a:lnTo>
                <a:lnTo>
                  <a:pt x="54" y="126"/>
                </a:lnTo>
                <a:lnTo>
                  <a:pt x="68" y="108"/>
                </a:lnTo>
                <a:lnTo>
                  <a:pt x="90" y="96"/>
                </a:lnTo>
                <a:lnTo>
                  <a:pt x="90" y="70"/>
                </a:lnTo>
                <a:lnTo>
                  <a:pt x="78" y="52"/>
                </a:lnTo>
                <a:lnTo>
                  <a:pt x="66" y="30"/>
                </a:lnTo>
                <a:lnTo>
                  <a:pt x="54" y="14"/>
                </a:lnTo>
                <a:lnTo>
                  <a:pt x="40" y="2"/>
                </a:lnTo>
                <a:lnTo>
                  <a:pt x="28" y="0"/>
                </a:lnTo>
                <a:lnTo>
                  <a:pt x="14" y="14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7" name="Freeform 17"/>
          <p:cNvSpPr>
            <a:spLocks noChangeAspect="1"/>
          </p:cNvSpPr>
          <p:nvPr/>
        </p:nvSpPr>
        <p:spPr bwMode="auto">
          <a:xfrm>
            <a:off x="5058283" y="2497011"/>
            <a:ext cx="244475" cy="241300"/>
          </a:xfrm>
          <a:custGeom>
            <a:avLst/>
            <a:gdLst>
              <a:gd name="T0" fmla="*/ 116 w 154"/>
              <a:gd name="T1" fmla="*/ 0 h 154"/>
              <a:gd name="T2" fmla="*/ 72 w 154"/>
              <a:gd name="T3" fmla="*/ 34 h 154"/>
              <a:gd name="T4" fmla="*/ 44 w 154"/>
              <a:gd name="T5" fmla="*/ 64 h 154"/>
              <a:gd name="T6" fmla="*/ 10 w 154"/>
              <a:gd name="T7" fmla="*/ 74 h 154"/>
              <a:gd name="T8" fmla="*/ 0 w 154"/>
              <a:gd name="T9" fmla="*/ 94 h 154"/>
              <a:gd name="T10" fmla="*/ 26 w 154"/>
              <a:gd name="T11" fmla="*/ 118 h 154"/>
              <a:gd name="T12" fmla="*/ 54 w 154"/>
              <a:gd name="T13" fmla="*/ 130 h 154"/>
              <a:gd name="T14" fmla="*/ 74 w 154"/>
              <a:gd name="T15" fmla="*/ 154 h 154"/>
              <a:gd name="T16" fmla="*/ 90 w 154"/>
              <a:gd name="T17" fmla="*/ 154 h 154"/>
              <a:gd name="T18" fmla="*/ 114 w 154"/>
              <a:gd name="T19" fmla="*/ 154 h 154"/>
              <a:gd name="T20" fmla="*/ 122 w 154"/>
              <a:gd name="T21" fmla="*/ 140 h 154"/>
              <a:gd name="T22" fmla="*/ 124 w 154"/>
              <a:gd name="T23" fmla="*/ 112 h 154"/>
              <a:gd name="T24" fmla="*/ 124 w 154"/>
              <a:gd name="T25" fmla="*/ 94 h 154"/>
              <a:gd name="T26" fmla="*/ 128 w 154"/>
              <a:gd name="T27" fmla="*/ 74 h 154"/>
              <a:gd name="T28" fmla="*/ 152 w 154"/>
              <a:gd name="T29" fmla="*/ 48 h 154"/>
              <a:gd name="T30" fmla="*/ 154 w 154"/>
              <a:gd name="T31" fmla="*/ 30 h 154"/>
              <a:gd name="T32" fmla="*/ 142 w 154"/>
              <a:gd name="T33" fmla="*/ 12 h 154"/>
              <a:gd name="T34" fmla="*/ 116 w 154"/>
              <a:gd name="T35" fmla="*/ 0 h 15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4"/>
              <a:gd name="T55" fmla="*/ 0 h 154"/>
              <a:gd name="T56" fmla="*/ 154 w 154"/>
              <a:gd name="T57" fmla="*/ 154 h 15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4" h="154">
                <a:moveTo>
                  <a:pt x="116" y="0"/>
                </a:moveTo>
                <a:lnTo>
                  <a:pt x="72" y="34"/>
                </a:lnTo>
                <a:lnTo>
                  <a:pt x="44" y="64"/>
                </a:lnTo>
                <a:lnTo>
                  <a:pt x="10" y="74"/>
                </a:lnTo>
                <a:lnTo>
                  <a:pt x="0" y="94"/>
                </a:lnTo>
                <a:lnTo>
                  <a:pt x="26" y="118"/>
                </a:lnTo>
                <a:lnTo>
                  <a:pt x="54" y="130"/>
                </a:lnTo>
                <a:lnTo>
                  <a:pt x="74" y="154"/>
                </a:lnTo>
                <a:lnTo>
                  <a:pt x="90" y="154"/>
                </a:lnTo>
                <a:lnTo>
                  <a:pt x="114" y="154"/>
                </a:lnTo>
                <a:lnTo>
                  <a:pt x="122" y="140"/>
                </a:lnTo>
                <a:lnTo>
                  <a:pt x="124" y="112"/>
                </a:lnTo>
                <a:lnTo>
                  <a:pt x="124" y="94"/>
                </a:lnTo>
                <a:lnTo>
                  <a:pt x="128" y="74"/>
                </a:lnTo>
                <a:lnTo>
                  <a:pt x="152" y="48"/>
                </a:lnTo>
                <a:lnTo>
                  <a:pt x="154" y="30"/>
                </a:lnTo>
                <a:lnTo>
                  <a:pt x="142" y="12"/>
                </a:lnTo>
                <a:lnTo>
                  <a:pt x="116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8" name="Freeform 18"/>
          <p:cNvSpPr>
            <a:spLocks noChangeAspect="1"/>
          </p:cNvSpPr>
          <p:nvPr/>
        </p:nvSpPr>
        <p:spPr bwMode="auto">
          <a:xfrm>
            <a:off x="6059996" y="2336673"/>
            <a:ext cx="536575" cy="533400"/>
          </a:xfrm>
          <a:custGeom>
            <a:avLst/>
            <a:gdLst>
              <a:gd name="T0" fmla="*/ 298 w 338"/>
              <a:gd name="T1" fmla="*/ 0 h 340"/>
              <a:gd name="T2" fmla="*/ 210 w 338"/>
              <a:gd name="T3" fmla="*/ 84 h 340"/>
              <a:gd name="T4" fmla="*/ 138 w 338"/>
              <a:gd name="T5" fmla="*/ 174 h 340"/>
              <a:gd name="T6" fmla="*/ 80 w 338"/>
              <a:gd name="T7" fmla="*/ 178 h 340"/>
              <a:gd name="T8" fmla="*/ 50 w 338"/>
              <a:gd name="T9" fmla="*/ 170 h 340"/>
              <a:gd name="T10" fmla="*/ 30 w 338"/>
              <a:gd name="T11" fmla="*/ 152 h 340"/>
              <a:gd name="T12" fmla="*/ 2 w 338"/>
              <a:gd name="T13" fmla="*/ 154 h 340"/>
              <a:gd name="T14" fmla="*/ 0 w 338"/>
              <a:gd name="T15" fmla="*/ 186 h 340"/>
              <a:gd name="T16" fmla="*/ 14 w 338"/>
              <a:gd name="T17" fmla="*/ 196 h 340"/>
              <a:gd name="T18" fmla="*/ 38 w 338"/>
              <a:gd name="T19" fmla="*/ 198 h 340"/>
              <a:gd name="T20" fmla="*/ 58 w 338"/>
              <a:gd name="T21" fmla="*/ 204 h 340"/>
              <a:gd name="T22" fmla="*/ 72 w 338"/>
              <a:gd name="T23" fmla="*/ 214 h 340"/>
              <a:gd name="T24" fmla="*/ 60 w 338"/>
              <a:gd name="T25" fmla="*/ 248 h 340"/>
              <a:gd name="T26" fmla="*/ 60 w 338"/>
              <a:gd name="T27" fmla="*/ 276 h 340"/>
              <a:gd name="T28" fmla="*/ 84 w 338"/>
              <a:gd name="T29" fmla="*/ 286 h 340"/>
              <a:gd name="T30" fmla="*/ 108 w 338"/>
              <a:gd name="T31" fmla="*/ 272 h 340"/>
              <a:gd name="T32" fmla="*/ 132 w 338"/>
              <a:gd name="T33" fmla="*/ 278 h 340"/>
              <a:gd name="T34" fmla="*/ 158 w 338"/>
              <a:gd name="T35" fmla="*/ 282 h 340"/>
              <a:gd name="T36" fmla="*/ 172 w 338"/>
              <a:gd name="T37" fmla="*/ 276 h 340"/>
              <a:gd name="T38" fmla="*/ 198 w 338"/>
              <a:gd name="T39" fmla="*/ 282 h 340"/>
              <a:gd name="T40" fmla="*/ 224 w 338"/>
              <a:gd name="T41" fmla="*/ 302 h 340"/>
              <a:gd name="T42" fmla="*/ 258 w 338"/>
              <a:gd name="T43" fmla="*/ 314 h 340"/>
              <a:gd name="T44" fmla="*/ 272 w 338"/>
              <a:gd name="T45" fmla="*/ 314 h 340"/>
              <a:gd name="T46" fmla="*/ 302 w 338"/>
              <a:gd name="T47" fmla="*/ 336 h 340"/>
              <a:gd name="T48" fmla="*/ 324 w 338"/>
              <a:gd name="T49" fmla="*/ 340 h 340"/>
              <a:gd name="T50" fmla="*/ 330 w 338"/>
              <a:gd name="T51" fmla="*/ 320 h 340"/>
              <a:gd name="T52" fmla="*/ 318 w 338"/>
              <a:gd name="T53" fmla="*/ 302 h 340"/>
              <a:gd name="T54" fmla="*/ 302 w 338"/>
              <a:gd name="T55" fmla="*/ 288 h 340"/>
              <a:gd name="T56" fmla="*/ 296 w 338"/>
              <a:gd name="T57" fmla="*/ 274 h 340"/>
              <a:gd name="T58" fmla="*/ 282 w 338"/>
              <a:gd name="T59" fmla="*/ 246 h 340"/>
              <a:gd name="T60" fmla="*/ 272 w 338"/>
              <a:gd name="T61" fmla="*/ 238 h 340"/>
              <a:gd name="T62" fmla="*/ 256 w 338"/>
              <a:gd name="T63" fmla="*/ 238 h 340"/>
              <a:gd name="T64" fmla="*/ 260 w 338"/>
              <a:gd name="T65" fmla="*/ 224 h 340"/>
              <a:gd name="T66" fmla="*/ 270 w 338"/>
              <a:gd name="T67" fmla="*/ 186 h 340"/>
              <a:gd name="T68" fmla="*/ 286 w 338"/>
              <a:gd name="T69" fmla="*/ 202 h 340"/>
              <a:gd name="T70" fmla="*/ 296 w 338"/>
              <a:gd name="T71" fmla="*/ 238 h 340"/>
              <a:gd name="T72" fmla="*/ 302 w 338"/>
              <a:gd name="T73" fmla="*/ 254 h 340"/>
              <a:gd name="T74" fmla="*/ 318 w 338"/>
              <a:gd name="T75" fmla="*/ 254 h 340"/>
              <a:gd name="T76" fmla="*/ 320 w 338"/>
              <a:gd name="T77" fmla="*/ 240 h 340"/>
              <a:gd name="T78" fmla="*/ 322 w 338"/>
              <a:gd name="T79" fmla="*/ 208 h 340"/>
              <a:gd name="T80" fmla="*/ 330 w 338"/>
              <a:gd name="T81" fmla="*/ 182 h 340"/>
              <a:gd name="T82" fmla="*/ 338 w 338"/>
              <a:gd name="T83" fmla="*/ 80 h 3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38"/>
              <a:gd name="T127" fmla="*/ 0 h 340"/>
              <a:gd name="T128" fmla="*/ 338 w 338"/>
              <a:gd name="T129" fmla="*/ 340 h 3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38" h="340">
                <a:moveTo>
                  <a:pt x="298" y="0"/>
                </a:moveTo>
                <a:lnTo>
                  <a:pt x="210" y="84"/>
                </a:lnTo>
                <a:lnTo>
                  <a:pt x="138" y="174"/>
                </a:lnTo>
                <a:lnTo>
                  <a:pt x="80" y="178"/>
                </a:lnTo>
                <a:lnTo>
                  <a:pt x="50" y="170"/>
                </a:lnTo>
                <a:lnTo>
                  <a:pt x="30" y="152"/>
                </a:lnTo>
                <a:lnTo>
                  <a:pt x="2" y="154"/>
                </a:lnTo>
                <a:lnTo>
                  <a:pt x="0" y="186"/>
                </a:lnTo>
                <a:lnTo>
                  <a:pt x="14" y="196"/>
                </a:lnTo>
                <a:lnTo>
                  <a:pt x="38" y="198"/>
                </a:lnTo>
                <a:lnTo>
                  <a:pt x="58" y="204"/>
                </a:lnTo>
                <a:lnTo>
                  <a:pt x="72" y="214"/>
                </a:lnTo>
                <a:lnTo>
                  <a:pt x="60" y="248"/>
                </a:lnTo>
                <a:lnTo>
                  <a:pt x="60" y="276"/>
                </a:lnTo>
                <a:lnTo>
                  <a:pt x="84" y="286"/>
                </a:lnTo>
                <a:lnTo>
                  <a:pt x="108" y="272"/>
                </a:lnTo>
                <a:lnTo>
                  <a:pt x="132" y="278"/>
                </a:lnTo>
                <a:lnTo>
                  <a:pt x="158" y="282"/>
                </a:lnTo>
                <a:lnTo>
                  <a:pt x="172" y="276"/>
                </a:lnTo>
                <a:lnTo>
                  <a:pt x="198" y="282"/>
                </a:lnTo>
                <a:lnTo>
                  <a:pt x="224" y="302"/>
                </a:lnTo>
                <a:lnTo>
                  <a:pt x="258" y="314"/>
                </a:lnTo>
                <a:lnTo>
                  <a:pt x="272" y="314"/>
                </a:lnTo>
                <a:lnTo>
                  <a:pt x="302" y="336"/>
                </a:lnTo>
                <a:lnTo>
                  <a:pt x="324" y="340"/>
                </a:lnTo>
                <a:lnTo>
                  <a:pt x="330" y="320"/>
                </a:lnTo>
                <a:lnTo>
                  <a:pt x="318" y="302"/>
                </a:lnTo>
                <a:lnTo>
                  <a:pt x="302" y="288"/>
                </a:lnTo>
                <a:lnTo>
                  <a:pt x="296" y="274"/>
                </a:lnTo>
                <a:lnTo>
                  <a:pt x="282" y="246"/>
                </a:lnTo>
                <a:lnTo>
                  <a:pt x="272" y="238"/>
                </a:lnTo>
                <a:lnTo>
                  <a:pt x="256" y="238"/>
                </a:lnTo>
                <a:lnTo>
                  <a:pt x="260" y="224"/>
                </a:lnTo>
                <a:lnTo>
                  <a:pt x="270" y="186"/>
                </a:lnTo>
                <a:lnTo>
                  <a:pt x="286" y="202"/>
                </a:lnTo>
                <a:lnTo>
                  <a:pt x="296" y="238"/>
                </a:lnTo>
                <a:lnTo>
                  <a:pt x="302" y="254"/>
                </a:lnTo>
                <a:lnTo>
                  <a:pt x="318" y="254"/>
                </a:lnTo>
                <a:lnTo>
                  <a:pt x="320" y="240"/>
                </a:lnTo>
                <a:lnTo>
                  <a:pt x="322" y="208"/>
                </a:lnTo>
                <a:lnTo>
                  <a:pt x="330" y="182"/>
                </a:lnTo>
                <a:lnTo>
                  <a:pt x="338" y="80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9" name="Freeform 19"/>
          <p:cNvSpPr>
            <a:spLocks noChangeAspect="1"/>
          </p:cNvSpPr>
          <p:nvPr/>
        </p:nvSpPr>
        <p:spPr bwMode="auto">
          <a:xfrm>
            <a:off x="6145721" y="2287461"/>
            <a:ext cx="534987" cy="495300"/>
          </a:xfrm>
          <a:custGeom>
            <a:avLst/>
            <a:gdLst>
              <a:gd name="T0" fmla="*/ 328 w 338"/>
              <a:gd name="T1" fmla="*/ 0 h 316"/>
              <a:gd name="T2" fmla="*/ 284 w 338"/>
              <a:gd name="T3" fmla="*/ 12 h 316"/>
              <a:gd name="T4" fmla="*/ 264 w 338"/>
              <a:gd name="T5" fmla="*/ 26 h 316"/>
              <a:gd name="T6" fmla="*/ 240 w 338"/>
              <a:gd name="T7" fmla="*/ 28 h 316"/>
              <a:gd name="T8" fmla="*/ 212 w 338"/>
              <a:gd name="T9" fmla="*/ 34 h 316"/>
              <a:gd name="T10" fmla="*/ 186 w 338"/>
              <a:gd name="T11" fmla="*/ 52 h 316"/>
              <a:gd name="T12" fmla="*/ 160 w 338"/>
              <a:gd name="T13" fmla="*/ 64 h 316"/>
              <a:gd name="T14" fmla="*/ 128 w 338"/>
              <a:gd name="T15" fmla="*/ 70 h 316"/>
              <a:gd name="T16" fmla="*/ 104 w 338"/>
              <a:gd name="T17" fmla="*/ 86 h 316"/>
              <a:gd name="T18" fmla="*/ 92 w 338"/>
              <a:gd name="T19" fmla="*/ 106 h 316"/>
              <a:gd name="T20" fmla="*/ 92 w 338"/>
              <a:gd name="T21" fmla="*/ 136 h 316"/>
              <a:gd name="T22" fmla="*/ 86 w 338"/>
              <a:gd name="T23" fmla="*/ 148 h 316"/>
              <a:gd name="T24" fmla="*/ 62 w 338"/>
              <a:gd name="T25" fmla="*/ 148 h 316"/>
              <a:gd name="T26" fmla="*/ 30 w 338"/>
              <a:gd name="T27" fmla="*/ 152 h 316"/>
              <a:gd name="T28" fmla="*/ 8 w 338"/>
              <a:gd name="T29" fmla="*/ 162 h 316"/>
              <a:gd name="T30" fmla="*/ 14 w 338"/>
              <a:gd name="T31" fmla="*/ 176 h 316"/>
              <a:gd name="T32" fmla="*/ 30 w 338"/>
              <a:gd name="T33" fmla="*/ 188 h 316"/>
              <a:gd name="T34" fmla="*/ 14 w 338"/>
              <a:gd name="T35" fmla="*/ 206 h 316"/>
              <a:gd name="T36" fmla="*/ 14 w 338"/>
              <a:gd name="T37" fmla="*/ 222 h 316"/>
              <a:gd name="T38" fmla="*/ 14 w 338"/>
              <a:gd name="T39" fmla="*/ 244 h 316"/>
              <a:gd name="T40" fmla="*/ 6 w 338"/>
              <a:gd name="T41" fmla="*/ 264 h 316"/>
              <a:gd name="T42" fmla="*/ 0 w 338"/>
              <a:gd name="T43" fmla="*/ 300 h 316"/>
              <a:gd name="T44" fmla="*/ 2 w 338"/>
              <a:gd name="T45" fmla="*/ 314 h 316"/>
              <a:gd name="T46" fmla="*/ 20 w 338"/>
              <a:gd name="T47" fmla="*/ 314 h 316"/>
              <a:gd name="T48" fmla="*/ 38 w 338"/>
              <a:gd name="T49" fmla="*/ 288 h 316"/>
              <a:gd name="T50" fmla="*/ 54 w 338"/>
              <a:gd name="T51" fmla="*/ 276 h 316"/>
              <a:gd name="T52" fmla="*/ 68 w 338"/>
              <a:gd name="T53" fmla="*/ 284 h 316"/>
              <a:gd name="T54" fmla="*/ 90 w 338"/>
              <a:gd name="T55" fmla="*/ 280 h 316"/>
              <a:gd name="T56" fmla="*/ 106 w 338"/>
              <a:gd name="T57" fmla="*/ 280 h 316"/>
              <a:gd name="T58" fmla="*/ 124 w 338"/>
              <a:gd name="T59" fmla="*/ 306 h 316"/>
              <a:gd name="T60" fmla="*/ 142 w 338"/>
              <a:gd name="T61" fmla="*/ 316 h 316"/>
              <a:gd name="T62" fmla="*/ 170 w 338"/>
              <a:gd name="T63" fmla="*/ 314 h 316"/>
              <a:gd name="T64" fmla="*/ 154 w 338"/>
              <a:gd name="T65" fmla="*/ 296 h 316"/>
              <a:gd name="T66" fmla="*/ 148 w 338"/>
              <a:gd name="T67" fmla="*/ 284 h 316"/>
              <a:gd name="T68" fmla="*/ 142 w 338"/>
              <a:gd name="T69" fmla="*/ 264 h 316"/>
              <a:gd name="T70" fmla="*/ 140 w 338"/>
              <a:gd name="T71" fmla="*/ 250 h 316"/>
              <a:gd name="T72" fmla="*/ 160 w 338"/>
              <a:gd name="T73" fmla="*/ 254 h 316"/>
              <a:gd name="T74" fmla="*/ 166 w 338"/>
              <a:gd name="T75" fmla="*/ 264 h 316"/>
              <a:gd name="T76" fmla="*/ 174 w 338"/>
              <a:gd name="T77" fmla="*/ 290 h 316"/>
              <a:gd name="T78" fmla="*/ 176 w 338"/>
              <a:gd name="T79" fmla="*/ 270 h 316"/>
              <a:gd name="T80" fmla="*/ 192 w 338"/>
              <a:gd name="T81" fmla="*/ 262 h 316"/>
              <a:gd name="T82" fmla="*/ 210 w 338"/>
              <a:gd name="T83" fmla="*/ 252 h 316"/>
              <a:gd name="T84" fmla="*/ 222 w 338"/>
              <a:gd name="T85" fmla="*/ 246 h 316"/>
              <a:gd name="T86" fmla="*/ 232 w 338"/>
              <a:gd name="T87" fmla="*/ 264 h 316"/>
              <a:gd name="T88" fmla="*/ 256 w 338"/>
              <a:gd name="T89" fmla="*/ 270 h 316"/>
              <a:gd name="T90" fmla="*/ 270 w 338"/>
              <a:gd name="T91" fmla="*/ 270 h 316"/>
              <a:gd name="T92" fmla="*/ 274 w 338"/>
              <a:gd name="T93" fmla="*/ 244 h 316"/>
              <a:gd name="T94" fmla="*/ 284 w 338"/>
              <a:gd name="T95" fmla="*/ 200 h 316"/>
              <a:gd name="T96" fmla="*/ 288 w 338"/>
              <a:gd name="T97" fmla="*/ 160 h 316"/>
              <a:gd name="T98" fmla="*/ 306 w 338"/>
              <a:gd name="T99" fmla="*/ 132 h 316"/>
              <a:gd name="T100" fmla="*/ 326 w 338"/>
              <a:gd name="T101" fmla="*/ 92 h 316"/>
              <a:gd name="T102" fmla="*/ 334 w 338"/>
              <a:gd name="T103" fmla="*/ 76 h 316"/>
              <a:gd name="T104" fmla="*/ 338 w 338"/>
              <a:gd name="T105" fmla="*/ 58 h 316"/>
              <a:gd name="T106" fmla="*/ 338 w 338"/>
              <a:gd name="T107" fmla="*/ 34 h 316"/>
              <a:gd name="T108" fmla="*/ 338 w 338"/>
              <a:gd name="T109" fmla="*/ 18 h 316"/>
              <a:gd name="T110" fmla="*/ 328 w 338"/>
              <a:gd name="T111" fmla="*/ 0 h 3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8"/>
              <a:gd name="T169" fmla="*/ 0 h 316"/>
              <a:gd name="T170" fmla="*/ 338 w 338"/>
              <a:gd name="T171" fmla="*/ 316 h 3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8" h="316">
                <a:moveTo>
                  <a:pt x="328" y="0"/>
                </a:moveTo>
                <a:lnTo>
                  <a:pt x="284" y="12"/>
                </a:lnTo>
                <a:lnTo>
                  <a:pt x="264" y="26"/>
                </a:lnTo>
                <a:lnTo>
                  <a:pt x="240" y="28"/>
                </a:lnTo>
                <a:lnTo>
                  <a:pt x="212" y="34"/>
                </a:lnTo>
                <a:lnTo>
                  <a:pt x="186" y="52"/>
                </a:lnTo>
                <a:lnTo>
                  <a:pt x="160" y="64"/>
                </a:lnTo>
                <a:lnTo>
                  <a:pt x="128" y="70"/>
                </a:lnTo>
                <a:lnTo>
                  <a:pt x="104" y="86"/>
                </a:lnTo>
                <a:lnTo>
                  <a:pt x="92" y="106"/>
                </a:lnTo>
                <a:lnTo>
                  <a:pt x="92" y="136"/>
                </a:lnTo>
                <a:lnTo>
                  <a:pt x="86" y="148"/>
                </a:lnTo>
                <a:lnTo>
                  <a:pt x="62" y="148"/>
                </a:lnTo>
                <a:lnTo>
                  <a:pt x="30" y="152"/>
                </a:lnTo>
                <a:lnTo>
                  <a:pt x="8" y="162"/>
                </a:lnTo>
                <a:lnTo>
                  <a:pt x="14" y="176"/>
                </a:lnTo>
                <a:lnTo>
                  <a:pt x="30" y="188"/>
                </a:lnTo>
                <a:lnTo>
                  <a:pt x="14" y="206"/>
                </a:lnTo>
                <a:lnTo>
                  <a:pt x="14" y="222"/>
                </a:lnTo>
                <a:lnTo>
                  <a:pt x="14" y="244"/>
                </a:lnTo>
                <a:lnTo>
                  <a:pt x="6" y="264"/>
                </a:lnTo>
                <a:lnTo>
                  <a:pt x="0" y="300"/>
                </a:lnTo>
                <a:lnTo>
                  <a:pt x="2" y="314"/>
                </a:lnTo>
                <a:lnTo>
                  <a:pt x="20" y="314"/>
                </a:lnTo>
                <a:lnTo>
                  <a:pt x="38" y="288"/>
                </a:lnTo>
                <a:lnTo>
                  <a:pt x="54" y="276"/>
                </a:lnTo>
                <a:lnTo>
                  <a:pt x="68" y="284"/>
                </a:lnTo>
                <a:lnTo>
                  <a:pt x="90" y="280"/>
                </a:lnTo>
                <a:lnTo>
                  <a:pt x="106" y="280"/>
                </a:lnTo>
                <a:lnTo>
                  <a:pt x="124" y="306"/>
                </a:lnTo>
                <a:lnTo>
                  <a:pt x="142" y="316"/>
                </a:lnTo>
                <a:lnTo>
                  <a:pt x="170" y="314"/>
                </a:lnTo>
                <a:lnTo>
                  <a:pt x="154" y="296"/>
                </a:lnTo>
                <a:lnTo>
                  <a:pt x="148" y="284"/>
                </a:lnTo>
                <a:lnTo>
                  <a:pt x="142" y="264"/>
                </a:lnTo>
                <a:lnTo>
                  <a:pt x="140" y="250"/>
                </a:lnTo>
                <a:lnTo>
                  <a:pt x="160" y="254"/>
                </a:lnTo>
                <a:lnTo>
                  <a:pt x="166" y="264"/>
                </a:lnTo>
                <a:lnTo>
                  <a:pt x="174" y="290"/>
                </a:lnTo>
                <a:lnTo>
                  <a:pt x="176" y="270"/>
                </a:lnTo>
                <a:lnTo>
                  <a:pt x="192" y="262"/>
                </a:lnTo>
                <a:lnTo>
                  <a:pt x="210" y="252"/>
                </a:lnTo>
                <a:lnTo>
                  <a:pt x="222" y="246"/>
                </a:lnTo>
                <a:lnTo>
                  <a:pt x="232" y="264"/>
                </a:lnTo>
                <a:lnTo>
                  <a:pt x="256" y="270"/>
                </a:lnTo>
                <a:lnTo>
                  <a:pt x="270" y="270"/>
                </a:lnTo>
                <a:lnTo>
                  <a:pt x="274" y="244"/>
                </a:lnTo>
                <a:lnTo>
                  <a:pt x="284" y="200"/>
                </a:lnTo>
                <a:lnTo>
                  <a:pt x="288" y="160"/>
                </a:lnTo>
                <a:lnTo>
                  <a:pt x="306" y="132"/>
                </a:lnTo>
                <a:lnTo>
                  <a:pt x="326" y="92"/>
                </a:lnTo>
                <a:lnTo>
                  <a:pt x="334" y="76"/>
                </a:lnTo>
                <a:lnTo>
                  <a:pt x="338" y="58"/>
                </a:lnTo>
                <a:lnTo>
                  <a:pt x="338" y="34"/>
                </a:lnTo>
                <a:lnTo>
                  <a:pt x="338" y="18"/>
                </a:lnTo>
                <a:lnTo>
                  <a:pt x="328" y="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0" name="Freeform 20"/>
          <p:cNvSpPr>
            <a:spLocks noChangeAspect="1"/>
          </p:cNvSpPr>
          <p:nvPr/>
        </p:nvSpPr>
        <p:spPr bwMode="auto">
          <a:xfrm>
            <a:off x="6791833" y="3287586"/>
            <a:ext cx="622300" cy="595312"/>
          </a:xfrm>
          <a:custGeom>
            <a:avLst/>
            <a:gdLst>
              <a:gd name="T0" fmla="*/ 256 w 392"/>
              <a:gd name="T1" fmla="*/ 90 h 380"/>
              <a:gd name="T2" fmla="*/ 222 w 392"/>
              <a:gd name="T3" fmla="*/ 90 h 380"/>
              <a:gd name="T4" fmla="*/ 188 w 392"/>
              <a:gd name="T5" fmla="*/ 102 h 380"/>
              <a:gd name="T6" fmla="*/ 172 w 392"/>
              <a:gd name="T7" fmla="*/ 122 h 380"/>
              <a:gd name="T8" fmla="*/ 190 w 392"/>
              <a:gd name="T9" fmla="*/ 142 h 380"/>
              <a:gd name="T10" fmla="*/ 204 w 392"/>
              <a:gd name="T11" fmla="*/ 174 h 380"/>
              <a:gd name="T12" fmla="*/ 164 w 392"/>
              <a:gd name="T13" fmla="*/ 166 h 380"/>
              <a:gd name="T14" fmla="*/ 142 w 392"/>
              <a:gd name="T15" fmla="*/ 148 h 380"/>
              <a:gd name="T16" fmla="*/ 128 w 392"/>
              <a:gd name="T17" fmla="*/ 136 h 380"/>
              <a:gd name="T18" fmla="*/ 106 w 392"/>
              <a:gd name="T19" fmla="*/ 134 h 380"/>
              <a:gd name="T20" fmla="*/ 84 w 392"/>
              <a:gd name="T21" fmla="*/ 134 h 380"/>
              <a:gd name="T22" fmla="*/ 62 w 392"/>
              <a:gd name="T23" fmla="*/ 150 h 380"/>
              <a:gd name="T24" fmla="*/ 42 w 392"/>
              <a:gd name="T25" fmla="*/ 178 h 380"/>
              <a:gd name="T26" fmla="*/ 34 w 392"/>
              <a:gd name="T27" fmla="*/ 200 h 380"/>
              <a:gd name="T28" fmla="*/ 66 w 392"/>
              <a:gd name="T29" fmla="*/ 190 h 380"/>
              <a:gd name="T30" fmla="*/ 96 w 392"/>
              <a:gd name="T31" fmla="*/ 176 h 380"/>
              <a:gd name="T32" fmla="*/ 120 w 392"/>
              <a:gd name="T33" fmla="*/ 172 h 380"/>
              <a:gd name="T34" fmla="*/ 138 w 392"/>
              <a:gd name="T35" fmla="*/ 184 h 380"/>
              <a:gd name="T36" fmla="*/ 162 w 392"/>
              <a:gd name="T37" fmla="*/ 192 h 380"/>
              <a:gd name="T38" fmla="*/ 130 w 392"/>
              <a:gd name="T39" fmla="*/ 208 h 380"/>
              <a:gd name="T40" fmla="*/ 58 w 392"/>
              <a:gd name="T41" fmla="*/ 212 h 380"/>
              <a:gd name="T42" fmla="*/ 30 w 392"/>
              <a:gd name="T43" fmla="*/ 230 h 380"/>
              <a:gd name="T44" fmla="*/ 14 w 392"/>
              <a:gd name="T45" fmla="*/ 268 h 380"/>
              <a:gd name="T46" fmla="*/ 8 w 392"/>
              <a:gd name="T47" fmla="*/ 304 h 380"/>
              <a:gd name="T48" fmla="*/ 4 w 392"/>
              <a:gd name="T49" fmla="*/ 334 h 380"/>
              <a:gd name="T50" fmla="*/ 0 w 392"/>
              <a:gd name="T51" fmla="*/ 354 h 380"/>
              <a:gd name="T52" fmla="*/ 26 w 392"/>
              <a:gd name="T53" fmla="*/ 372 h 380"/>
              <a:gd name="T54" fmla="*/ 52 w 392"/>
              <a:gd name="T55" fmla="*/ 380 h 380"/>
              <a:gd name="T56" fmla="*/ 72 w 392"/>
              <a:gd name="T57" fmla="*/ 368 h 380"/>
              <a:gd name="T58" fmla="*/ 106 w 392"/>
              <a:gd name="T59" fmla="*/ 372 h 380"/>
              <a:gd name="T60" fmla="*/ 132 w 392"/>
              <a:gd name="T61" fmla="*/ 354 h 380"/>
              <a:gd name="T62" fmla="*/ 172 w 392"/>
              <a:gd name="T63" fmla="*/ 352 h 380"/>
              <a:gd name="T64" fmla="*/ 202 w 392"/>
              <a:gd name="T65" fmla="*/ 352 h 380"/>
              <a:gd name="T66" fmla="*/ 230 w 392"/>
              <a:gd name="T67" fmla="*/ 342 h 380"/>
              <a:gd name="T68" fmla="*/ 246 w 392"/>
              <a:gd name="T69" fmla="*/ 322 h 380"/>
              <a:gd name="T70" fmla="*/ 260 w 392"/>
              <a:gd name="T71" fmla="*/ 304 h 380"/>
              <a:gd name="T72" fmla="*/ 278 w 392"/>
              <a:gd name="T73" fmla="*/ 276 h 380"/>
              <a:gd name="T74" fmla="*/ 290 w 392"/>
              <a:gd name="T75" fmla="*/ 256 h 380"/>
              <a:gd name="T76" fmla="*/ 298 w 392"/>
              <a:gd name="T77" fmla="*/ 236 h 380"/>
              <a:gd name="T78" fmla="*/ 304 w 392"/>
              <a:gd name="T79" fmla="*/ 220 h 380"/>
              <a:gd name="T80" fmla="*/ 276 w 392"/>
              <a:gd name="T81" fmla="*/ 204 h 380"/>
              <a:gd name="T82" fmla="*/ 250 w 392"/>
              <a:gd name="T83" fmla="*/ 198 h 380"/>
              <a:gd name="T84" fmla="*/ 242 w 392"/>
              <a:gd name="T85" fmla="*/ 186 h 380"/>
              <a:gd name="T86" fmla="*/ 274 w 392"/>
              <a:gd name="T87" fmla="*/ 164 h 380"/>
              <a:gd name="T88" fmla="*/ 310 w 392"/>
              <a:gd name="T89" fmla="*/ 150 h 380"/>
              <a:gd name="T90" fmla="*/ 340 w 392"/>
              <a:gd name="T91" fmla="*/ 138 h 380"/>
              <a:gd name="T92" fmla="*/ 348 w 392"/>
              <a:gd name="T93" fmla="*/ 124 h 380"/>
              <a:gd name="T94" fmla="*/ 346 w 392"/>
              <a:gd name="T95" fmla="*/ 108 h 380"/>
              <a:gd name="T96" fmla="*/ 352 w 392"/>
              <a:gd name="T97" fmla="*/ 94 h 380"/>
              <a:gd name="T98" fmla="*/ 376 w 392"/>
              <a:gd name="T99" fmla="*/ 82 h 380"/>
              <a:gd name="T100" fmla="*/ 388 w 392"/>
              <a:gd name="T101" fmla="*/ 66 h 380"/>
              <a:gd name="T102" fmla="*/ 392 w 392"/>
              <a:gd name="T103" fmla="*/ 42 h 380"/>
              <a:gd name="T104" fmla="*/ 386 w 392"/>
              <a:gd name="T105" fmla="*/ 26 h 380"/>
              <a:gd name="T106" fmla="*/ 360 w 392"/>
              <a:gd name="T107" fmla="*/ 10 h 380"/>
              <a:gd name="T108" fmla="*/ 344 w 392"/>
              <a:gd name="T109" fmla="*/ 0 h 380"/>
              <a:gd name="T110" fmla="*/ 314 w 392"/>
              <a:gd name="T111" fmla="*/ 2 h 380"/>
              <a:gd name="T112" fmla="*/ 282 w 392"/>
              <a:gd name="T113" fmla="*/ 6 h 380"/>
              <a:gd name="T114" fmla="*/ 254 w 392"/>
              <a:gd name="T115" fmla="*/ 44 h 380"/>
              <a:gd name="T116" fmla="*/ 254 w 392"/>
              <a:gd name="T117" fmla="*/ 68 h 3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92"/>
              <a:gd name="T178" fmla="*/ 0 h 380"/>
              <a:gd name="T179" fmla="*/ 392 w 392"/>
              <a:gd name="T180" fmla="*/ 380 h 3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92" h="380">
                <a:moveTo>
                  <a:pt x="256" y="90"/>
                </a:moveTo>
                <a:lnTo>
                  <a:pt x="222" y="90"/>
                </a:lnTo>
                <a:lnTo>
                  <a:pt x="188" y="102"/>
                </a:lnTo>
                <a:lnTo>
                  <a:pt x="172" y="122"/>
                </a:lnTo>
                <a:lnTo>
                  <a:pt x="190" y="142"/>
                </a:lnTo>
                <a:lnTo>
                  <a:pt x="204" y="174"/>
                </a:lnTo>
                <a:lnTo>
                  <a:pt x="164" y="166"/>
                </a:lnTo>
                <a:lnTo>
                  <a:pt x="142" y="148"/>
                </a:lnTo>
                <a:lnTo>
                  <a:pt x="128" y="136"/>
                </a:lnTo>
                <a:lnTo>
                  <a:pt x="106" y="134"/>
                </a:lnTo>
                <a:lnTo>
                  <a:pt x="84" y="134"/>
                </a:lnTo>
                <a:lnTo>
                  <a:pt x="62" y="150"/>
                </a:lnTo>
                <a:lnTo>
                  <a:pt x="42" y="178"/>
                </a:lnTo>
                <a:lnTo>
                  <a:pt x="34" y="200"/>
                </a:lnTo>
                <a:lnTo>
                  <a:pt x="66" y="190"/>
                </a:lnTo>
                <a:lnTo>
                  <a:pt x="96" y="176"/>
                </a:lnTo>
                <a:lnTo>
                  <a:pt x="120" y="172"/>
                </a:lnTo>
                <a:lnTo>
                  <a:pt x="138" y="184"/>
                </a:lnTo>
                <a:lnTo>
                  <a:pt x="162" y="192"/>
                </a:lnTo>
                <a:lnTo>
                  <a:pt x="130" y="208"/>
                </a:lnTo>
                <a:lnTo>
                  <a:pt x="58" y="212"/>
                </a:lnTo>
                <a:lnTo>
                  <a:pt x="30" y="230"/>
                </a:lnTo>
                <a:lnTo>
                  <a:pt x="14" y="268"/>
                </a:lnTo>
                <a:lnTo>
                  <a:pt x="8" y="304"/>
                </a:lnTo>
                <a:lnTo>
                  <a:pt x="4" y="334"/>
                </a:lnTo>
                <a:lnTo>
                  <a:pt x="0" y="354"/>
                </a:lnTo>
                <a:lnTo>
                  <a:pt x="26" y="372"/>
                </a:lnTo>
                <a:lnTo>
                  <a:pt x="52" y="380"/>
                </a:lnTo>
                <a:lnTo>
                  <a:pt x="72" y="368"/>
                </a:lnTo>
                <a:lnTo>
                  <a:pt x="106" y="372"/>
                </a:lnTo>
                <a:lnTo>
                  <a:pt x="132" y="354"/>
                </a:lnTo>
                <a:lnTo>
                  <a:pt x="172" y="352"/>
                </a:lnTo>
                <a:lnTo>
                  <a:pt x="202" y="352"/>
                </a:lnTo>
                <a:lnTo>
                  <a:pt x="230" y="342"/>
                </a:lnTo>
                <a:lnTo>
                  <a:pt x="246" y="322"/>
                </a:lnTo>
                <a:lnTo>
                  <a:pt x="260" y="304"/>
                </a:lnTo>
                <a:lnTo>
                  <a:pt x="278" y="276"/>
                </a:lnTo>
                <a:lnTo>
                  <a:pt x="290" y="256"/>
                </a:lnTo>
                <a:lnTo>
                  <a:pt x="298" y="236"/>
                </a:lnTo>
                <a:lnTo>
                  <a:pt x="304" y="220"/>
                </a:lnTo>
                <a:lnTo>
                  <a:pt x="276" y="204"/>
                </a:lnTo>
                <a:lnTo>
                  <a:pt x="250" y="198"/>
                </a:lnTo>
                <a:lnTo>
                  <a:pt x="242" y="186"/>
                </a:lnTo>
                <a:lnTo>
                  <a:pt x="274" y="164"/>
                </a:lnTo>
                <a:lnTo>
                  <a:pt x="310" y="150"/>
                </a:lnTo>
                <a:lnTo>
                  <a:pt x="340" y="138"/>
                </a:lnTo>
                <a:lnTo>
                  <a:pt x="348" y="124"/>
                </a:lnTo>
                <a:lnTo>
                  <a:pt x="346" y="108"/>
                </a:lnTo>
                <a:lnTo>
                  <a:pt x="352" y="94"/>
                </a:lnTo>
                <a:lnTo>
                  <a:pt x="376" y="82"/>
                </a:lnTo>
                <a:lnTo>
                  <a:pt x="388" y="66"/>
                </a:lnTo>
                <a:lnTo>
                  <a:pt x="392" y="42"/>
                </a:lnTo>
                <a:lnTo>
                  <a:pt x="386" y="26"/>
                </a:lnTo>
                <a:lnTo>
                  <a:pt x="360" y="10"/>
                </a:lnTo>
                <a:lnTo>
                  <a:pt x="344" y="0"/>
                </a:lnTo>
                <a:lnTo>
                  <a:pt x="314" y="2"/>
                </a:lnTo>
                <a:lnTo>
                  <a:pt x="282" y="6"/>
                </a:lnTo>
                <a:lnTo>
                  <a:pt x="254" y="44"/>
                </a:lnTo>
                <a:lnTo>
                  <a:pt x="254" y="68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1" name="Freeform 21"/>
          <p:cNvSpPr>
            <a:spLocks noChangeAspect="1"/>
          </p:cNvSpPr>
          <p:nvPr/>
        </p:nvSpPr>
        <p:spPr bwMode="auto">
          <a:xfrm>
            <a:off x="7106158" y="3290761"/>
            <a:ext cx="301625" cy="161925"/>
          </a:xfrm>
          <a:custGeom>
            <a:avLst/>
            <a:gdLst>
              <a:gd name="T0" fmla="*/ 190 w 190"/>
              <a:gd name="T1" fmla="*/ 48 h 104"/>
              <a:gd name="T2" fmla="*/ 178 w 190"/>
              <a:gd name="T3" fmla="*/ 48 h 104"/>
              <a:gd name="T4" fmla="*/ 162 w 190"/>
              <a:gd name="T5" fmla="*/ 50 h 104"/>
              <a:gd name="T6" fmla="*/ 164 w 190"/>
              <a:gd name="T7" fmla="*/ 30 h 104"/>
              <a:gd name="T8" fmla="*/ 150 w 190"/>
              <a:gd name="T9" fmla="*/ 18 h 104"/>
              <a:gd name="T10" fmla="*/ 130 w 190"/>
              <a:gd name="T11" fmla="*/ 32 h 104"/>
              <a:gd name="T12" fmla="*/ 122 w 190"/>
              <a:gd name="T13" fmla="*/ 14 h 104"/>
              <a:gd name="T14" fmla="*/ 106 w 190"/>
              <a:gd name="T15" fmla="*/ 0 h 104"/>
              <a:gd name="T16" fmla="*/ 82 w 190"/>
              <a:gd name="T17" fmla="*/ 0 h 104"/>
              <a:gd name="T18" fmla="*/ 56 w 190"/>
              <a:gd name="T19" fmla="*/ 10 h 104"/>
              <a:gd name="T20" fmla="*/ 40 w 190"/>
              <a:gd name="T21" fmla="*/ 24 h 104"/>
              <a:gd name="T22" fmla="*/ 20 w 190"/>
              <a:gd name="T23" fmla="*/ 42 h 104"/>
              <a:gd name="T24" fmla="*/ 0 w 190"/>
              <a:gd name="T25" fmla="*/ 68 h 104"/>
              <a:gd name="T26" fmla="*/ 40 w 190"/>
              <a:gd name="T27" fmla="*/ 78 h 104"/>
              <a:gd name="T28" fmla="*/ 68 w 190"/>
              <a:gd name="T29" fmla="*/ 92 h 104"/>
              <a:gd name="T30" fmla="*/ 88 w 190"/>
              <a:gd name="T31" fmla="*/ 104 h 104"/>
              <a:gd name="T32" fmla="*/ 100 w 190"/>
              <a:gd name="T33" fmla="*/ 102 h 104"/>
              <a:gd name="T34" fmla="*/ 108 w 190"/>
              <a:gd name="T35" fmla="*/ 90 h 104"/>
              <a:gd name="T36" fmla="*/ 120 w 190"/>
              <a:gd name="T37" fmla="*/ 88 h 104"/>
              <a:gd name="T38" fmla="*/ 136 w 190"/>
              <a:gd name="T39" fmla="*/ 90 h 104"/>
              <a:gd name="T40" fmla="*/ 150 w 190"/>
              <a:gd name="T41" fmla="*/ 94 h 104"/>
              <a:gd name="T42" fmla="*/ 172 w 190"/>
              <a:gd name="T43" fmla="*/ 82 h 104"/>
              <a:gd name="T44" fmla="*/ 180 w 190"/>
              <a:gd name="T45" fmla="*/ 68 h 104"/>
              <a:gd name="T46" fmla="*/ 190 w 190"/>
              <a:gd name="T47" fmla="*/ 48 h 10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90"/>
              <a:gd name="T73" fmla="*/ 0 h 104"/>
              <a:gd name="T74" fmla="*/ 190 w 190"/>
              <a:gd name="T75" fmla="*/ 104 h 10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90" h="104">
                <a:moveTo>
                  <a:pt x="190" y="48"/>
                </a:moveTo>
                <a:lnTo>
                  <a:pt x="178" y="48"/>
                </a:lnTo>
                <a:lnTo>
                  <a:pt x="162" y="50"/>
                </a:lnTo>
                <a:lnTo>
                  <a:pt x="164" y="30"/>
                </a:lnTo>
                <a:lnTo>
                  <a:pt x="150" y="18"/>
                </a:lnTo>
                <a:lnTo>
                  <a:pt x="130" y="32"/>
                </a:lnTo>
                <a:lnTo>
                  <a:pt x="122" y="14"/>
                </a:lnTo>
                <a:lnTo>
                  <a:pt x="106" y="0"/>
                </a:lnTo>
                <a:lnTo>
                  <a:pt x="82" y="0"/>
                </a:lnTo>
                <a:lnTo>
                  <a:pt x="56" y="10"/>
                </a:lnTo>
                <a:lnTo>
                  <a:pt x="40" y="24"/>
                </a:lnTo>
                <a:lnTo>
                  <a:pt x="20" y="42"/>
                </a:lnTo>
                <a:lnTo>
                  <a:pt x="0" y="68"/>
                </a:lnTo>
                <a:lnTo>
                  <a:pt x="40" y="78"/>
                </a:lnTo>
                <a:lnTo>
                  <a:pt x="68" y="92"/>
                </a:lnTo>
                <a:lnTo>
                  <a:pt x="88" y="104"/>
                </a:lnTo>
                <a:lnTo>
                  <a:pt x="100" y="102"/>
                </a:lnTo>
                <a:lnTo>
                  <a:pt x="108" y="90"/>
                </a:lnTo>
                <a:lnTo>
                  <a:pt x="120" y="88"/>
                </a:lnTo>
                <a:lnTo>
                  <a:pt x="136" y="90"/>
                </a:lnTo>
                <a:lnTo>
                  <a:pt x="150" y="94"/>
                </a:lnTo>
                <a:lnTo>
                  <a:pt x="172" y="82"/>
                </a:lnTo>
                <a:lnTo>
                  <a:pt x="180" y="68"/>
                </a:lnTo>
                <a:lnTo>
                  <a:pt x="190" y="48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2" name="Freeform 22"/>
          <p:cNvSpPr>
            <a:spLocks noChangeAspect="1"/>
          </p:cNvSpPr>
          <p:nvPr/>
        </p:nvSpPr>
        <p:spPr bwMode="auto">
          <a:xfrm>
            <a:off x="6887083" y="3471736"/>
            <a:ext cx="336550" cy="225425"/>
          </a:xfrm>
          <a:custGeom>
            <a:avLst/>
            <a:gdLst>
              <a:gd name="T0" fmla="*/ 22 w 212"/>
              <a:gd name="T1" fmla="*/ 62 h 144"/>
              <a:gd name="T2" fmla="*/ 0 w 212"/>
              <a:gd name="T3" fmla="*/ 76 h 144"/>
              <a:gd name="T4" fmla="*/ 0 w 212"/>
              <a:gd name="T5" fmla="*/ 100 h 144"/>
              <a:gd name="T6" fmla="*/ 38 w 212"/>
              <a:gd name="T7" fmla="*/ 104 h 144"/>
              <a:gd name="T8" fmla="*/ 58 w 212"/>
              <a:gd name="T9" fmla="*/ 108 h 144"/>
              <a:gd name="T10" fmla="*/ 74 w 212"/>
              <a:gd name="T11" fmla="*/ 118 h 144"/>
              <a:gd name="T12" fmla="*/ 96 w 212"/>
              <a:gd name="T13" fmla="*/ 134 h 144"/>
              <a:gd name="T14" fmla="*/ 118 w 212"/>
              <a:gd name="T15" fmla="*/ 144 h 144"/>
              <a:gd name="T16" fmla="*/ 142 w 212"/>
              <a:gd name="T17" fmla="*/ 142 h 144"/>
              <a:gd name="T18" fmla="*/ 164 w 212"/>
              <a:gd name="T19" fmla="*/ 130 h 144"/>
              <a:gd name="T20" fmla="*/ 196 w 212"/>
              <a:gd name="T21" fmla="*/ 132 h 144"/>
              <a:gd name="T22" fmla="*/ 210 w 212"/>
              <a:gd name="T23" fmla="*/ 128 h 144"/>
              <a:gd name="T24" fmla="*/ 200 w 212"/>
              <a:gd name="T25" fmla="*/ 104 h 144"/>
              <a:gd name="T26" fmla="*/ 192 w 212"/>
              <a:gd name="T27" fmla="*/ 86 h 144"/>
              <a:gd name="T28" fmla="*/ 188 w 212"/>
              <a:gd name="T29" fmla="*/ 60 h 144"/>
              <a:gd name="T30" fmla="*/ 192 w 212"/>
              <a:gd name="T31" fmla="*/ 44 h 144"/>
              <a:gd name="T32" fmla="*/ 208 w 212"/>
              <a:gd name="T33" fmla="*/ 32 h 144"/>
              <a:gd name="T34" fmla="*/ 212 w 212"/>
              <a:gd name="T35" fmla="*/ 14 h 144"/>
              <a:gd name="T36" fmla="*/ 208 w 212"/>
              <a:gd name="T37" fmla="*/ 2 h 144"/>
              <a:gd name="T38" fmla="*/ 186 w 212"/>
              <a:gd name="T39" fmla="*/ 2 h 144"/>
              <a:gd name="T40" fmla="*/ 168 w 212"/>
              <a:gd name="T41" fmla="*/ 12 h 144"/>
              <a:gd name="T42" fmla="*/ 154 w 212"/>
              <a:gd name="T43" fmla="*/ 0 h 144"/>
              <a:gd name="T44" fmla="*/ 138 w 212"/>
              <a:gd name="T45" fmla="*/ 4 h 144"/>
              <a:gd name="T46" fmla="*/ 136 w 212"/>
              <a:gd name="T47" fmla="*/ 22 h 144"/>
              <a:gd name="T48" fmla="*/ 136 w 212"/>
              <a:gd name="T49" fmla="*/ 40 h 144"/>
              <a:gd name="T50" fmla="*/ 126 w 212"/>
              <a:gd name="T51" fmla="*/ 34 h 144"/>
              <a:gd name="T52" fmla="*/ 106 w 212"/>
              <a:gd name="T53" fmla="*/ 30 h 144"/>
              <a:gd name="T54" fmla="*/ 92 w 212"/>
              <a:gd name="T55" fmla="*/ 34 h 144"/>
              <a:gd name="T56" fmla="*/ 92 w 212"/>
              <a:gd name="T57" fmla="*/ 54 h 144"/>
              <a:gd name="T58" fmla="*/ 78 w 212"/>
              <a:gd name="T59" fmla="*/ 56 h 144"/>
              <a:gd name="T60" fmla="*/ 52 w 212"/>
              <a:gd name="T61" fmla="*/ 52 h 144"/>
              <a:gd name="T62" fmla="*/ 32 w 212"/>
              <a:gd name="T63" fmla="*/ 56 h 144"/>
              <a:gd name="T64" fmla="*/ 22 w 212"/>
              <a:gd name="T65" fmla="*/ 62 h 14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2"/>
              <a:gd name="T100" fmla="*/ 0 h 144"/>
              <a:gd name="T101" fmla="*/ 212 w 212"/>
              <a:gd name="T102" fmla="*/ 144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2" h="144">
                <a:moveTo>
                  <a:pt x="22" y="62"/>
                </a:moveTo>
                <a:lnTo>
                  <a:pt x="0" y="76"/>
                </a:lnTo>
                <a:lnTo>
                  <a:pt x="0" y="100"/>
                </a:lnTo>
                <a:lnTo>
                  <a:pt x="38" y="104"/>
                </a:lnTo>
                <a:lnTo>
                  <a:pt x="58" y="108"/>
                </a:lnTo>
                <a:lnTo>
                  <a:pt x="74" y="118"/>
                </a:lnTo>
                <a:lnTo>
                  <a:pt x="96" y="134"/>
                </a:lnTo>
                <a:lnTo>
                  <a:pt x="118" y="144"/>
                </a:lnTo>
                <a:lnTo>
                  <a:pt x="142" y="142"/>
                </a:lnTo>
                <a:lnTo>
                  <a:pt x="164" y="130"/>
                </a:lnTo>
                <a:lnTo>
                  <a:pt x="196" y="132"/>
                </a:lnTo>
                <a:lnTo>
                  <a:pt x="210" y="128"/>
                </a:lnTo>
                <a:lnTo>
                  <a:pt x="200" y="104"/>
                </a:lnTo>
                <a:lnTo>
                  <a:pt x="192" y="86"/>
                </a:lnTo>
                <a:lnTo>
                  <a:pt x="188" y="60"/>
                </a:lnTo>
                <a:lnTo>
                  <a:pt x="192" y="44"/>
                </a:lnTo>
                <a:lnTo>
                  <a:pt x="208" y="32"/>
                </a:lnTo>
                <a:lnTo>
                  <a:pt x="212" y="14"/>
                </a:lnTo>
                <a:lnTo>
                  <a:pt x="208" y="2"/>
                </a:lnTo>
                <a:lnTo>
                  <a:pt x="186" y="2"/>
                </a:lnTo>
                <a:lnTo>
                  <a:pt x="168" y="12"/>
                </a:lnTo>
                <a:lnTo>
                  <a:pt x="154" y="0"/>
                </a:lnTo>
                <a:lnTo>
                  <a:pt x="138" y="4"/>
                </a:lnTo>
                <a:lnTo>
                  <a:pt x="136" y="22"/>
                </a:lnTo>
                <a:lnTo>
                  <a:pt x="136" y="40"/>
                </a:lnTo>
                <a:lnTo>
                  <a:pt x="126" y="34"/>
                </a:lnTo>
                <a:lnTo>
                  <a:pt x="106" y="30"/>
                </a:lnTo>
                <a:lnTo>
                  <a:pt x="92" y="34"/>
                </a:lnTo>
                <a:lnTo>
                  <a:pt x="92" y="54"/>
                </a:lnTo>
                <a:lnTo>
                  <a:pt x="78" y="56"/>
                </a:lnTo>
                <a:lnTo>
                  <a:pt x="52" y="52"/>
                </a:lnTo>
                <a:lnTo>
                  <a:pt x="32" y="56"/>
                </a:lnTo>
                <a:lnTo>
                  <a:pt x="22" y="62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3" name="Freeform 23"/>
          <p:cNvSpPr>
            <a:spLocks noChangeAspect="1"/>
          </p:cNvSpPr>
          <p:nvPr/>
        </p:nvSpPr>
        <p:spPr bwMode="auto">
          <a:xfrm>
            <a:off x="5793296" y="4362323"/>
            <a:ext cx="909637" cy="930275"/>
          </a:xfrm>
          <a:custGeom>
            <a:avLst/>
            <a:gdLst>
              <a:gd name="T0" fmla="*/ 22 w 574"/>
              <a:gd name="T1" fmla="*/ 0 h 594"/>
              <a:gd name="T2" fmla="*/ 10 w 574"/>
              <a:gd name="T3" fmla="*/ 24 h 594"/>
              <a:gd name="T4" fmla="*/ 0 w 574"/>
              <a:gd name="T5" fmla="*/ 64 h 594"/>
              <a:gd name="T6" fmla="*/ 42 w 574"/>
              <a:gd name="T7" fmla="*/ 132 h 594"/>
              <a:gd name="T8" fmla="*/ 88 w 574"/>
              <a:gd name="T9" fmla="*/ 150 h 594"/>
              <a:gd name="T10" fmla="*/ 138 w 574"/>
              <a:gd name="T11" fmla="*/ 130 h 594"/>
              <a:gd name="T12" fmla="*/ 208 w 574"/>
              <a:gd name="T13" fmla="*/ 184 h 594"/>
              <a:gd name="T14" fmla="*/ 224 w 574"/>
              <a:gd name="T15" fmla="*/ 218 h 594"/>
              <a:gd name="T16" fmla="*/ 250 w 574"/>
              <a:gd name="T17" fmla="*/ 240 h 594"/>
              <a:gd name="T18" fmla="*/ 280 w 574"/>
              <a:gd name="T19" fmla="*/ 282 h 594"/>
              <a:gd name="T20" fmla="*/ 248 w 574"/>
              <a:gd name="T21" fmla="*/ 316 h 594"/>
              <a:gd name="T22" fmla="*/ 262 w 574"/>
              <a:gd name="T23" fmla="*/ 356 h 594"/>
              <a:gd name="T24" fmla="*/ 276 w 574"/>
              <a:gd name="T25" fmla="*/ 400 h 594"/>
              <a:gd name="T26" fmla="*/ 306 w 574"/>
              <a:gd name="T27" fmla="*/ 468 h 594"/>
              <a:gd name="T28" fmla="*/ 330 w 574"/>
              <a:gd name="T29" fmla="*/ 512 h 594"/>
              <a:gd name="T30" fmla="*/ 374 w 574"/>
              <a:gd name="T31" fmla="*/ 570 h 594"/>
              <a:gd name="T32" fmla="*/ 396 w 574"/>
              <a:gd name="T33" fmla="*/ 562 h 594"/>
              <a:gd name="T34" fmla="*/ 438 w 574"/>
              <a:gd name="T35" fmla="*/ 550 h 594"/>
              <a:gd name="T36" fmla="*/ 460 w 574"/>
              <a:gd name="T37" fmla="*/ 524 h 594"/>
              <a:gd name="T38" fmla="*/ 500 w 574"/>
              <a:gd name="T39" fmla="*/ 464 h 594"/>
              <a:gd name="T40" fmla="*/ 540 w 574"/>
              <a:gd name="T41" fmla="*/ 414 h 594"/>
              <a:gd name="T42" fmla="*/ 524 w 574"/>
              <a:gd name="T43" fmla="*/ 376 h 594"/>
              <a:gd name="T44" fmla="*/ 546 w 574"/>
              <a:gd name="T45" fmla="*/ 330 h 594"/>
              <a:gd name="T46" fmla="*/ 516 w 574"/>
              <a:gd name="T47" fmla="*/ 302 h 594"/>
              <a:gd name="T48" fmla="*/ 532 w 574"/>
              <a:gd name="T49" fmla="*/ 238 h 594"/>
              <a:gd name="T50" fmla="*/ 524 w 574"/>
              <a:gd name="T51" fmla="*/ 182 h 594"/>
              <a:gd name="T52" fmla="*/ 574 w 574"/>
              <a:gd name="T53" fmla="*/ 140 h 594"/>
              <a:gd name="T54" fmla="*/ 556 w 574"/>
              <a:gd name="T55" fmla="*/ 78 h 594"/>
              <a:gd name="T56" fmla="*/ 484 w 574"/>
              <a:gd name="T57" fmla="*/ 36 h 594"/>
              <a:gd name="T58" fmla="*/ 442 w 574"/>
              <a:gd name="T59" fmla="*/ 18 h 594"/>
              <a:gd name="T60" fmla="*/ 398 w 574"/>
              <a:gd name="T61" fmla="*/ 12 h 594"/>
              <a:gd name="T62" fmla="*/ 354 w 574"/>
              <a:gd name="T63" fmla="*/ 10 h 594"/>
              <a:gd name="T64" fmla="*/ 294 w 574"/>
              <a:gd name="T65" fmla="*/ 22 h 594"/>
              <a:gd name="T66" fmla="*/ 244 w 574"/>
              <a:gd name="T67" fmla="*/ 56 h 594"/>
              <a:gd name="T68" fmla="*/ 210 w 574"/>
              <a:gd name="T69" fmla="*/ 52 h 594"/>
              <a:gd name="T70" fmla="*/ 172 w 574"/>
              <a:gd name="T71" fmla="*/ 36 h 594"/>
              <a:gd name="T72" fmla="*/ 128 w 574"/>
              <a:gd name="T73" fmla="*/ 60 h 594"/>
              <a:gd name="T74" fmla="*/ 72 w 574"/>
              <a:gd name="T75" fmla="*/ 20 h 59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74"/>
              <a:gd name="T115" fmla="*/ 0 h 594"/>
              <a:gd name="T116" fmla="*/ 574 w 574"/>
              <a:gd name="T117" fmla="*/ 594 h 59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74" h="594">
                <a:moveTo>
                  <a:pt x="48" y="0"/>
                </a:moveTo>
                <a:lnTo>
                  <a:pt x="22" y="0"/>
                </a:lnTo>
                <a:lnTo>
                  <a:pt x="28" y="18"/>
                </a:lnTo>
                <a:lnTo>
                  <a:pt x="10" y="24"/>
                </a:lnTo>
                <a:lnTo>
                  <a:pt x="4" y="46"/>
                </a:lnTo>
                <a:lnTo>
                  <a:pt x="0" y="64"/>
                </a:lnTo>
                <a:lnTo>
                  <a:pt x="18" y="94"/>
                </a:lnTo>
                <a:lnTo>
                  <a:pt x="42" y="132"/>
                </a:lnTo>
                <a:lnTo>
                  <a:pt x="60" y="154"/>
                </a:lnTo>
                <a:lnTo>
                  <a:pt x="88" y="150"/>
                </a:lnTo>
                <a:lnTo>
                  <a:pt x="108" y="138"/>
                </a:lnTo>
                <a:lnTo>
                  <a:pt x="138" y="130"/>
                </a:lnTo>
                <a:lnTo>
                  <a:pt x="154" y="142"/>
                </a:lnTo>
                <a:lnTo>
                  <a:pt x="208" y="184"/>
                </a:lnTo>
                <a:lnTo>
                  <a:pt x="224" y="198"/>
                </a:lnTo>
                <a:lnTo>
                  <a:pt x="224" y="218"/>
                </a:lnTo>
                <a:lnTo>
                  <a:pt x="236" y="228"/>
                </a:lnTo>
                <a:lnTo>
                  <a:pt x="250" y="240"/>
                </a:lnTo>
                <a:lnTo>
                  <a:pt x="274" y="262"/>
                </a:lnTo>
                <a:lnTo>
                  <a:pt x="280" y="282"/>
                </a:lnTo>
                <a:lnTo>
                  <a:pt x="278" y="302"/>
                </a:lnTo>
                <a:lnTo>
                  <a:pt x="248" y="316"/>
                </a:lnTo>
                <a:lnTo>
                  <a:pt x="250" y="346"/>
                </a:lnTo>
                <a:lnTo>
                  <a:pt x="262" y="356"/>
                </a:lnTo>
                <a:lnTo>
                  <a:pt x="262" y="378"/>
                </a:lnTo>
                <a:lnTo>
                  <a:pt x="276" y="400"/>
                </a:lnTo>
                <a:lnTo>
                  <a:pt x="306" y="440"/>
                </a:lnTo>
                <a:lnTo>
                  <a:pt x="306" y="468"/>
                </a:lnTo>
                <a:lnTo>
                  <a:pt x="304" y="490"/>
                </a:lnTo>
                <a:lnTo>
                  <a:pt x="330" y="512"/>
                </a:lnTo>
                <a:lnTo>
                  <a:pt x="352" y="534"/>
                </a:lnTo>
                <a:lnTo>
                  <a:pt x="374" y="570"/>
                </a:lnTo>
                <a:lnTo>
                  <a:pt x="390" y="594"/>
                </a:lnTo>
                <a:lnTo>
                  <a:pt x="396" y="562"/>
                </a:lnTo>
                <a:lnTo>
                  <a:pt x="408" y="550"/>
                </a:lnTo>
                <a:lnTo>
                  <a:pt x="438" y="550"/>
                </a:lnTo>
                <a:lnTo>
                  <a:pt x="450" y="540"/>
                </a:lnTo>
                <a:lnTo>
                  <a:pt x="460" y="524"/>
                </a:lnTo>
                <a:lnTo>
                  <a:pt x="474" y="498"/>
                </a:lnTo>
                <a:lnTo>
                  <a:pt x="500" y="464"/>
                </a:lnTo>
                <a:lnTo>
                  <a:pt x="532" y="434"/>
                </a:lnTo>
                <a:lnTo>
                  <a:pt x="540" y="414"/>
                </a:lnTo>
                <a:lnTo>
                  <a:pt x="524" y="394"/>
                </a:lnTo>
                <a:lnTo>
                  <a:pt x="524" y="376"/>
                </a:lnTo>
                <a:lnTo>
                  <a:pt x="540" y="350"/>
                </a:lnTo>
                <a:lnTo>
                  <a:pt x="546" y="330"/>
                </a:lnTo>
                <a:lnTo>
                  <a:pt x="530" y="320"/>
                </a:lnTo>
                <a:lnTo>
                  <a:pt x="516" y="302"/>
                </a:lnTo>
                <a:lnTo>
                  <a:pt x="516" y="278"/>
                </a:lnTo>
                <a:lnTo>
                  <a:pt x="532" y="238"/>
                </a:lnTo>
                <a:lnTo>
                  <a:pt x="528" y="206"/>
                </a:lnTo>
                <a:lnTo>
                  <a:pt x="524" y="182"/>
                </a:lnTo>
                <a:lnTo>
                  <a:pt x="540" y="160"/>
                </a:lnTo>
                <a:lnTo>
                  <a:pt x="574" y="140"/>
                </a:lnTo>
                <a:lnTo>
                  <a:pt x="568" y="90"/>
                </a:lnTo>
                <a:lnTo>
                  <a:pt x="556" y="78"/>
                </a:lnTo>
                <a:lnTo>
                  <a:pt x="530" y="64"/>
                </a:lnTo>
                <a:lnTo>
                  <a:pt x="484" y="36"/>
                </a:lnTo>
                <a:lnTo>
                  <a:pt x="462" y="18"/>
                </a:lnTo>
                <a:lnTo>
                  <a:pt x="442" y="18"/>
                </a:lnTo>
                <a:lnTo>
                  <a:pt x="418" y="18"/>
                </a:lnTo>
                <a:lnTo>
                  <a:pt x="398" y="12"/>
                </a:lnTo>
                <a:lnTo>
                  <a:pt x="382" y="8"/>
                </a:lnTo>
                <a:lnTo>
                  <a:pt x="354" y="10"/>
                </a:lnTo>
                <a:lnTo>
                  <a:pt x="326" y="20"/>
                </a:lnTo>
                <a:lnTo>
                  <a:pt x="294" y="22"/>
                </a:lnTo>
                <a:lnTo>
                  <a:pt x="268" y="26"/>
                </a:lnTo>
                <a:lnTo>
                  <a:pt x="244" y="56"/>
                </a:lnTo>
                <a:lnTo>
                  <a:pt x="228" y="64"/>
                </a:lnTo>
                <a:lnTo>
                  <a:pt x="210" y="52"/>
                </a:lnTo>
                <a:lnTo>
                  <a:pt x="198" y="30"/>
                </a:lnTo>
                <a:lnTo>
                  <a:pt x="172" y="36"/>
                </a:lnTo>
                <a:lnTo>
                  <a:pt x="148" y="62"/>
                </a:lnTo>
                <a:lnTo>
                  <a:pt x="128" y="60"/>
                </a:lnTo>
                <a:lnTo>
                  <a:pt x="96" y="38"/>
                </a:lnTo>
                <a:lnTo>
                  <a:pt x="72" y="20"/>
                </a:lnTo>
                <a:lnTo>
                  <a:pt x="48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4" name="Freeform 24"/>
          <p:cNvSpPr>
            <a:spLocks noChangeAspect="1"/>
          </p:cNvSpPr>
          <p:nvPr/>
        </p:nvSpPr>
        <p:spPr bwMode="auto">
          <a:xfrm>
            <a:off x="6604508" y="4857623"/>
            <a:ext cx="466725" cy="633413"/>
          </a:xfrm>
          <a:custGeom>
            <a:avLst/>
            <a:gdLst>
              <a:gd name="T0" fmla="*/ 138 w 294"/>
              <a:gd name="T1" fmla="*/ 18 h 404"/>
              <a:gd name="T2" fmla="*/ 110 w 294"/>
              <a:gd name="T3" fmla="*/ 0 h 404"/>
              <a:gd name="T4" fmla="*/ 86 w 294"/>
              <a:gd name="T5" fmla="*/ 2 h 404"/>
              <a:gd name="T6" fmla="*/ 74 w 294"/>
              <a:gd name="T7" fmla="*/ 20 h 404"/>
              <a:gd name="T8" fmla="*/ 86 w 294"/>
              <a:gd name="T9" fmla="*/ 48 h 404"/>
              <a:gd name="T10" fmla="*/ 100 w 294"/>
              <a:gd name="T11" fmla="*/ 54 h 404"/>
              <a:gd name="T12" fmla="*/ 100 w 294"/>
              <a:gd name="T13" fmla="*/ 86 h 404"/>
              <a:gd name="T14" fmla="*/ 72 w 294"/>
              <a:gd name="T15" fmla="*/ 104 h 404"/>
              <a:gd name="T16" fmla="*/ 70 w 294"/>
              <a:gd name="T17" fmla="*/ 132 h 404"/>
              <a:gd name="T18" fmla="*/ 76 w 294"/>
              <a:gd name="T19" fmla="*/ 148 h 404"/>
              <a:gd name="T20" fmla="*/ 64 w 294"/>
              <a:gd name="T21" fmla="*/ 168 h 404"/>
              <a:gd name="T22" fmla="*/ 40 w 294"/>
              <a:gd name="T23" fmla="*/ 176 h 404"/>
              <a:gd name="T24" fmla="*/ 0 w 294"/>
              <a:gd name="T25" fmla="*/ 206 h 404"/>
              <a:gd name="T26" fmla="*/ 0 w 294"/>
              <a:gd name="T27" fmla="*/ 244 h 404"/>
              <a:gd name="T28" fmla="*/ 20 w 294"/>
              <a:gd name="T29" fmla="*/ 288 h 404"/>
              <a:gd name="T30" fmla="*/ 38 w 294"/>
              <a:gd name="T31" fmla="*/ 310 h 404"/>
              <a:gd name="T32" fmla="*/ 38 w 294"/>
              <a:gd name="T33" fmla="*/ 334 h 404"/>
              <a:gd name="T34" fmla="*/ 32 w 294"/>
              <a:gd name="T35" fmla="*/ 366 h 404"/>
              <a:gd name="T36" fmla="*/ 32 w 294"/>
              <a:gd name="T37" fmla="*/ 382 h 404"/>
              <a:gd name="T38" fmla="*/ 54 w 294"/>
              <a:gd name="T39" fmla="*/ 396 h 404"/>
              <a:gd name="T40" fmla="*/ 94 w 294"/>
              <a:gd name="T41" fmla="*/ 404 h 404"/>
              <a:gd name="T42" fmla="*/ 116 w 294"/>
              <a:gd name="T43" fmla="*/ 392 h 404"/>
              <a:gd name="T44" fmla="*/ 152 w 294"/>
              <a:gd name="T45" fmla="*/ 400 h 404"/>
              <a:gd name="T46" fmla="*/ 152 w 294"/>
              <a:gd name="T47" fmla="*/ 388 h 404"/>
              <a:gd name="T48" fmla="*/ 140 w 294"/>
              <a:gd name="T49" fmla="*/ 372 h 404"/>
              <a:gd name="T50" fmla="*/ 114 w 294"/>
              <a:gd name="T51" fmla="*/ 350 h 404"/>
              <a:gd name="T52" fmla="*/ 132 w 294"/>
              <a:gd name="T53" fmla="*/ 338 h 404"/>
              <a:gd name="T54" fmla="*/ 164 w 294"/>
              <a:gd name="T55" fmla="*/ 324 h 404"/>
              <a:gd name="T56" fmla="*/ 176 w 294"/>
              <a:gd name="T57" fmla="*/ 302 h 404"/>
              <a:gd name="T58" fmla="*/ 198 w 294"/>
              <a:gd name="T59" fmla="*/ 276 h 404"/>
              <a:gd name="T60" fmla="*/ 218 w 294"/>
              <a:gd name="T61" fmla="*/ 260 h 404"/>
              <a:gd name="T62" fmla="*/ 212 w 294"/>
              <a:gd name="T63" fmla="*/ 242 h 404"/>
              <a:gd name="T64" fmla="*/ 208 w 294"/>
              <a:gd name="T65" fmla="*/ 222 h 404"/>
              <a:gd name="T66" fmla="*/ 214 w 294"/>
              <a:gd name="T67" fmla="*/ 192 h 404"/>
              <a:gd name="T68" fmla="*/ 220 w 294"/>
              <a:gd name="T69" fmla="*/ 142 h 404"/>
              <a:gd name="T70" fmla="*/ 236 w 294"/>
              <a:gd name="T71" fmla="*/ 124 h 404"/>
              <a:gd name="T72" fmla="*/ 276 w 294"/>
              <a:gd name="T73" fmla="*/ 114 h 404"/>
              <a:gd name="T74" fmla="*/ 290 w 294"/>
              <a:gd name="T75" fmla="*/ 100 h 404"/>
              <a:gd name="T76" fmla="*/ 292 w 294"/>
              <a:gd name="T77" fmla="*/ 78 h 404"/>
              <a:gd name="T78" fmla="*/ 294 w 294"/>
              <a:gd name="T79" fmla="*/ 54 h 404"/>
              <a:gd name="T80" fmla="*/ 276 w 294"/>
              <a:gd name="T81" fmla="*/ 58 h 404"/>
              <a:gd name="T82" fmla="*/ 258 w 294"/>
              <a:gd name="T83" fmla="*/ 46 h 404"/>
              <a:gd name="T84" fmla="*/ 262 w 294"/>
              <a:gd name="T85" fmla="*/ 30 h 404"/>
              <a:gd name="T86" fmla="*/ 246 w 294"/>
              <a:gd name="T87" fmla="*/ 18 h 404"/>
              <a:gd name="T88" fmla="*/ 236 w 294"/>
              <a:gd name="T89" fmla="*/ 32 h 404"/>
              <a:gd name="T90" fmla="*/ 236 w 294"/>
              <a:gd name="T91" fmla="*/ 44 h 404"/>
              <a:gd name="T92" fmla="*/ 228 w 294"/>
              <a:gd name="T93" fmla="*/ 66 h 404"/>
              <a:gd name="T94" fmla="*/ 214 w 294"/>
              <a:gd name="T95" fmla="*/ 64 h 404"/>
              <a:gd name="T96" fmla="*/ 194 w 294"/>
              <a:gd name="T97" fmla="*/ 52 h 404"/>
              <a:gd name="T98" fmla="*/ 174 w 294"/>
              <a:gd name="T99" fmla="*/ 60 h 404"/>
              <a:gd name="T100" fmla="*/ 146 w 294"/>
              <a:gd name="T101" fmla="*/ 64 h 404"/>
              <a:gd name="T102" fmla="*/ 120 w 294"/>
              <a:gd name="T103" fmla="*/ 66 h 404"/>
              <a:gd name="T104" fmla="*/ 114 w 294"/>
              <a:gd name="T105" fmla="*/ 56 h 404"/>
              <a:gd name="T106" fmla="*/ 128 w 294"/>
              <a:gd name="T107" fmla="*/ 32 h 404"/>
              <a:gd name="T108" fmla="*/ 138 w 294"/>
              <a:gd name="T109" fmla="*/ 18 h 4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94"/>
              <a:gd name="T166" fmla="*/ 0 h 404"/>
              <a:gd name="T167" fmla="*/ 294 w 294"/>
              <a:gd name="T168" fmla="*/ 404 h 4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94" h="404">
                <a:moveTo>
                  <a:pt x="138" y="18"/>
                </a:moveTo>
                <a:lnTo>
                  <a:pt x="110" y="0"/>
                </a:lnTo>
                <a:lnTo>
                  <a:pt x="86" y="2"/>
                </a:lnTo>
                <a:lnTo>
                  <a:pt x="74" y="20"/>
                </a:lnTo>
                <a:lnTo>
                  <a:pt x="86" y="48"/>
                </a:lnTo>
                <a:lnTo>
                  <a:pt x="100" y="54"/>
                </a:lnTo>
                <a:lnTo>
                  <a:pt x="100" y="86"/>
                </a:lnTo>
                <a:lnTo>
                  <a:pt x="72" y="104"/>
                </a:lnTo>
                <a:lnTo>
                  <a:pt x="70" y="132"/>
                </a:lnTo>
                <a:lnTo>
                  <a:pt x="76" y="148"/>
                </a:lnTo>
                <a:lnTo>
                  <a:pt x="64" y="168"/>
                </a:lnTo>
                <a:lnTo>
                  <a:pt x="40" y="176"/>
                </a:lnTo>
                <a:lnTo>
                  <a:pt x="0" y="206"/>
                </a:lnTo>
                <a:lnTo>
                  <a:pt x="0" y="244"/>
                </a:lnTo>
                <a:lnTo>
                  <a:pt x="20" y="288"/>
                </a:lnTo>
                <a:lnTo>
                  <a:pt x="38" y="310"/>
                </a:lnTo>
                <a:lnTo>
                  <a:pt x="38" y="334"/>
                </a:lnTo>
                <a:lnTo>
                  <a:pt x="32" y="366"/>
                </a:lnTo>
                <a:lnTo>
                  <a:pt x="32" y="382"/>
                </a:lnTo>
                <a:lnTo>
                  <a:pt x="54" y="396"/>
                </a:lnTo>
                <a:lnTo>
                  <a:pt x="94" y="404"/>
                </a:lnTo>
                <a:lnTo>
                  <a:pt x="116" y="392"/>
                </a:lnTo>
                <a:lnTo>
                  <a:pt x="152" y="400"/>
                </a:lnTo>
                <a:lnTo>
                  <a:pt x="152" y="388"/>
                </a:lnTo>
                <a:lnTo>
                  <a:pt x="140" y="372"/>
                </a:lnTo>
                <a:lnTo>
                  <a:pt x="114" y="350"/>
                </a:lnTo>
                <a:lnTo>
                  <a:pt x="132" y="338"/>
                </a:lnTo>
                <a:lnTo>
                  <a:pt x="164" y="324"/>
                </a:lnTo>
                <a:lnTo>
                  <a:pt x="176" y="302"/>
                </a:lnTo>
                <a:lnTo>
                  <a:pt x="198" y="276"/>
                </a:lnTo>
                <a:lnTo>
                  <a:pt x="218" y="260"/>
                </a:lnTo>
                <a:lnTo>
                  <a:pt x="212" y="242"/>
                </a:lnTo>
                <a:lnTo>
                  <a:pt x="208" y="222"/>
                </a:lnTo>
                <a:lnTo>
                  <a:pt x="214" y="192"/>
                </a:lnTo>
                <a:lnTo>
                  <a:pt x="220" y="142"/>
                </a:lnTo>
                <a:lnTo>
                  <a:pt x="236" y="124"/>
                </a:lnTo>
                <a:lnTo>
                  <a:pt x="276" y="114"/>
                </a:lnTo>
                <a:lnTo>
                  <a:pt x="290" y="100"/>
                </a:lnTo>
                <a:lnTo>
                  <a:pt x="292" y="78"/>
                </a:lnTo>
                <a:lnTo>
                  <a:pt x="294" y="54"/>
                </a:lnTo>
                <a:lnTo>
                  <a:pt x="276" y="58"/>
                </a:lnTo>
                <a:lnTo>
                  <a:pt x="258" y="46"/>
                </a:lnTo>
                <a:lnTo>
                  <a:pt x="262" y="30"/>
                </a:lnTo>
                <a:lnTo>
                  <a:pt x="246" y="18"/>
                </a:lnTo>
                <a:lnTo>
                  <a:pt x="236" y="32"/>
                </a:lnTo>
                <a:lnTo>
                  <a:pt x="236" y="44"/>
                </a:lnTo>
                <a:lnTo>
                  <a:pt x="228" y="66"/>
                </a:lnTo>
                <a:lnTo>
                  <a:pt x="214" y="64"/>
                </a:lnTo>
                <a:lnTo>
                  <a:pt x="194" y="52"/>
                </a:lnTo>
                <a:lnTo>
                  <a:pt x="174" y="60"/>
                </a:lnTo>
                <a:lnTo>
                  <a:pt x="146" y="64"/>
                </a:lnTo>
                <a:lnTo>
                  <a:pt x="120" y="66"/>
                </a:lnTo>
                <a:lnTo>
                  <a:pt x="114" y="56"/>
                </a:lnTo>
                <a:lnTo>
                  <a:pt x="128" y="32"/>
                </a:lnTo>
                <a:lnTo>
                  <a:pt x="138" y="18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5" name="Freeform 25"/>
          <p:cNvSpPr>
            <a:spLocks noChangeAspect="1"/>
          </p:cNvSpPr>
          <p:nvPr/>
        </p:nvSpPr>
        <p:spPr bwMode="auto">
          <a:xfrm>
            <a:off x="6447346" y="5495798"/>
            <a:ext cx="239712" cy="249238"/>
          </a:xfrm>
          <a:custGeom>
            <a:avLst/>
            <a:gdLst>
              <a:gd name="T0" fmla="*/ 32 w 152"/>
              <a:gd name="T1" fmla="*/ 12 h 158"/>
              <a:gd name="T2" fmla="*/ 22 w 152"/>
              <a:gd name="T3" fmla="*/ 28 h 158"/>
              <a:gd name="T4" fmla="*/ 32 w 152"/>
              <a:gd name="T5" fmla="*/ 52 h 158"/>
              <a:gd name="T6" fmla="*/ 22 w 152"/>
              <a:gd name="T7" fmla="*/ 80 h 158"/>
              <a:gd name="T8" fmla="*/ 0 w 152"/>
              <a:gd name="T9" fmla="*/ 96 h 158"/>
              <a:gd name="T10" fmla="*/ 28 w 152"/>
              <a:gd name="T11" fmla="*/ 156 h 158"/>
              <a:gd name="T12" fmla="*/ 46 w 152"/>
              <a:gd name="T13" fmla="*/ 120 h 158"/>
              <a:gd name="T14" fmla="*/ 62 w 152"/>
              <a:gd name="T15" fmla="*/ 120 h 158"/>
              <a:gd name="T16" fmla="*/ 62 w 152"/>
              <a:gd name="T17" fmla="*/ 144 h 158"/>
              <a:gd name="T18" fmla="*/ 64 w 152"/>
              <a:gd name="T19" fmla="*/ 158 h 158"/>
              <a:gd name="T20" fmla="*/ 90 w 152"/>
              <a:gd name="T21" fmla="*/ 156 h 158"/>
              <a:gd name="T22" fmla="*/ 124 w 152"/>
              <a:gd name="T23" fmla="*/ 146 h 158"/>
              <a:gd name="T24" fmla="*/ 146 w 152"/>
              <a:gd name="T25" fmla="*/ 120 h 158"/>
              <a:gd name="T26" fmla="*/ 152 w 152"/>
              <a:gd name="T27" fmla="*/ 102 h 158"/>
              <a:gd name="T28" fmla="*/ 152 w 152"/>
              <a:gd name="T29" fmla="*/ 78 h 158"/>
              <a:gd name="T30" fmla="*/ 138 w 152"/>
              <a:gd name="T31" fmla="*/ 42 h 158"/>
              <a:gd name="T32" fmla="*/ 136 w 152"/>
              <a:gd name="T33" fmla="*/ 24 h 158"/>
              <a:gd name="T34" fmla="*/ 126 w 152"/>
              <a:gd name="T35" fmla="*/ 14 h 158"/>
              <a:gd name="T36" fmla="*/ 96 w 152"/>
              <a:gd name="T37" fmla="*/ 0 h 158"/>
              <a:gd name="T38" fmla="*/ 86 w 152"/>
              <a:gd name="T39" fmla="*/ 18 h 158"/>
              <a:gd name="T40" fmla="*/ 90 w 152"/>
              <a:gd name="T41" fmla="*/ 32 h 158"/>
              <a:gd name="T42" fmla="*/ 90 w 152"/>
              <a:gd name="T43" fmla="*/ 56 h 158"/>
              <a:gd name="T44" fmla="*/ 86 w 152"/>
              <a:gd name="T45" fmla="*/ 70 h 158"/>
              <a:gd name="T46" fmla="*/ 64 w 152"/>
              <a:gd name="T47" fmla="*/ 52 h 158"/>
              <a:gd name="T48" fmla="*/ 50 w 152"/>
              <a:gd name="T49" fmla="*/ 40 h 158"/>
              <a:gd name="T50" fmla="*/ 62 w 152"/>
              <a:gd name="T51" fmla="*/ 34 h 158"/>
              <a:gd name="T52" fmla="*/ 76 w 152"/>
              <a:gd name="T53" fmla="*/ 18 h 158"/>
              <a:gd name="T54" fmla="*/ 70 w 152"/>
              <a:gd name="T55" fmla="*/ 8 h 158"/>
              <a:gd name="T56" fmla="*/ 54 w 152"/>
              <a:gd name="T57" fmla="*/ 10 h 158"/>
              <a:gd name="T58" fmla="*/ 32 w 152"/>
              <a:gd name="T59" fmla="*/ 12 h 1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2"/>
              <a:gd name="T91" fmla="*/ 0 h 158"/>
              <a:gd name="T92" fmla="*/ 152 w 152"/>
              <a:gd name="T93" fmla="*/ 158 h 1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2" h="158">
                <a:moveTo>
                  <a:pt x="32" y="12"/>
                </a:moveTo>
                <a:lnTo>
                  <a:pt x="22" y="28"/>
                </a:lnTo>
                <a:lnTo>
                  <a:pt x="32" y="52"/>
                </a:lnTo>
                <a:lnTo>
                  <a:pt x="22" y="80"/>
                </a:lnTo>
                <a:lnTo>
                  <a:pt x="0" y="96"/>
                </a:lnTo>
                <a:lnTo>
                  <a:pt x="28" y="156"/>
                </a:lnTo>
                <a:lnTo>
                  <a:pt x="46" y="120"/>
                </a:lnTo>
                <a:lnTo>
                  <a:pt x="62" y="120"/>
                </a:lnTo>
                <a:lnTo>
                  <a:pt x="62" y="144"/>
                </a:lnTo>
                <a:lnTo>
                  <a:pt x="64" y="158"/>
                </a:lnTo>
                <a:lnTo>
                  <a:pt x="90" y="156"/>
                </a:lnTo>
                <a:lnTo>
                  <a:pt x="124" y="146"/>
                </a:lnTo>
                <a:lnTo>
                  <a:pt x="146" y="120"/>
                </a:lnTo>
                <a:lnTo>
                  <a:pt x="152" y="102"/>
                </a:lnTo>
                <a:lnTo>
                  <a:pt x="152" y="78"/>
                </a:lnTo>
                <a:lnTo>
                  <a:pt x="138" y="42"/>
                </a:lnTo>
                <a:lnTo>
                  <a:pt x="136" y="24"/>
                </a:lnTo>
                <a:lnTo>
                  <a:pt x="126" y="14"/>
                </a:lnTo>
                <a:lnTo>
                  <a:pt x="96" y="0"/>
                </a:lnTo>
                <a:lnTo>
                  <a:pt x="86" y="18"/>
                </a:lnTo>
                <a:lnTo>
                  <a:pt x="90" y="32"/>
                </a:lnTo>
                <a:lnTo>
                  <a:pt x="90" y="56"/>
                </a:lnTo>
                <a:lnTo>
                  <a:pt x="86" y="70"/>
                </a:lnTo>
                <a:lnTo>
                  <a:pt x="64" y="52"/>
                </a:lnTo>
                <a:lnTo>
                  <a:pt x="50" y="40"/>
                </a:lnTo>
                <a:lnTo>
                  <a:pt x="62" y="34"/>
                </a:lnTo>
                <a:lnTo>
                  <a:pt x="76" y="18"/>
                </a:lnTo>
                <a:lnTo>
                  <a:pt x="70" y="8"/>
                </a:lnTo>
                <a:lnTo>
                  <a:pt x="54" y="10"/>
                </a:lnTo>
                <a:lnTo>
                  <a:pt x="32" y="1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6" name="Text Box 26"/>
          <p:cNvSpPr txBox="1">
            <a:spLocks noChangeAspect="1" noChangeArrowheads="1"/>
          </p:cNvSpPr>
          <p:nvPr/>
        </p:nvSpPr>
        <p:spPr bwMode="auto">
          <a:xfrm>
            <a:off x="976821" y="5564061"/>
            <a:ext cx="8651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Whiptail</a:t>
            </a:r>
          </a:p>
        </p:txBody>
      </p:sp>
      <p:sp>
        <p:nvSpPr>
          <p:cNvPr id="10267" name="Text Box 27"/>
          <p:cNvSpPr txBox="1">
            <a:spLocks noChangeAspect="1" noChangeArrowheads="1"/>
          </p:cNvSpPr>
          <p:nvPr/>
        </p:nvSpPr>
        <p:spPr bwMode="auto">
          <a:xfrm>
            <a:off x="3475546" y="3520948"/>
            <a:ext cx="863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Snapper</a:t>
            </a:r>
          </a:p>
        </p:txBody>
      </p:sp>
      <p:sp>
        <p:nvSpPr>
          <p:cNvPr id="10268" name="Text Box 28"/>
          <p:cNvSpPr txBox="1">
            <a:spLocks noChangeAspect="1" noChangeArrowheads="1"/>
          </p:cNvSpPr>
          <p:nvPr/>
        </p:nvSpPr>
        <p:spPr bwMode="auto">
          <a:xfrm>
            <a:off x="3015171" y="3047873"/>
            <a:ext cx="9207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Moonfish</a:t>
            </a:r>
          </a:p>
        </p:txBody>
      </p:sp>
      <p:sp>
        <p:nvSpPr>
          <p:cNvPr id="10269" name="Text Box 29"/>
          <p:cNvSpPr txBox="1">
            <a:spLocks noChangeAspect="1" noChangeArrowheads="1"/>
          </p:cNvSpPr>
          <p:nvPr/>
        </p:nvSpPr>
        <p:spPr bwMode="auto">
          <a:xfrm>
            <a:off x="2780221" y="3784473"/>
            <a:ext cx="828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Whiting</a:t>
            </a:r>
          </a:p>
        </p:txBody>
      </p:sp>
      <p:sp>
        <p:nvSpPr>
          <p:cNvPr id="10270" name="Text Box 30"/>
          <p:cNvSpPr txBox="1">
            <a:spLocks noChangeAspect="1" noChangeArrowheads="1"/>
          </p:cNvSpPr>
          <p:nvPr/>
        </p:nvSpPr>
        <p:spPr bwMode="auto">
          <a:xfrm>
            <a:off x="2173796" y="3593973"/>
            <a:ext cx="760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Wirrah</a:t>
            </a:r>
          </a:p>
        </p:txBody>
      </p:sp>
      <p:sp>
        <p:nvSpPr>
          <p:cNvPr id="10271" name="Text Box 31"/>
          <p:cNvSpPr txBox="1">
            <a:spLocks noChangeAspect="1" noChangeArrowheads="1"/>
          </p:cNvSpPr>
          <p:nvPr/>
        </p:nvSpPr>
        <p:spPr bwMode="auto">
          <a:xfrm>
            <a:off x="1008571" y="4287711"/>
            <a:ext cx="9318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Seahorse</a:t>
            </a:r>
          </a:p>
        </p:txBody>
      </p:sp>
      <p:sp>
        <p:nvSpPr>
          <p:cNvPr id="10272" name="Text Box 32"/>
          <p:cNvSpPr txBox="1">
            <a:spLocks noChangeAspect="1" noChangeArrowheads="1"/>
          </p:cNvSpPr>
          <p:nvPr/>
        </p:nvSpPr>
        <p:spPr bwMode="auto">
          <a:xfrm>
            <a:off x="883158" y="4790948"/>
            <a:ext cx="10588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Barracouta</a:t>
            </a:r>
          </a:p>
        </p:txBody>
      </p:sp>
      <p:sp>
        <p:nvSpPr>
          <p:cNvPr id="10273" name="Text Box 33"/>
          <p:cNvSpPr txBox="1">
            <a:spLocks noChangeAspect="1" noChangeArrowheads="1"/>
          </p:cNvSpPr>
          <p:nvPr/>
        </p:nvSpPr>
        <p:spPr bwMode="auto">
          <a:xfrm>
            <a:off x="348171" y="5822823"/>
            <a:ext cx="9477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Mulloway</a:t>
            </a:r>
          </a:p>
        </p:txBody>
      </p:sp>
      <p:sp>
        <p:nvSpPr>
          <p:cNvPr id="10274" name="Text Box 34"/>
          <p:cNvSpPr txBox="1">
            <a:spLocks noChangeAspect="1" noChangeArrowheads="1"/>
          </p:cNvSpPr>
          <p:nvPr/>
        </p:nvSpPr>
        <p:spPr bwMode="auto">
          <a:xfrm>
            <a:off x="4826508" y="3513011"/>
            <a:ext cx="8032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Turrum</a:t>
            </a:r>
          </a:p>
        </p:txBody>
      </p:sp>
      <p:sp>
        <p:nvSpPr>
          <p:cNvPr id="10275" name="Text Box 35"/>
          <p:cNvSpPr txBox="1">
            <a:spLocks noChangeAspect="1" noChangeArrowheads="1"/>
          </p:cNvSpPr>
          <p:nvPr/>
        </p:nvSpPr>
        <p:spPr bwMode="auto">
          <a:xfrm>
            <a:off x="4647121" y="2250948"/>
            <a:ext cx="8064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Sunfish</a:t>
            </a:r>
          </a:p>
        </p:txBody>
      </p:sp>
      <p:sp>
        <p:nvSpPr>
          <p:cNvPr id="10276" name="Text Box 36"/>
          <p:cNvSpPr txBox="1">
            <a:spLocks noChangeAspect="1" noChangeArrowheads="1"/>
          </p:cNvSpPr>
          <p:nvPr/>
        </p:nvSpPr>
        <p:spPr bwMode="auto">
          <a:xfrm>
            <a:off x="5550408" y="5473573"/>
            <a:ext cx="974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Yellowtail</a:t>
            </a:r>
          </a:p>
        </p:txBody>
      </p:sp>
      <p:sp>
        <p:nvSpPr>
          <p:cNvPr id="10277" name="Text Box 37"/>
          <p:cNvSpPr txBox="1">
            <a:spLocks noChangeAspect="1" noChangeArrowheads="1"/>
          </p:cNvSpPr>
          <p:nvPr/>
        </p:nvSpPr>
        <p:spPr bwMode="auto">
          <a:xfrm>
            <a:off x="6847396" y="3776536"/>
            <a:ext cx="9032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Flounder</a:t>
            </a:r>
          </a:p>
        </p:txBody>
      </p:sp>
      <p:sp>
        <p:nvSpPr>
          <p:cNvPr id="10278" name="Freeform 38"/>
          <p:cNvSpPr>
            <a:spLocks noChangeAspect="1"/>
          </p:cNvSpPr>
          <p:nvPr/>
        </p:nvSpPr>
        <p:spPr bwMode="auto">
          <a:xfrm>
            <a:off x="7271258" y="2068386"/>
            <a:ext cx="684213" cy="244475"/>
          </a:xfrm>
          <a:custGeom>
            <a:avLst/>
            <a:gdLst>
              <a:gd name="T0" fmla="*/ 164 w 432"/>
              <a:gd name="T1" fmla="*/ 30 h 156"/>
              <a:gd name="T2" fmla="*/ 134 w 432"/>
              <a:gd name="T3" fmla="*/ 30 h 156"/>
              <a:gd name="T4" fmla="*/ 50 w 432"/>
              <a:gd name="T5" fmla="*/ 56 h 156"/>
              <a:gd name="T6" fmla="*/ 0 w 432"/>
              <a:gd name="T7" fmla="*/ 78 h 156"/>
              <a:gd name="T8" fmla="*/ 34 w 432"/>
              <a:gd name="T9" fmla="*/ 88 h 156"/>
              <a:gd name="T10" fmla="*/ 68 w 432"/>
              <a:gd name="T11" fmla="*/ 88 h 156"/>
              <a:gd name="T12" fmla="*/ 90 w 432"/>
              <a:gd name="T13" fmla="*/ 110 h 156"/>
              <a:gd name="T14" fmla="*/ 126 w 432"/>
              <a:gd name="T15" fmla="*/ 134 h 156"/>
              <a:gd name="T16" fmla="*/ 170 w 432"/>
              <a:gd name="T17" fmla="*/ 152 h 156"/>
              <a:gd name="T18" fmla="*/ 222 w 432"/>
              <a:gd name="T19" fmla="*/ 156 h 156"/>
              <a:gd name="T20" fmla="*/ 314 w 432"/>
              <a:gd name="T21" fmla="*/ 148 h 156"/>
              <a:gd name="T22" fmla="*/ 352 w 432"/>
              <a:gd name="T23" fmla="*/ 108 h 156"/>
              <a:gd name="T24" fmla="*/ 402 w 432"/>
              <a:gd name="T25" fmla="*/ 84 h 156"/>
              <a:gd name="T26" fmla="*/ 432 w 432"/>
              <a:gd name="T27" fmla="*/ 66 h 156"/>
              <a:gd name="T28" fmla="*/ 400 w 432"/>
              <a:gd name="T29" fmla="*/ 40 h 156"/>
              <a:gd name="T30" fmla="*/ 344 w 432"/>
              <a:gd name="T31" fmla="*/ 22 h 156"/>
              <a:gd name="T32" fmla="*/ 298 w 432"/>
              <a:gd name="T33" fmla="*/ 22 h 156"/>
              <a:gd name="T34" fmla="*/ 264 w 432"/>
              <a:gd name="T35" fmla="*/ 0 h 156"/>
              <a:gd name="T36" fmla="*/ 236 w 432"/>
              <a:gd name="T37" fmla="*/ 0 h 156"/>
              <a:gd name="T38" fmla="*/ 210 w 432"/>
              <a:gd name="T39" fmla="*/ 16 h 156"/>
              <a:gd name="T40" fmla="*/ 186 w 432"/>
              <a:gd name="T41" fmla="*/ 30 h 156"/>
              <a:gd name="T42" fmla="*/ 164 w 432"/>
              <a:gd name="T43" fmla="*/ 30 h 15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"/>
              <a:gd name="T67" fmla="*/ 0 h 156"/>
              <a:gd name="T68" fmla="*/ 432 w 432"/>
              <a:gd name="T69" fmla="*/ 156 h 15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" h="156">
                <a:moveTo>
                  <a:pt x="164" y="30"/>
                </a:moveTo>
                <a:lnTo>
                  <a:pt x="134" y="30"/>
                </a:lnTo>
                <a:lnTo>
                  <a:pt x="50" y="56"/>
                </a:lnTo>
                <a:lnTo>
                  <a:pt x="0" y="78"/>
                </a:lnTo>
                <a:lnTo>
                  <a:pt x="34" y="88"/>
                </a:lnTo>
                <a:lnTo>
                  <a:pt x="68" y="88"/>
                </a:lnTo>
                <a:lnTo>
                  <a:pt x="90" y="110"/>
                </a:lnTo>
                <a:lnTo>
                  <a:pt x="126" y="134"/>
                </a:lnTo>
                <a:lnTo>
                  <a:pt x="170" y="152"/>
                </a:lnTo>
                <a:lnTo>
                  <a:pt x="222" y="156"/>
                </a:lnTo>
                <a:lnTo>
                  <a:pt x="314" y="148"/>
                </a:lnTo>
                <a:lnTo>
                  <a:pt x="352" y="108"/>
                </a:lnTo>
                <a:lnTo>
                  <a:pt x="402" y="84"/>
                </a:lnTo>
                <a:lnTo>
                  <a:pt x="432" y="66"/>
                </a:lnTo>
                <a:lnTo>
                  <a:pt x="400" y="40"/>
                </a:lnTo>
                <a:lnTo>
                  <a:pt x="344" y="22"/>
                </a:lnTo>
                <a:lnTo>
                  <a:pt x="298" y="22"/>
                </a:lnTo>
                <a:lnTo>
                  <a:pt x="264" y="0"/>
                </a:lnTo>
                <a:lnTo>
                  <a:pt x="236" y="0"/>
                </a:lnTo>
                <a:lnTo>
                  <a:pt x="210" y="16"/>
                </a:lnTo>
                <a:lnTo>
                  <a:pt x="186" y="30"/>
                </a:lnTo>
                <a:lnTo>
                  <a:pt x="164" y="3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9" name="Text Box 39"/>
          <p:cNvSpPr txBox="1">
            <a:spLocks noChangeAspect="1" noChangeArrowheads="1"/>
          </p:cNvSpPr>
          <p:nvPr/>
        </p:nvSpPr>
        <p:spPr bwMode="auto">
          <a:xfrm>
            <a:off x="6980746" y="1885823"/>
            <a:ext cx="7397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Kipper</a:t>
            </a:r>
          </a:p>
        </p:txBody>
      </p:sp>
      <p:sp>
        <p:nvSpPr>
          <p:cNvPr id="10280" name="Text Box 40"/>
          <p:cNvSpPr txBox="1">
            <a:spLocks noChangeAspect="1" noChangeArrowheads="1"/>
          </p:cNvSpPr>
          <p:nvPr/>
        </p:nvSpPr>
        <p:spPr bwMode="auto">
          <a:xfrm>
            <a:off x="6113971" y="4803648"/>
            <a:ext cx="6683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Cobia</a:t>
            </a:r>
          </a:p>
        </p:txBody>
      </p:sp>
      <p:sp>
        <p:nvSpPr>
          <p:cNvPr id="10281" name="Text Box 41"/>
          <p:cNvSpPr txBox="1">
            <a:spLocks noChangeAspect="1" noChangeArrowheads="1"/>
          </p:cNvSpPr>
          <p:nvPr/>
        </p:nvSpPr>
        <p:spPr bwMode="auto">
          <a:xfrm>
            <a:off x="6821996" y="5176711"/>
            <a:ext cx="9128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Mackerel</a:t>
            </a:r>
          </a:p>
        </p:txBody>
      </p:sp>
      <p:sp>
        <p:nvSpPr>
          <p:cNvPr id="102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200" smtClean="0"/>
              <a:t>Known Fields</a:t>
            </a:r>
          </a:p>
        </p:txBody>
      </p:sp>
      <p:sp>
        <p:nvSpPr>
          <p:cNvPr id="10283" name="Line 43"/>
          <p:cNvSpPr>
            <a:spLocks noChangeAspect="1" noChangeShapeType="1"/>
          </p:cNvSpPr>
          <p:nvPr/>
        </p:nvSpPr>
        <p:spPr bwMode="auto">
          <a:xfrm>
            <a:off x="2584958" y="2704973"/>
            <a:ext cx="1144588" cy="2201863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4" name="Line 44"/>
          <p:cNvSpPr>
            <a:spLocks noChangeAspect="1" noChangeShapeType="1"/>
          </p:cNvSpPr>
          <p:nvPr/>
        </p:nvSpPr>
        <p:spPr bwMode="auto">
          <a:xfrm>
            <a:off x="1945196" y="3244723"/>
            <a:ext cx="1082675" cy="2112963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5" name="Line 45"/>
          <p:cNvSpPr>
            <a:spLocks noChangeAspect="1" noChangeShapeType="1"/>
          </p:cNvSpPr>
          <p:nvPr/>
        </p:nvSpPr>
        <p:spPr bwMode="auto">
          <a:xfrm>
            <a:off x="1256221" y="3798761"/>
            <a:ext cx="977900" cy="1881187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6" name="Line 46"/>
          <p:cNvSpPr>
            <a:spLocks noChangeAspect="1" noChangeShapeType="1"/>
          </p:cNvSpPr>
          <p:nvPr/>
        </p:nvSpPr>
        <p:spPr bwMode="auto">
          <a:xfrm>
            <a:off x="903796" y="4881436"/>
            <a:ext cx="496887" cy="9525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7" name="Line 47"/>
          <p:cNvSpPr>
            <a:spLocks noChangeAspect="1" noChangeShapeType="1"/>
          </p:cNvSpPr>
          <p:nvPr/>
        </p:nvSpPr>
        <p:spPr bwMode="auto">
          <a:xfrm>
            <a:off x="4731258" y="1519111"/>
            <a:ext cx="1868488" cy="3554412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8" name="Line 48"/>
          <p:cNvSpPr>
            <a:spLocks noChangeAspect="1" noChangeShapeType="1"/>
          </p:cNvSpPr>
          <p:nvPr/>
        </p:nvSpPr>
        <p:spPr bwMode="auto">
          <a:xfrm>
            <a:off x="4043871" y="1866773"/>
            <a:ext cx="1504950" cy="291147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9" name="Line 49"/>
          <p:cNvSpPr>
            <a:spLocks noChangeAspect="1" noChangeShapeType="1"/>
          </p:cNvSpPr>
          <p:nvPr/>
        </p:nvSpPr>
        <p:spPr bwMode="auto">
          <a:xfrm>
            <a:off x="3248533" y="2149348"/>
            <a:ext cx="1482725" cy="283527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0" name="Line 50"/>
          <p:cNvSpPr>
            <a:spLocks noChangeAspect="1" noChangeShapeType="1"/>
          </p:cNvSpPr>
          <p:nvPr/>
        </p:nvSpPr>
        <p:spPr bwMode="auto">
          <a:xfrm>
            <a:off x="6564821" y="1312736"/>
            <a:ext cx="1441450" cy="2808287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1" name="Line 51"/>
          <p:cNvSpPr>
            <a:spLocks noChangeAspect="1" noChangeShapeType="1"/>
          </p:cNvSpPr>
          <p:nvPr/>
        </p:nvSpPr>
        <p:spPr bwMode="auto">
          <a:xfrm>
            <a:off x="5667883" y="1428623"/>
            <a:ext cx="1685925" cy="324485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2" name="Line 52"/>
          <p:cNvSpPr>
            <a:spLocks noChangeAspect="1" noChangeShapeType="1"/>
          </p:cNvSpPr>
          <p:nvPr/>
        </p:nvSpPr>
        <p:spPr bwMode="auto">
          <a:xfrm rot="-5400000">
            <a:off x="4158171" y="-681164"/>
            <a:ext cx="1593850" cy="61722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3" name="Line 53"/>
          <p:cNvSpPr>
            <a:spLocks noChangeAspect="1" noChangeShapeType="1"/>
          </p:cNvSpPr>
          <p:nvPr/>
        </p:nvSpPr>
        <p:spPr bwMode="auto">
          <a:xfrm rot="-5400000">
            <a:off x="3585083" y="-179514"/>
            <a:ext cx="1709737" cy="6637338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4" name="Line 54"/>
          <p:cNvSpPr>
            <a:spLocks noChangeAspect="1" noChangeShapeType="1"/>
          </p:cNvSpPr>
          <p:nvPr/>
        </p:nvSpPr>
        <p:spPr bwMode="auto">
          <a:xfrm rot="-5400000">
            <a:off x="3546189" y="421355"/>
            <a:ext cx="1709737" cy="666115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5" name="Line 55"/>
          <p:cNvSpPr>
            <a:spLocks noChangeAspect="1" noChangeShapeType="1"/>
          </p:cNvSpPr>
          <p:nvPr/>
        </p:nvSpPr>
        <p:spPr bwMode="auto">
          <a:xfrm rot="-5400000">
            <a:off x="3363627" y="1016667"/>
            <a:ext cx="1779587" cy="670242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6" name="Line 56"/>
          <p:cNvSpPr>
            <a:spLocks noChangeAspect="1" noChangeShapeType="1"/>
          </p:cNvSpPr>
          <p:nvPr/>
        </p:nvSpPr>
        <p:spPr bwMode="auto">
          <a:xfrm rot="-5400000">
            <a:off x="1688814" y="4815555"/>
            <a:ext cx="407987" cy="16256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7" name="Text Box 57"/>
          <p:cNvSpPr txBox="1">
            <a:spLocks noChangeAspect="1" noChangeArrowheads="1"/>
          </p:cNvSpPr>
          <p:nvPr/>
        </p:nvSpPr>
        <p:spPr bwMode="auto">
          <a:xfrm rot="-784536">
            <a:off x="8095171" y="1482598"/>
            <a:ext cx="582612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A</a:t>
            </a:r>
          </a:p>
        </p:txBody>
      </p:sp>
      <p:sp>
        <p:nvSpPr>
          <p:cNvPr id="10298" name="Text Box 58"/>
          <p:cNvSpPr txBox="1">
            <a:spLocks noChangeAspect="1" noChangeArrowheads="1"/>
          </p:cNvSpPr>
          <p:nvPr/>
        </p:nvSpPr>
        <p:spPr bwMode="auto">
          <a:xfrm rot="-784536">
            <a:off x="7961821" y="3832098"/>
            <a:ext cx="5715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E</a:t>
            </a:r>
          </a:p>
        </p:txBody>
      </p:sp>
      <p:sp>
        <p:nvSpPr>
          <p:cNvPr id="10299" name="Text Box 59"/>
          <p:cNvSpPr txBox="1">
            <a:spLocks noChangeAspect="1" noChangeArrowheads="1"/>
          </p:cNvSpPr>
          <p:nvPr/>
        </p:nvSpPr>
        <p:spPr bwMode="auto">
          <a:xfrm rot="-784536">
            <a:off x="7804658" y="3214561"/>
            <a:ext cx="611188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D</a:t>
            </a:r>
          </a:p>
        </p:txBody>
      </p:sp>
      <p:sp>
        <p:nvSpPr>
          <p:cNvPr id="10300" name="Text Box 60"/>
          <p:cNvSpPr txBox="1">
            <a:spLocks noChangeAspect="1" noChangeArrowheads="1"/>
          </p:cNvSpPr>
          <p:nvPr/>
        </p:nvSpPr>
        <p:spPr bwMode="auto">
          <a:xfrm rot="-784536">
            <a:off x="7912608" y="2716086"/>
            <a:ext cx="576263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C</a:t>
            </a:r>
          </a:p>
        </p:txBody>
      </p:sp>
      <p:sp>
        <p:nvSpPr>
          <p:cNvPr id="10301" name="Text Box 61"/>
          <p:cNvSpPr txBox="1">
            <a:spLocks noChangeAspect="1" noChangeArrowheads="1"/>
          </p:cNvSpPr>
          <p:nvPr/>
        </p:nvSpPr>
        <p:spPr bwMode="auto">
          <a:xfrm rot="-784536">
            <a:off x="7852283" y="2117598"/>
            <a:ext cx="582613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B</a:t>
            </a:r>
          </a:p>
        </p:txBody>
      </p:sp>
      <p:sp>
        <p:nvSpPr>
          <p:cNvPr id="10302" name="Text Box 62"/>
          <p:cNvSpPr txBox="1">
            <a:spLocks noChangeAspect="1" noChangeArrowheads="1"/>
          </p:cNvSpPr>
          <p:nvPr/>
        </p:nvSpPr>
        <p:spPr bwMode="auto">
          <a:xfrm rot="3846326">
            <a:off x="457708" y="4490911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1</a:t>
            </a:r>
          </a:p>
        </p:txBody>
      </p:sp>
      <p:sp>
        <p:nvSpPr>
          <p:cNvPr id="10303" name="Text Box 63"/>
          <p:cNvSpPr txBox="1">
            <a:spLocks noChangeAspect="1" noChangeArrowheads="1"/>
          </p:cNvSpPr>
          <p:nvPr/>
        </p:nvSpPr>
        <p:spPr bwMode="auto">
          <a:xfrm rot="3846326">
            <a:off x="3545395" y="5103686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4</a:t>
            </a:r>
          </a:p>
        </p:txBody>
      </p:sp>
      <p:sp>
        <p:nvSpPr>
          <p:cNvPr id="10304" name="Text Box 64"/>
          <p:cNvSpPr txBox="1">
            <a:spLocks noChangeAspect="1" noChangeArrowheads="1"/>
          </p:cNvSpPr>
          <p:nvPr/>
        </p:nvSpPr>
        <p:spPr bwMode="auto">
          <a:xfrm rot="3846326">
            <a:off x="2837370" y="5579936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3</a:t>
            </a:r>
          </a:p>
        </p:txBody>
      </p:sp>
      <p:sp>
        <p:nvSpPr>
          <p:cNvPr id="10305" name="Text Box 65"/>
          <p:cNvSpPr txBox="1">
            <a:spLocks noChangeAspect="1" noChangeArrowheads="1"/>
          </p:cNvSpPr>
          <p:nvPr/>
        </p:nvSpPr>
        <p:spPr bwMode="auto">
          <a:xfrm rot="3846326">
            <a:off x="813308" y="3436811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2</a:t>
            </a:r>
          </a:p>
        </p:txBody>
      </p:sp>
      <p:sp>
        <p:nvSpPr>
          <p:cNvPr id="10306" name="Text Box 66"/>
          <p:cNvSpPr txBox="1">
            <a:spLocks noChangeAspect="1" noChangeArrowheads="1"/>
          </p:cNvSpPr>
          <p:nvPr/>
        </p:nvSpPr>
        <p:spPr bwMode="auto">
          <a:xfrm rot="3846326">
            <a:off x="6390195" y="5257674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7</a:t>
            </a:r>
          </a:p>
        </p:txBody>
      </p:sp>
      <p:sp>
        <p:nvSpPr>
          <p:cNvPr id="10307" name="Text Box 67"/>
          <p:cNvSpPr txBox="1">
            <a:spLocks noChangeAspect="1" noChangeArrowheads="1"/>
          </p:cNvSpPr>
          <p:nvPr/>
        </p:nvSpPr>
        <p:spPr bwMode="auto">
          <a:xfrm rot="3846326">
            <a:off x="5356733" y="4970336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6</a:t>
            </a:r>
          </a:p>
        </p:txBody>
      </p:sp>
      <p:sp>
        <p:nvSpPr>
          <p:cNvPr id="10308" name="Text Box 68"/>
          <p:cNvSpPr txBox="1">
            <a:spLocks noChangeAspect="1" noChangeArrowheads="1"/>
          </p:cNvSpPr>
          <p:nvPr/>
        </p:nvSpPr>
        <p:spPr bwMode="auto">
          <a:xfrm rot="3846326">
            <a:off x="4502658" y="5184649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5</a:t>
            </a:r>
          </a:p>
        </p:txBody>
      </p:sp>
      <p:sp>
        <p:nvSpPr>
          <p:cNvPr id="10309" name="Text Box 69"/>
          <p:cNvSpPr txBox="1">
            <a:spLocks noChangeAspect="1" noChangeArrowheads="1"/>
          </p:cNvSpPr>
          <p:nvPr/>
        </p:nvSpPr>
        <p:spPr bwMode="auto">
          <a:xfrm rot="3846326">
            <a:off x="7828470" y="4281361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9</a:t>
            </a:r>
          </a:p>
        </p:txBody>
      </p:sp>
      <p:sp>
        <p:nvSpPr>
          <p:cNvPr id="10310" name="Text Box 70"/>
          <p:cNvSpPr txBox="1">
            <a:spLocks noChangeAspect="1" noChangeArrowheads="1"/>
          </p:cNvSpPr>
          <p:nvPr/>
        </p:nvSpPr>
        <p:spPr bwMode="auto">
          <a:xfrm rot="3846326">
            <a:off x="7158545" y="4830636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8</a:t>
            </a:r>
          </a:p>
        </p:txBody>
      </p:sp>
      <p:sp>
        <p:nvSpPr>
          <p:cNvPr id="10311" name="Line 71"/>
          <p:cNvSpPr>
            <a:spLocks noChangeAspect="1" noChangeShapeType="1"/>
          </p:cNvSpPr>
          <p:nvPr/>
        </p:nvSpPr>
        <p:spPr bwMode="auto">
          <a:xfrm rot="-5400000">
            <a:off x="5632958" y="2855786"/>
            <a:ext cx="873125" cy="33782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2" name="Line 72"/>
          <p:cNvSpPr>
            <a:spLocks noChangeAspect="1" noChangeShapeType="1"/>
          </p:cNvSpPr>
          <p:nvPr/>
        </p:nvSpPr>
        <p:spPr bwMode="auto">
          <a:xfrm>
            <a:off x="902208" y="1560386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3" name="Line 73"/>
          <p:cNvSpPr>
            <a:spLocks noChangeAspect="1" noChangeShapeType="1"/>
          </p:cNvSpPr>
          <p:nvPr/>
        </p:nvSpPr>
        <p:spPr bwMode="auto">
          <a:xfrm>
            <a:off x="902208" y="5430711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4" name="Line 74"/>
          <p:cNvSpPr>
            <a:spLocks noChangeAspect="1" noChangeShapeType="1"/>
          </p:cNvSpPr>
          <p:nvPr/>
        </p:nvSpPr>
        <p:spPr bwMode="auto">
          <a:xfrm>
            <a:off x="902208" y="4140073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5" name="Line 75"/>
          <p:cNvSpPr>
            <a:spLocks noChangeAspect="1" noChangeShapeType="1"/>
          </p:cNvSpPr>
          <p:nvPr/>
        </p:nvSpPr>
        <p:spPr bwMode="auto">
          <a:xfrm>
            <a:off x="902208" y="2851023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6" name="Line 76"/>
          <p:cNvSpPr>
            <a:spLocks noChangeAspect="1" noChangeShapeType="1"/>
          </p:cNvSpPr>
          <p:nvPr/>
        </p:nvSpPr>
        <p:spPr bwMode="auto">
          <a:xfrm rot="-5400000">
            <a:off x="979202" y="3504280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7" name="Line 77"/>
          <p:cNvSpPr>
            <a:spLocks noChangeAspect="1" noChangeShapeType="1"/>
          </p:cNvSpPr>
          <p:nvPr/>
        </p:nvSpPr>
        <p:spPr bwMode="auto">
          <a:xfrm rot="-5400000">
            <a:off x="3862102" y="3504280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8" name="Line 78"/>
          <p:cNvSpPr>
            <a:spLocks noChangeAspect="1" noChangeShapeType="1"/>
          </p:cNvSpPr>
          <p:nvPr/>
        </p:nvSpPr>
        <p:spPr bwMode="auto">
          <a:xfrm rot="-5400000">
            <a:off x="2420652" y="3504280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9" name="Line 79"/>
          <p:cNvSpPr>
            <a:spLocks noChangeAspect="1" noChangeShapeType="1"/>
          </p:cNvSpPr>
          <p:nvPr/>
        </p:nvSpPr>
        <p:spPr bwMode="auto">
          <a:xfrm rot="-5400000">
            <a:off x="-462248" y="3504280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0" name="Line 80"/>
          <p:cNvSpPr>
            <a:spLocks noChangeAspect="1" noChangeShapeType="1"/>
          </p:cNvSpPr>
          <p:nvPr/>
        </p:nvSpPr>
        <p:spPr bwMode="auto">
          <a:xfrm rot="-5400000">
            <a:off x="5303552" y="3504280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1" name="WordArt 81"/>
          <p:cNvSpPr>
            <a:spLocks noChangeAspect="1" noChangeArrowheads="1" noChangeShapeType="1" noTextEdit="1"/>
          </p:cNvSpPr>
          <p:nvPr/>
        </p:nvSpPr>
        <p:spPr bwMode="auto">
          <a:xfrm>
            <a:off x="1284796" y="1617536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10322" name="WordArt 82"/>
          <p:cNvSpPr>
            <a:spLocks noChangeAspect="1" noChangeArrowheads="1" noChangeShapeType="1" noTextEdit="1"/>
          </p:cNvSpPr>
          <p:nvPr/>
        </p:nvSpPr>
        <p:spPr bwMode="auto">
          <a:xfrm>
            <a:off x="6237796" y="1617536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10323" name="WordArt 83"/>
          <p:cNvSpPr>
            <a:spLocks noChangeAspect="1" noChangeArrowheads="1" noChangeShapeType="1" noTextEdit="1"/>
          </p:cNvSpPr>
          <p:nvPr/>
        </p:nvSpPr>
        <p:spPr bwMode="auto">
          <a:xfrm>
            <a:off x="5053521" y="1617536"/>
            <a:ext cx="469900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10324" name="WordArt 84"/>
          <p:cNvSpPr>
            <a:spLocks noChangeAspect="1" noChangeArrowheads="1" noChangeShapeType="1" noTextEdit="1"/>
          </p:cNvSpPr>
          <p:nvPr/>
        </p:nvSpPr>
        <p:spPr bwMode="auto">
          <a:xfrm>
            <a:off x="3407283" y="1617536"/>
            <a:ext cx="471488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10325" name="WordArt 85"/>
          <p:cNvSpPr>
            <a:spLocks noChangeAspect="1" noChangeArrowheads="1" noChangeShapeType="1" noTextEdit="1"/>
          </p:cNvSpPr>
          <p:nvPr/>
        </p:nvSpPr>
        <p:spPr bwMode="auto">
          <a:xfrm>
            <a:off x="2348421" y="1617536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10326" name="WordArt 86"/>
          <p:cNvSpPr>
            <a:spLocks noChangeAspect="1" noChangeArrowheads="1" noChangeShapeType="1" noTextEdit="1"/>
          </p:cNvSpPr>
          <p:nvPr/>
        </p:nvSpPr>
        <p:spPr bwMode="auto">
          <a:xfrm>
            <a:off x="1180021" y="2897061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10327" name="WordArt 87"/>
          <p:cNvSpPr>
            <a:spLocks noChangeAspect="1" noChangeArrowheads="1" noChangeShapeType="1" noTextEdit="1"/>
          </p:cNvSpPr>
          <p:nvPr/>
        </p:nvSpPr>
        <p:spPr bwMode="auto">
          <a:xfrm>
            <a:off x="6588633" y="2897061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10328" name="WordArt 88"/>
          <p:cNvSpPr>
            <a:spLocks noChangeAspect="1" noChangeArrowheads="1" noChangeShapeType="1" noTextEdit="1"/>
          </p:cNvSpPr>
          <p:nvPr/>
        </p:nvSpPr>
        <p:spPr bwMode="auto">
          <a:xfrm>
            <a:off x="5596446" y="2897061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10329" name="WordArt 89"/>
          <p:cNvSpPr>
            <a:spLocks noChangeAspect="1" noChangeArrowheads="1" noChangeShapeType="1" noTextEdit="1"/>
          </p:cNvSpPr>
          <p:nvPr/>
        </p:nvSpPr>
        <p:spPr bwMode="auto">
          <a:xfrm>
            <a:off x="3802571" y="2897061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10330" name="WordArt 90"/>
          <p:cNvSpPr>
            <a:spLocks noChangeAspect="1" noChangeArrowheads="1" noChangeShapeType="1" noTextEdit="1"/>
          </p:cNvSpPr>
          <p:nvPr/>
        </p:nvSpPr>
        <p:spPr bwMode="auto">
          <a:xfrm>
            <a:off x="2042033" y="2897061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10331" name="WordArt 91"/>
          <p:cNvSpPr>
            <a:spLocks noChangeAspect="1" noChangeArrowheads="1" noChangeShapeType="1" noTextEdit="1"/>
          </p:cNvSpPr>
          <p:nvPr/>
        </p:nvSpPr>
        <p:spPr bwMode="auto">
          <a:xfrm>
            <a:off x="941896" y="420992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10332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6333046" y="420992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10333" name="WordArt 93"/>
          <p:cNvSpPr>
            <a:spLocks noChangeAspect="1" noChangeArrowheads="1" noChangeShapeType="1" noTextEdit="1"/>
          </p:cNvSpPr>
          <p:nvPr/>
        </p:nvSpPr>
        <p:spPr bwMode="auto">
          <a:xfrm>
            <a:off x="5428171" y="420992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34</a:t>
            </a:r>
          </a:p>
        </p:txBody>
      </p:sp>
      <p:sp>
        <p:nvSpPr>
          <p:cNvPr id="10334" name="WordArt 94"/>
          <p:cNvSpPr>
            <a:spLocks noChangeAspect="1" noChangeArrowheads="1" noChangeShapeType="1" noTextEdit="1"/>
          </p:cNvSpPr>
          <p:nvPr/>
        </p:nvSpPr>
        <p:spPr bwMode="auto">
          <a:xfrm>
            <a:off x="3713671" y="4200398"/>
            <a:ext cx="471487" cy="160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10335" name="WordArt 95"/>
          <p:cNvSpPr>
            <a:spLocks noChangeAspect="1" noChangeArrowheads="1" noChangeShapeType="1" noTextEdit="1"/>
          </p:cNvSpPr>
          <p:nvPr/>
        </p:nvSpPr>
        <p:spPr bwMode="auto">
          <a:xfrm>
            <a:off x="2769108" y="4209923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10336" name="Text Box 96"/>
          <p:cNvSpPr txBox="1">
            <a:spLocks noChangeAspect="1" noChangeArrowheads="1"/>
          </p:cNvSpPr>
          <p:nvPr/>
        </p:nvSpPr>
        <p:spPr bwMode="auto">
          <a:xfrm>
            <a:off x="6082221" y="2441448"/>
            <a:ext cx="625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Tuna</a:t>
            </a:r>
          </a:p>
        </p:txBody>
      </p:sp>
      <p:sp>
        <p:nvSpPr>
          <p:cNvPr id="10337" name="Text Box 97"/>
          <p:cNvSpPr txBox="1">
            <a:spLocks noChangeAspect="1" noChangeArrowheads="1"/>
          </p:cNvSpPr>
          <p:nvPr/>
        </p:nvSpPr>
        <p:spPr bwMode="auto">
          <a:xfrm>
            <a:off x="6091746" y="4405186"/>
            <a:ext cx="9715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Fortescue</a:t>
            </a:r>
          </a:p>
        </p:txBody>
      </p:sp>
    </p:spTree>
    <p:extLst>
      <p:ext uri="{BB962C8B-B14F-4D97-AF65-F5344CB8AC3E}">
        <p14:creationId xmlns:p14="http://schemas.microsoft.com/office/powerpoint/2010/main" val="3082547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099327"/>
              </p:ext>
            </p:extLst>
          </p:nvPr>
        </p:nvGraphicFramePr>
        <p:xfrm>
          <a:off x="871538" y="1191705"/>
          <a:ext cx="7400925" cy="474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4" imgW="7182002" imgH="4467149" progId="Excel.Chart.8">
                  <p:embed/>
                </p:oleObj>
              </mc:Choice>
              <mc:Fallback>
                <p:oleObj name="Chart" r:id="rId4" imgW="7182002" imgH="446714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538" y="1191705"/>
                        <a:ext cx="7400925" cy="474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15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Million Oil Equivalent Barrels</a:t>
            </a:r>
          </a:p>
        </p:txBody>
      </p:sp>
      <p:sp>
        <p:nvSpPr>
          <p:cNvPr id="1028" name="Rectangle 157"/>
          <p:cNvSpPr>
            <a:spLocks noChangeArrowheads="1"/>
          </p:cNvSpPr>
          <p:nvPr/>
        </p:nvSpPr>
        <p:spPr bwMode="auto">
          <a:xfrm>
            <a:off x="1966913" y="5300155"/>
            <a:ext cx="5287962" cy="166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9" name="Text Box 139"/>
          <p:cNvSpPr txBox="1">
            <a:spLocks noChangeArrowheads="1"/>
          </p:cNvSpPr>
          <p:nvPr/>
        </p:nvSpPr>
        <p:spPr bwMode="auto">
          <a:xfrm>
            <a:off x="1936750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14</a:t>
            </a:r>
          </a:p>
        </p:txBody>
      </p:sp>
      <p:sp>
        <p:nvSpPr>
          <p:cNvPr id="1030" name="Text Box 140"/>
          <p:cNvSpPr txBox="1">
            <a:spLocks noChangeArrowheads="1"/>
          </p:cNvSpPr>
          <p:nvPr/>
        </p:nvSpPr>
        <p:spPr bwMode="auto">
          <a:xfrm>
            <a:off x="3265488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23</a:t>
            </a:r>
          </a:p>
        </p:txBody>
      </p:sp>
      <p:sp>
        <p:nvSpPr>
          <p:cNvPr id="1031" name="Text Box 141"/>
          <p:cNvSpPr txBox="1">
            <a:spLocks noChangeArrowheads="1"/>
          </p:cNvSpPr>
          <p:nvPr/>
        </p:nvSpPr>
        <p:spPr bwMode="auto">
          <a:xfrm>
            <a:off x="2822575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22</a:t>
            </a:r>
          </a:p>
        </p:txBody>
      </p:sp>
      <p:sp>
        <p:nvSpPr>
          <p:cNvPr id="1032" name="Text Box 142"/>
          <p:cNvSpPr txBox="1">
            <a:spLocks noChangeArrowheads="1"/>
          </p:cNvSpPr>
          <p:nvPr/>
        </p:nvSpPr>
        <p:spPr bwMode="auto">
          <a:xfrm>
            <a:off x="2379663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15</a:t>
            </a:r>
          </a:p>
        </p:txBody>
      </p:sp>
      <p:sp>
        <p:nvSpPr>
          <p:cNvPr id="1033" name="Text Box 143"/>
          <p:cNvSpPr txBox="1">
            <a:spLocks noChangeArrowheads="1"/>
          </p:cNvSpPr>
          <p:nvPr/>
        </p:nvSpPr>
        <p:spPr bwMode="auto">
          <a:xfrm>
            <a:off x="3708400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24</a:t>
            </a:r>
          </a:p>
        </p:txBody>
      </p:sp>
      <p:sp>
        <p:nvSpPr>
          <p:cNvPr id="1034" name="Text Box 144"/>
          <p:cNvSpPr txBox="1">
            <a:spLocks noChangeArrowheads="1"/>
          </p:cNvSpPr>
          <p:nvPr/>
        </p:nvSpPr>
        <p:spPr bwMode="auto">
          <a:xfrm>
            <a:off x="5038725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32</a:t>
            </a:r>
          </a:p>
        </p:txBody>
      </p:sp>
      <p:sp>
        <p:nvSpPr>
          <p:cNvPr id="1035" name="Text Box 145"/>
          <p:cNvSpPr txBox="1">
            <a:spLocks noChangeArrowheads="1"/>
          </p:cNvSpPr>
          <p:nvPr/>
        </p:nvSpPr>
        <p:spPr bwMode="auto">
          <a:xfrm>
            <a:off x="4595813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31</a:t>
            </a:r>
          </a:p>
        </p:txBody>
      </p:sp>
      <p:sp>
        <p:nvSpPr>
          <p:cNvPr id="1036" name="Text Box 146"/>
          <p:cNvSpPr txBox="1">
            <a:spLocks noChangeArrowheads="1"/>
          </p:cNvSpPr>
          <p:nvPr/>
        </p:nvSpPr>
        <p:spPr bwMode="auto">
          <a:xfrm>
            <a:off x="4151313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25</a:t>
            </a:r>
          </a:p>
        </p:txBody>
      </p:sp>
      <p:sp>
        <p:nvSpPr>
          <p:cNvPr id="1037" name="Text Box 148"/>
          <p:cNvSpPr txBox="1">
            <a:spLocks noChangeArrowheads="1"/>
          </p:cNvSpPr>
          <p:nvPr/>
        </p:nvSpPr>
        <p:spPr bwMode="auto">
          <a:xfrm>
            <a:off x="6811963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42</a:t>
            </a:r>
          </a:p>
        </p:txBody>
      </p:sp>
      <p:sp>
        <p:nvSpPr>
          <p:cNvPr id="1038" name="Text Box 149"/>
          <p:cNvSpPr txBox="1">
            <a:spLocks noChangeArrowheads="1"/>
          </p:cNvSpPr>
          <p:nvPr/>
        </p:nvSpPr>
        <p:spPr bwMode="auto">
          <a:xfrm>
            <a:off x="6367463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41</a:t>
            </a:r>
          </a:p>
        </p:txBody>
      </p:sp>
      <p:sp>
        <p:nvSpPr>
          <p:cNvPr id="1039" name="Text Box 150"/>
          <p:cNvSpPr txBox="1">
            <a:spLocks noChangeArrowheads="1"/>
          </p:cNvSpPr>
          <p:nvPr/>
        </p:nvSpPr>
        <p:spPr bwMode="auto">
          <a:xfrm>
            <a:off x="5924550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35</a:t>
            </a:r>
          </a:p>
        </p:txBody>
      </p:sp>
      <p:sp>
        <p:nvSpPr>
          <p:cNvPr id="1040" name="Text Box 151"/>
          <p:cNvSpPr txBox="1">
            <a:spLocks noChangeArrowheads="1"/>
          </p:cNvSpPr>
          <p:nvPr/>
        </p:nvSpPr>
        <p:spPr bwMode="auto">
          <a:xfrm>
            <a:off x="5481638" y="5214430"/>
            <a:ext cx="43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</a:rPr>
              <a:t>34</a:t>
            </a:r>
          </a:p>
        </p:txBody>
      </p:sp>
      <p:sp>
        <p:nvSpPr>
          <p:cNvPr id="1041" name="Rectangle 160"/>
          <p:cNvSpPr>
            <a:spLocks noChangeArrowheads="1"/>
          </p:cNvSpPr>
          <p:nvPr/>
        </p:nvSpPr>
        <p:spPr bwMode="auto">
          <a:xfrm>
            <a:off x="7694613" y="3511042"/>
            <a:ext cx="461962" cy="558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2" name="Text Box 159"/>
          <p:cNvSpPr txBox="1">
            <a:spLocks noChangeArrowheads="1"/>
          </p:cNvSpPr>
          <p:nvPr/>
        </p:nvSpPr>
        <p:spPr bwMode="auto">
          <a:xfrm>
            <a:off x="7645400" y="3879342"/>
            <a:ext cx="419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Oil</a:t>
            </a:r>
          </a:p>
        </p:txBody>
      </p:sp>
      <p:sp>
        <p:nvSpPr>
          <p:cNvPr id="1043" name="Text Box 161"/>
          <p:cNvSpPr txBox="1">
            <a:spLocks noChangeArrowheads="1"/>
          </p:cNvSpPr>
          <p:nvPr/>
        </p:nvSpPr>
        <p:spPr bwMode="auto">
          <a:xfrm>
            <a:off x="7645400" y="3666617"/>
            <a:ext cx="5000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Gas</a:t>
            </a:r>
          </a:p>
        </p:txBody>
      </p:sp>
      <p:sp>
        <p:nvSpPr>
          <p:cNvPr id="1044" name="Text Box 162"/>
          <p:cNvSpPr txBox="1">
            <a:spLocks noChangeArrowheads="1"/>
          </p:cNvSpPr>
          <p:nvPr/>
        </p:nvSpPr>
        <p:spPr bwMode="auto">
          <a:xfrm>
            <a:off x="7645400" y="3453892"/>
            <a:ext cx="6127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Cond</a:t>
            </a:r>
          </a:p>
        </p:txBody>
      </p:sp>
      <p:pic>
        <p:nvPicPr>
          <p:cNvPr id="25763" name="Picture 163" descr="check"/>
          <p:cNvPicPr>
            <a:picLocks noChangeAspect="1" noChangeArrowheads="1"/>
          </p:cNvPicPr>
          <p:nvPr/>
        </p:nvPicPr>
        <p:blipFill>
          <a:blip r:embed="rId6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4133342"/>
            <a:ext cx="339725" cy="3397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5764" name="Picture 164" descr="check"/>
          <p:cNvPicPr>
            <a:picLocks noChangeAspect="1" noChangeArrowheads="1"/>
          </p:cNvPicPr>
          <p:nvPr/>
        </p:nvPicPr>
        <p:blipFill>
          <a:blip r:embed="rId6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4133342"/>
            <a:ext cx="339725" cy="3397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5765" name="Picture 165" descr="check"/>
          <p:cNvPicPr>
            <a:picLocks noChangeAspect="1" noChangeArrowheads="1"/>
          </p:cNvPicPr>
          <p:nvPr/>
        </p:nvPicPr>
        <p:blipFill>
          <a:blip r:embed="rId6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4133342"/>
            <a:ext cx="339725" cy="3397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8230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Our </a:t>
            </a:r>
            <a:r>
              <a:rPr lang="en-US" altLang="en-US" dirty="0" err="1" smtClean="0"/>
              <a:t>Acerage</a:t>
            </a:r>
            <a:endParaRPr lang="en-US" altLang="en-US" dirty="0" smtClean="0"/>
          </a:p>
        </p:txBody>
      </p:sp>
      <p:sp>
        <p:nvSpPr>
          <p:cNvPr id="11267" name="Rectangle 5"/>
          <p:cNvSpPr>
            <a:spLocks noChangeAspect="1" noChangeArrowheads="1"/>
          </p:cNvSpPr>
          <p:nvPr/>
        </p:nvSpPr>
        <p:spPr bwMode="auto">
          <a:xfrm>
            <a:off x="839788" y="1549400"/>
            <a:ext cx="7173912" cy="4672013"/>
          </a:xfrm>
          <a:prstGeom prst="rect">
            <a:avLst/>
          </a:prstGeom>
          <a:solidFill>
            <a:srgbClr val="FEFAD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8" name="Rectangle 6"/>
          <p:cNvSpPr>
            <a:spLocks noChangeAspect="1" noChangeArrowheads="1"/>
          </p:cNvSpPr>
          <p:nvPr/>
        </p:nvSpPr>
        <p:spPr bwMode="auto">
          <a:xfrm>
            <a:off x="795338" y="1563688"/>
            <a:ext cx="7200900" cy="4657725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15" name="Line 53"/>
          <p:cNvSpPr>
            <a:spLocks noChangeAspect="1" noChangeShapeType="1"/>
          </p:cNvSpPr>
          <p:nvPr/>
        </p:nvSpPr>
        <p:spPr bwMode="auto">
          <a:xfrm rot="-5400000">
            <a:off x="4170363" y="-303212"/>
            <a:ext cx="1593850" cy="61722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6" name="Line 54"/>
          <p:cNvSpPr>
            <a:spLocks noChangeAspect="1" noChangeShapeType="1"/>
          </p:cNvSpPr>
          <p:nvPr/>
        </p:nvSpPr>
        <p:spPr bwMode="auto">
          <a:xfrm rot="-5400000">
            <a:off x="3597275" y="198438"/>
            <a:ext cx="1709737" cy="6637338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7" name="Line 55"/>
          <p:cNvSpPr>
            <a:spLocks noChangeAspect="1" noChangeShapeType="1"/>
          </p:cNvSpPr>
          <p:nvPr/>
        </p:nvSpPr>
        <p:spPr bwMode="auto">
          <a:xfrm rot="-5400000">
            <a:off x="3558381" y="799307"/>
            <a:ext cx="1709737" cy="666115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8" name="Line 56"/>
          <p:cNvSpPr>
            <a:spLocks noChangeAspect="1" noChangeShapeType="1"/>
          </p:cNvSpPr>
          <p:nvPr/>
        </p:nvSpPr>
        <p:spPr bwMode="auto">
          <a:xfrm rot="-5400000">
            <a:off x="3375819" y="1394619"/>
            <a:ext cx="1779587" cy="670242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35" name="Line 73"/>
          <p:cNvSpPr>
            <a:spLocks noChangeAspect="1" noChangeShapeType="1"/>
          </p:cNvSpPr>
          <p:nvPr/>
        </p:nvSpPr>
        <p:spPr bwMode="auto">
          <a:xfrm>
            <a:off x="914400" y="1938338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36" name="Line 74"/>
          <p:cNvSpPr>
            <a:spLocks noChangeAspect="1" noChangeShapeType="1"/>
          </p:cNvSpPr>
          <p:nvPr/>
        </p:nvSpPr>
        <p:spPr bwMode="auto">
          <a:xfrm>
            <a:off x="914400" y="5808663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37" name="Line 75"/>
          <p:cNvSpPr>
            <a:spLocks noChangeAspect="1" noChangeShapeType="1"/>
          </p:cNvSpPr>
          <p:nvPr/>
        </p:nvSpPr>
        <p:spPr bwMode="auto">
          <a:xfrm>
            <a:off x="914400" y="4518025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38" name="Line 76"/>
          <p:cNvSpPr>
            <a:spLocks noChangeAspect="1" noChangeShapeType="1"/>
          </p:cNvSpPr>
          <p:nvPr/>
        </p:nvSpPr>
        <p:spPr bwMode="auto">
          <a:xfrm>
            <a:off x="914400" y="3228975"/>
            <a:ext cx="70786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61" name="Text Box 100"/>
          <p:cNvSpPr txBox="1">
            <a:spLocks noChangeAspect="1" noChangeArrowheads="1"/>
          </p:cNvSpPr>
          <p:nvPr/>
        </p:nvSpPr>
        <p:spPr bwMode="auto">
          <a:xfrm>
            <a:off x="360363" y="6169025"/>
            <a:ext cx="9477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Mulloway</a:t>
            </a:r>
          </a:p>
        </p:txBody>
      </p:sp>
      <p:sp>
        <p:nvSpPr>
          <p:cNvPr id="11362" name="Freeform 103"/>
          <p:cNvSpPr>
            <a:spLocks/>
          </p:cNvSpPr>
          <p:nvPr/>
        </p:nvSpPr>
        <p:spPr bwMode="auto">
          <a:xfrm>
            <a:off x="808038" y="1570038"/>
            <a:ext cx="7223125" cy="4678362"/>
          </a:xfrm>
          <a:custGeom>
            <a:avLst/>
            <a:gdLst>
              <a:gd name="T0" fmla="*/ 0 w 4550"/>
              <a:gd name="T1" fmla="*/ 1853 h 2947"/>
              <a:gd name="T2" fmla="*/ 0 w 4550"/>
              <a:gd name="T3" fmla="*/ 0 h 2947"/>
              <a:gd name="T4" fmla="*/ 4550 w 4550"/>
              <a:gd name="T5" fmla="*/ 9 h 2947"/>
              <a:gd name="T6" fmla="*/ 4512 w 4550"/>
              <a:gd name="T7" fmla="*/ 2947 h 2947"/>
              <a:gd name="T8" fmla="*/ 672 w 4550"/>
              <a:gd name="T9" fmla="*/ 2918 h 2947"/>
              <a:gd name="T10" fmla="*/ 672 w 4550"/>
              <a:gd name="T11" fmla="*/ 2669 h 2947"/>
              <a:gd name="T12" fmla="*/ 1574 w 4550"/>
              <a:gd name="T13" fmla="*/ 2659 h 2947"/>
              <a:gd name="T14" fmla="*/ 1565 w 4550"/>
              <a:gd name="T15" fmla="*/ 1862 h 2947"/>
              <a:gd name="T16" fmla="*/ 86 w 4550"/>
              <a:gd name="T17" fmla="*/ 1862 h 29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550"/>
              <a:gd name="T28" fmla="*/ 0 h 2947"/>
              <a:gd name="T29" fmla="*/ 4550 w 4550"/>
              <a:gd name="T30" fmla="*/ 2947 h 29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550" h="2947">
                <a:moveTo>
                  <a:pt x="0" y="1853"/>
                </a:moveTo>
                <a:lnTo>
                  <a:pt x="0" y="0"/>
                </a:lnTo>
                <a:lnTo>
                  <a:pt x="4550" y="9"/>
                </a:lnTo>
                <a:lnTo>
                  <a:pt x="4512" y="2947"/>
                </a:lnTo>
                <a:lnTo>
                  <a:pt x="672" y="2918"/>
                </a:lnTo>
                <a:lnTo>
                  <a:pt x="672" y="2669"/>
                </a:lnTo>
                <a:lnTo>
                  <a:pt x="1574" y="2659"/>
                </a:lnTo>
                <a:lnTo>
                  <a:pt x="1565" y="1862"/>
                </a:lnTo>
                <a:lnTo>
                  <a:pt x="86" y="1862"/>
                </a:lnTo>
              </a:path>
            </a:pathLst>
          </a:custGeom>
          <a:solidFill>
            <a:srgbClr val="808080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320" name="Text Box 58"/>
          <p:cNvSpPr txBox="1">
            <a:spLocks noChangeAspect="1" noChangeArrowheads="1"/>
          </p:cNvSpPr>
          <p:nvPr/>
        </p:nvSpPr>
        <p:spPr bwMode="auto">
          <a:xfrm rot="-784536">
            <a:off x="8107363" y="1860550"/>
            <a:ext cx="582612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A</a:t>
            </a:r>
          </a:p>
        </p:txBody>
      </p:sp>
      <p:sp>
        <p:nvSpPr>
          <p:cNvPr id="11269" name="Freeform 7"/>
          <p:cNvSpPr>
            <a:spLocks noChangeAspect="1"/>
          </p:cNvSpPr>
          <p:nvPr/>
        </p:nvSpPr>
        <p:spPr bwMode="auto">
          <a:xfrm>
            <a:off x="846138" y="6005513"/>
            <a:ext cx="112712" cy="134937"/>
          </a:xfrm>
          <a:custGeom>
            <a:avLst/>
            <a:gdLst>
              <a:gd name="T0" fmla="*/ 32 w 72"/>
              <a:gd name="T1" fmla="*/ 6 h 86"/>
              <a:gd name="T2" fmla="*/ 10 w 72"/>
              <a:gd name="T3" fmla="*/ 20 h 86"/>
              <a:gd name="T4" fmla="*/ 0 w 72"/>
              <a:gd name="T5" fmla="*/ 32 h 86"/>
              <a:gd name="T6" fmla="*/ 0 w 72"/>
              <a:gd name="T7" fmla="*/ 56 h 86"/>
              <a:gd name="T8" fmla="*/ 0 w 72"/>
              <a:gd name="T9" fmla="*/ 86 h 86"/>
              <a:gd name="T10" fmla="*/ 26 w 72"/>
              <a:gd name="T11" fmla="*/ 86 h 86"/>
              <a:gd name="T12" fmla="*/ 52 w 72"/>
              <a:gd name="T13" fmla="*/ 68 h 86"/>
              <a:gd name="T14" fmla="*/ 58 w 72"/>
              <a:gd name="T15" fmla="*/ 56 h 86"/>
              <a:gd name="T16" fmla="*/ 54 w 72"/>
              <a:gd name="T17" fmla="*/ 38 h 86"/>
              <a:gd name="T18" fmla="*/ 60 w 72"/>
              <a:gd name="T19" fmla="*/ 16 h 86"/>
              <a:gd name="T20" fmla="*/ 72 w 72"/>
              <a:gd name="T21" fmla="*/ 4 h 86"/>
              <a:gd name="T22" fmla="*/ 44 w 72"/>
              <a:gd name="T23" fmla="*/ 0 h 86"/>
              <a:gd name="T24" fmla="*/ 32 w 72"/>
              <a:gd name="T25" fmla="*/ 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86"/>
              <a:gd name="T41" fmla="*/ 72 w 72"/>
              <a:gd name="T42" fmla="*/ 86 h 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86">
                <a:moveTo>
                  <a:pt x="32" y="6"/>
                </a:moveTo>
                <a:lnTo>
                  <a:pt x="10" y="20"/>
                </a:lnTo>
                <a:lnTo>
                  <a:pt x="0" y="32"/>
                </a:lnTo>
                <a:lnTo>
                  <a:pt x="0" y="56"/>
                </a:lnTo>
                <a:lnTo>
                  <a:pt x="0" y="86"/>
                </a:lnTo>
                <a:lnTo>
                  <a:pt x="26" y="86"/>
                </a:lnTo>
                <a:lnTo>
                  <a:pt x="52" y="68"/>
                </a:lnTo>
                <a:lnTo>
                  <a:pt x="58" y="56"/>
                </a:lnTo>
                <a:lnTo>
                  <a:pt x="54" y="38"/>
                </a:lnTo>
                <a:lnTo>
                  <a:pt x="60" y="16"/>
                </a:lnTo>
                <a:lnTo>
                  <a:pt x="72" y="4"/>
                </a:lnTo>
                <a:lnTo>
                  <a:pt x="44" y="0"/>
                </a:lnTo>
                <a:lnTo>
                  <a:pt x="32" y="6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0" name="Freeform 8"/>
          <p:cNvSpPr>
            <a:spLocks noChangeAspect="1"/>
          </p:cNvSpPr>
          <p:nvPr/>
        </p:nvSpPr>
        <p:spPr bwMode="auto">
          <a:xfrm>
            <a:off x="1093788" y="5934075"/>
            <a:ext cx="103187" cy="90488"/>
          </a:xfrm>
          <a:custGeom>
            <a:avLst/>
            <a:gdLst>
              <a:gd name="T0" fmla="*/ 20 w 66"/>
              <a:gd name="T1" fmla="*/ 10 h 58"/>
              <a:gd name="T2" fmla="*/ 0 w 66"/>
              <a:gd name="T3" fmla="*/ 30 h 58"/>
              <a:gd name="T4" fmla="*/ 0 w 66"/>
              <a:gd name="T5" fmla="*/ 46 h 58"/>
              <a:gd name="T6" fmla="*/ 14 w 66"/>
              <a:gd name="T7" fmla="*/ 58 h 58"/>
              <a:gd name="T8" fmla="*/ 36 w 66"/>
              <a:gd name="T9" fmla="*/ 58 h 58"/>
              <a:gd name="T10" fmla="*/ 66 w 66"/>
              <a:gd name="T11" fmla="*/ 46 h 58"/>
              <a:gd name="T12" fmla="*/ 66 w 66"/>
              <a:gd name="T13" fmla="*/ 28 h 58"/>
              <a:gd name="T14" fmla="*/ 66 w 66"/>
              <a:gd name="T15" fmla="*/ 0 h 58"/>
              <a:gd name="T16" fmla="*/ 42 w 66"/>
              <a:gd name="T17" fmla="*/ 6 h 58"/>
              <a:gd name="T18" fmla="*/ 20 w 66"/>
              <a:gd name="T19" fmla="*/ 10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6"/>
              <a:gd name="T31" fmla="*/ 0 h 58"/>
              <a:gd name="T32" fmla="*/ 66 w 66"/>
              <a:gd name="T33" fmla="*/ 58 h 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6" h="58">
                <a:moveTo>
                  <a:pt x="20" y="10"/>
                </a:moveTo>
                <a:lnTo>
                  <a:pt x="0" y="30"/>
                </a:lnTo>
                <a:lnTo>
                  <a:pt x="0" y="46"/>
                </a:lnTo>
                <a:lnTo>
                  <a:pt x="14" y="58"/>
                </a:lnTo>
                <a:lnTo>
                  <a:pt x="36" y="58"/>
                </a:lnTo>
                <a:lnTo>
                  <a:pt x="66" y="46"/>
                </a:lnTo>
                <a:lnTo>
                  <a:pt x="66" y="28"/>
                </a:lnTo>
                <a:lnTo>
                  <a:pt x="66" y="0"/>
                </a:lnTo>
                <a:lnTo>
                  <a:pt x="42" y="6"/>
                </a:lnTo>
                <a:lnTo>
                  <a:pt x="20" y="1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1" name="Freeform 9"/>
          <p:cNvSpPr>
            <a:spLocks noChangeAspect="1"/>
          </p:cNvSpPr>
          <p:nvPr/>
        </p:nvSpPr>
        <p:spPr bwMode="auto">
          <a:xfrm>
            <a:off x="1244600" y="4773613"/>
            <a:ext cx="1449388" cy="1138237"/>
          </a:xfrm>
          <a:custGeom>
            <a:avLst/>
            <a:gdLst>
              <a:gd name="T0" fmla="*/ 438 w 914"/>
              <a:gd name="T1" fmla="*/ 456 h 726"/>
              <a:gd name="T2" fmla="*/ 390 w 914"/>
              <a:gd name="T3" fmla="*/ 458 h 726"/>
              <a:gd name="T4" fmla="*/ 346 w 914"/>
              <a:gd name="T5" fmla="*/ 470 h 726"/>
              <a:gd name="T6" fmla="*/ 270 w 914"/>
              <a:gd name="T7" fmla="*/ 506 h 726"/>
              <a:gd name="T8" fmla="*/ 182 w 914"/>
              <a:gd name="T9" fmla="*/ 536 h 726"/>
              <a:gd name="T10" fmla="*/ 126 w 914"/>
              <a:gd name="T11" fmla="*/ 570 h 726"/>
              <a:gd name="T12" fmla="*/ 78 w 914"/>
              <a:gd name="T13" fmla="*/ 608 h 726"/>
              <a:gd name="T14" fmla="*/ 48 w 914"/>
              <a:gd name="T15" fmla="*/ 590 h 726"/>
              <a:gd name="T16" fmla="*/ 2 w 914"/>
              <a:gd name="T17" fmla="*/ 630 h 726"/>
              <a:gd name="T18" fmla="*/ 14 w 914"/>
              <a:gd name="T19" fmla="*/ 666 h 726"/>
              <a:gd name="T20" fmla="*/ 64 w 914"/>
              <a:gd name="T21" fmla="*/ 708 h 726"/>
              <a:gd name="T22" fmla="*/ 120 w 914"/>
              <a:gd name="T23" fmla="*/ 724 h 726"/>
              <a:gd name="T24" fmla="*/ 190 w 914"/>
              <a:gd name="T25" fmla="*/ 726 h 726"/>
              <a:gd name="T26" fmla="*/ 258 w 914"/>
              <a:gd name="T27" fmla="*/ 688 h 726"/>
              <a:gd name="T28" fmla="*/ 308 w 914"/>
              <a:gd name="T29" fmla="*/ 682 h 726"/>
              <a:gd name="T30" fmla="*/ 370 w 914"/>
              <a:gd name="T31" fmla="*/ 648 h 726"/>
              <a:gd name="T32" fmla="*/ 418 w 914"/>
              <a:gd name="T33" fmla="*/ 598 h 726"/>
              <a:gd name="T34" fmla="*/ 474 w 914"/>
              <a:gd name="T35" fmla="*/ 566 h 726"/>
              <a:gd name="T36" fmla="*/ 504 w 914"/>
              <a:gd name="T37" fmla="*/ 530 h 726"/>
              <a:gd name="T38" fmla="*/ 602 w 914"/>
              <a:gd name="T39" fmla="*/ 434 h 726"/>
              <a:gd name="T40" fmla="*/ 688 w 914"/>
              <a:gd name="T41" fmla="*/ 352 h 726"/>
              <a:gd name="T42" fmla="*/ 752 w 914"/>
              <a:gd name="T43" fmla="*/ 312 h 726"/>
              <a:gd name="T44" fmla="*/ 804 w 914"/>
              <a:gd name="T45" fmla="*/ 240 h 726"/>
              <a:gd name="T46" fmla="*/ 848 w 914"/>
              <a:gd name="T47" fmla="*/ 164 h 726"/>
              <a:gd name="T48" fmla="*/ 872 w 914"/>
              <a:gd name="T49" fmla="*/ 102 h 726"/>
              <a:gd name="T50" fmla="*/ 914 w 914"/>
              <a:gd name="T51" fmla="*/ 46 h 726"/>
              <a:gd name="T52" fmla="*/ 858 w 914"/>
              <a:gd name="T53" fmla="*/ 18 h 726"/>
              <a:gd name="T54" fmla="*/ 814 w 914"/>
              <a:gd name="T55" fmla="*/ 0 h 726"/>
              <a:gd name="T56" fmla="*/ 718 w 914"/>
              <a:gd name="T57" fmla="*/ 48 h 726"/>
              <a:gd name="T58" fmla="*/ 656 w 914"/>
              <a:gd name="T59" fmla="*/ 112 h 726"/>
              <a:gd name="T60" fmla="*/ 588 w 914"/>
              <a:gd name="T61" fmla="*/ 188 h 726"/>
              <a:gd name="T62" fmla="*/ 520 w 914"/>
              <a:gd name="T63" fmla="*/ 262 h 726"/>
              <a:gd name="T64" fmla="*/ 406 w 914"/>
              <a:gd name="T65" fmla="*/ 362 h 72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14"/>
              <a:gd name="T100" fmla="*/ 0 h 726"/>
              <a:gd name="T101" fmla="*/ 914 w 914"/>
              <a:gd name="T102" fmla="*/ 726 h 72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14" h="726">
                <a:moveTo>
                  <a:pt x="360" y="402"/>
                </a:moveTo>
                <a:lnTo>
                  <a:pt x="438" y="456"/>
                </a:lnTo>
                <a:lnTo>
                  <a:pt x="420" y="462"/>
                </a:lnTo>
                <a:lnTo>
                  <a:pt x="390" y="458"/>
                </a:lnTo>
                <a:lnTo>
                  <a:pt x="376" y="454"/>
                </a:lnTo>
                <a:lnTo>
                  <a:pt x="346" y="470"/>
                </a:lnTo>
                <a:lnTo>
                  <a:pt x="306" y="490"/>
                </a:lnTo>
                <a:lnTo>
                  <a:pt x="270" y="506"/>
                </a:lnTo>
                <a:lnTo>
                  <a:pt x="226" y="522"/>
                </a:lnTo>
                <a:lnTo>
                  <a:pt x="182" y="536"/>
                </a:lnTo>
                <a:lnTo>
                  <a:pt x="154" y="536"/>
                </a:lnTo>
                <a:lnTo>
                  <a:pt x="126" y="570"/>
                </a:lnTo>
                <a:lnTo>
                  <a:pt x="108" y="600"/>
                </a:lnTo>
                <a:lnTo>
                  <a:pt x="78" y="608"/>
                </a:lnTo>
                <a:lnTo>
                  <a:pt x="62" y="590"/>
                </a:lnTo>
                <a:lnTo>
                  <a:pt x="48" y="590"/>
                </a:lnTo>
                <a:lnTo>
                  <a:pt x="22" y="610"/>
                </a:lnTo>
                <a:lnTo>
                  <a:pt x="2" y="630"/>
                </a:lnTo>
                <a:lnTo>
                  <a:pt x="0" y="648"/>
                </a:lnTo>
                <a:lnTo>
                  <a:pt x="14" y="666"/>
                </a:lnTo>
                <a:lnTo>
                  <a:pt x="42" y="710"/>
                </a:lnTo>
                <a:lnTo>
                  <a:pt x="64" y="708"/>
                </a:lnTo>
                <a:lnTo>
                  <a:pt x="94" y="724"/>
                </a:lnTo>
                <a:lnTo>
                  <a:pt x="120" y="724"/>
                </a:lnTo>
                <a:lnTo>
                  <a:pt x="150" y="724"/>
                </a:lnTo>
                <a:lnTo>
                  <a:pt x="190" y="726"/>
                </a:lnTo>
                <a:lnTo>
                  <a:pt x="232" y="710"/>
                </a:lnTo>
                <a:lnTo>
                  <a:pt x="258" y="688"/>
                </a:lnTo>
                <a:lnTo>
                  <a:pt x="288" y="682"/>
                </a:lnTo>
                <a:lnTo>
                  <a:pt x="308" y="682"/>
                </a:lnTo>
                <a:lnTo>
                  <a:pt x="350" y="668"/>
                </a:lnTo>
                <a:lnTo>
                  <a:pt x="370" y="648"/>
                </a:lnTo>
                <a:lnTo>
                  <a:pt x="408" y="614"/>
                </a:lnTo>
                <a:lnTo>
                  <a:pt x="418" y="598"/>
                </a:lnTo>
                <a:lnTo>
                  <a:pt x="452" y="586"/>
                </a:lnTo>
                <a:lnTo>
                  <a:pt x="474" y="566"/>
                </a:lnTo>
                <a:lnTo>
                  <a:pt x="474" y="512"/>
                </a:lnTo>
                <a:lnTo>
                  <a:pt x="504" y="530"/>
                </a:lnTo>
                <a:lnTo>
                  <a:pt x="538" y="506"/>
                </a:lnTo>
                <a:lnTo>
                  <a:pt x="602" y="434"/>
                </a:lnTo>
                <a:lnTo>
                  <a:pt x="660" y="386"/>
                </a:lnTo>
                <a:lnTo>
                  <a:pt x="688" y="352"/>
                </a:lnTo>
                <a:lnTo>
                  <a:pt x="728" y="332"/>
                </a:lnTo>
                <a:lnTo>
                  <a:pt x="752" y="312"/>
                </a:lnTo>
                <a:lnTo>
                  <a:pt x="780" y="266"/>
                </a:lnTo>
                <a:lnTo>
                  <a:pt x="804" y="240"/>
                </a:lnTo>
                <a:lnTo>
                  <a:pt x="826" y="210"/>
                </a:lnTo>
                <a:lnTo>
                  <a:pt x="848" y="164"/>
                </a:lnTo>
                <a:lnTo>
                  <a:pt x="848" y="138"/>
                </a:lnTo>
                <a:lnTo>
                  <a:pt x="872" y="102"/>
                </a:lnTo>
                <a:lnTo>
                  <a:pt x="910" y="82"/>
                </a:lnTo>
                <a:lnTo>
                  <a:pt x="914" y="46"/>
                </a:lnTo>
                <a:lnTo>
                  <a:pt x="896" y="22"/>
                </a:lnTo>
                <a:lnTo>
                  <a:pt x="858" y="18"/>
                </a:lnTo>
                <a:lnTo>
                  <a:pt x="842" y="4"/>
                </a:lnTo>
                <a:lnTo>
                  <a:pt x="814" y="0"/>
                </a:lnTo>
                <a:lnTo>
                  <a:pt x="778" y="24"/>
                </a:lnTo>
                <a:lnTo>
                  <a:pt x="718" y="48"/>
                </a:lnTo>
                <a:lnTo>
                  <a:pt x="686" y="82"/>
                </a:lnTo>
                <a:lnTo>
                  <a:pt x="656" y="112"/>
                </a:lnTo>
                <a:lnTo>
                  <a:pt x="624" y="142"/>
                </a:lnTo>
                <a:lnTo>
                  <a:pt x="588" y="188"/>
                </a:lnTo>
                <a:lnTo>
                  <a:pt x="554" y="228"/>
                </a:lnTo>
                <a:lnTo>
                  <a:pt x="520" y="262"/>
                </a:lnTo>
                <a:lnTo>
                  <a:pt x="478" y="292"/>
                </a:lnTo>
                <a:lnTo>
                  <a:pt x="406" y="362"/>
                </a:lnTo>
                <a:lnTo>
                  <a:pt x="360" y="402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Freeform 10"/>
          <p:cNvSpPr>
            <a:spLocks noChangeAspect="1"/>
          </p:cNvSpPr>
          <p:nvPr/>
        </p:nvSpPr>
        <p:spPr bwMode="auto">
          <a:xfrm>
            <a:off x="2570163" y="4168775"/>
            <a:ext cx="288925" cy="238125"/>
          </a:xfrm>
          <a:custGeom>
            <a:avLst/>
            <a:gdLst>
              <a:gd name="T0" fmla="*/ 174 w 182"/>
              <a:gd name="T1" fmla="*/ 0 h 152"/>
              <a:gd name="T2" fmla="*/ 144 w 182"/>
              <a:gd name="T3" fmla="*/ 10 h 152"/>
              <a:gd name="T4" fmla="*/ 128 w 182"/>
              <a:gd name="T5" fmla="*/ 30 h 152"/>
              <a:gd name="T6" fmla="*/ 108 w 182"/>
              <a:gd name="T7" fmla="*/ 34 h 152"/>
              <a:gd name="T8" fmla="*/ 84 w 182"/>
              <a:gd name="T9" fmla="*/ 18 h 152"/>
              <a:gd name="T10" fmla="*/ 54 w 182"/>
              <a:gd name="T11" fmla="*/ 28 h 152"/>
              <a:gd name="T12" fmla="*/ 22 w 182"/>
              <a:gd name="T13" fmla="*/ 48 h 152"/>
              <a:gd name="T14" fmla="*/ 22 w 182"/>
              <a:gd name="T15" fmla="*/ 70 h 152"/>
              <a:gd name="T16" fmla="*/ 0 w 182"/>
              <a:gd name="T17" fmla="*/ 90 h 152"/>
              <a:gd name="T18" fmla="*/ 2 w 182"/>
              <a:gd name="T19" fmla="*/ 120 h 152"/>
              <a:gd name="T20" fmla="*/ 4 w 182"/>
              <a:gd name="T21" fmla="*/ 140 h 152"/>
              <a:gd name="T22" fmla="*/ 34 w 182"/>
              <a:gd name="T23" fmla="*/ 152 h 152"/>
              <a:gd name="T24" fmla="*/ 58 w 182"/>
              <a:gd name="T25" fmla="*/ 136 h 152"/>
              <a:gd name="T26" fmla="*/ 78 w 182"/>
              <a:gd name="T27" fmla="*/ 108 h 152"/>
              <a:gd name="T28" fmla="*/ 90 w 182"/>
              <a:gd name="T29" fmla="*/ 88 h 152"/>
              <a:gd name="T30" fmla="*/ 128 w 182"/>
              <a:gd name="T31" fmla="*/ 72 h 152"/>
              <a:gd name="T32" fmla="*/ 150 w 182"/>
              <a:gd name="T33" fmla="*/ 58 h 152"/>
              <a:gd name="T34" fmla="*/ 170 w 182"/>
              <a:gd name="T35" fmla="*/ 38 h 152"/>
              <a:gd name="T36" fmla="*/ 182 w 182"/>
              <a:gd name="T37" fmla="*/ 26 h 152"/>
              <a:gd name="T38" fmla="*/ 174 w 182"/>
              <a:gd name="T39" fmla="*/ 0 h 1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82"/>
              <a:gd name="T61" fmla="*/ 0 h 152"/>
              <a:gd name="T62" fmla="*/ 182 w 182"/>
              <a:gd name="T63" fmla="*/ 152 h 15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82" h="152">
                <a:moveTo>
                  <a:pt x="174" y="0"/>
                </a:moveTo>
                <a:lnTo>
                  <a:pt x="144" y="10"/>
                </a:lnTo>
                <a:lnTo>
                  <a:pt x="128" y="30"/>
                </a:lnTo>
                <a:lnTo>
                  <a:pt x="108" y="34"/>
                </a:lnTo>
                <a:lnTo>
                  <a:pt x="84" y="18"/>
                </a:lnTo>
                <a:lnTo>
                  <a:pt x="54" y="28"/>
                </a:lnTo>
                <a:lnTo>
                  <a:pt x="22" y="48"/>
                </a:lnTo>
                <a:lnTo>
                  <a:pt x="22" y="70"/>
                </a:lnTo>
                <a:lnTo>
                  <a:pt x="0" y="90"/>
                </a:lnTo>
                <a:lnTo>
                  <a:pt x="2" y="120"/>
                </a:lnTo>
                <a:lnTo>
                  <a:pt x="4" y="140"/>
                </a:lnTo>
                <a:lnTo>
                  <a:pt x="34" y="152"/>
                </a:lnTo>
                <a:lnTo>
                  <a:pt x="58" y="136"/>
                </a:lnTo>
                <a:lnTo>
                  <a:pt x="78" y="108"/>
                </a:lnTo>
                <a:lnTo>
                  <a:pt x="90" y="88"/>
                </a:lnTo>
                <a:lnTo>
                  <a:pt x="128" y="72"/>
                </a:lnTo>
                <a:lnTo>
                  <a:pt x="150" y="58"/>
                </a:lnTo>
                <a:lnTo>
                  <a:pt x="170" y="38"/>
                </a:lnTo>
                <a:lnTo>
                  <a:pt x="182" y="26"/>
                </a:lnTo>
                <a:lnTo>
                  <a:pt x="174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Freeform 11"/>
          <p:cNvSpPr>
            <a:spLocks noChangeAspect="1"/>
          </p:cNvSpPr>
          <p:nvPr/>
        </p:nvSpPr>
        <p:spPr bwMode="auto">
          <a:xfrm>
            <a:off x="1654175" y="4579938"/>
            <a:ext cx="158750" cy="169862"/>
          </a:xfrm>
          <a:custGeom>
            <a:avLst/>
            <a:gdLst>
              <a:gd name="T0" fmla="*/ 44 w 100"/>
              <a:gd name="T1" fmla="*/ 22 h 108"/>
              <a:gd name="T2" fmla="*/ 6 w 100"/>
              <a:gd name="T3" fmla="*/ 44 h 108"/>
              <a:gd name="T4" fmla="*/ 0 w 100"/>
              <a:gd name="T5" fmla="*/ 70 h 108"/>
              <a:gd name="T6" fmla="*/ 0 w 100"/>
              <a:gd name="T7" fmla="*/ 98 h 108"/>
              <a:gd name="T8" fmla="*/ 34 w 100"/>
              <a:gd name="T9" fmla="*/ 108 h 108"/>
              <a:gd name="T10" fmla="*/ 62 w 100"/>
              <a:gd name="T11" fmla="*/ 100 h 108"/>
              <a:gd name="T12" fmla="*/ 80 w 100"/>
              <a:gd name="T13" fmla="*/ 74 h 108"/>
              <a:gd name="T14" fmla="*/ 96 w 100"/>
              <a:gd name="T15" fmla="*/ 52 h 108"/>
              <a:gd name="T16" fmla="*/ 100 w 100"/>
              <a:gd name="T17" fmla="*/ 30 h 108"/>
              <a:gd name="T18" fmla="*/ 100 w 100"/>
              <a:gd name="T19" fmla="*/ 10 h 108"/>
              <a:gd name="T20" fmla="*/ 86 w 100"/>
              <a:gd name="T21" fmla="*/ 0 h 108"/>
              <a:gd name="T22" fmla="*/ 74 w 100"/>
              <a:gd name="T23" fmla="*/ 2 h 108"/>
              <a:gd name="T24" fmla="*/ 54 w 100"/>
              <a:gd name="T25" fmla="*/ 12 h 108"/>
              <a:gd name="T26" fmla="*/ 44 w 100"/>
              <a:gd name="T27" fmla="*/ 22 h 10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0"/>
              <a:gd name="T43" fmla="*/ 0 h 108"/>
              <a:gd name="T44" fmla="*/ 100 w 100"/>
              <a:gd name="T45" fmla="*/ 108 h 10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0" h="108">
                <a:moveTo>
                  <a:pt x="44" y="22"/>
                </a:moveTo>
                <a:lnTo>
                  <a:pt x="6" y="44"/>
                </a:lnTo>
                <a:lnTo>
                  <a:pt x="0" y="70"/>
                </a:lnTo>
                <a:lnTo>
                  <a:pt x="0" y="98"/>
                </a:lnTo>
                <a:lnTo>
                  <a:pt x="34" y="108"/>
                </a:lnTo>
                <a:lnTo>
                  <a:pt x="62" y="100"/>
                </a:lnTo>
                <a:lnTo>
                  <a:pt x="80" y="74"/>
                </a:lnTo>
                <a:lnTo>
                  <a:pt x="96" y="52"/>
                </a:lnTo>
                <a:lnTo>
                  <a:pt x="100" y="30"/>
                </a:lnTo>
                <a:lnTo>
                  <a:pt x="100" y="10"/>
                </a:lnTo>
                <a:lnTo>
                  <a:pt x="86" y="0"/>
                </a:lnTo>
                <a:lnTo>
                  <a:pt x="74" y="2"/>
                </a:lnTo>
                <a:lnTo>
                  <a:pt x="54" y="12"/>
                </a:lnTo>
                <a:lnTo>
                  <a:pt x="44" y="2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4" name="Freeform 12"/>
          <p:cNvSpPr>
            <a:spLocks noChangeAspect="1"/>
          </p:cNvSpPr>
          <p:nvPr/>
        </p:nvSpPr>
        <p:spPr bwMode="auto">
          <a:xfrm>
            <a:off x="3140075" y="4398963"/>
            <a:ext cx="171450" cy="177800"/>
          </a:xfrm>
          <a:custGeom>
            <a:avLst/>
            <a:gdLst>
              <a:gd name="T0" fmla="*/ 30 w 108"/>
              <a:gd name="T1" fmla="*/ 22 h 114"/>
              <a:gd name="T2" fmla="*/ 14 w 108"/>
              <a:gd name="T3" fmla="*/ 52 h 114"/>
              <a:gd name="T4" fmla="*/ 0 w 108"/>
              <a:gd name="T5" fmla="*/ 100 h 114"/>
              <a:gd name="T6" fmla="*/ 24 w 108"/>
              <a:gd name="T7" fmla="*/ 114 h 114"/>
              <a:gd name="T8" fmla="*/ 58 w 108"/>
              <a:gd name="T9" fmla="*/ 110 h 114"/>
              <a:gd name="T10" fmla="*/ 78 w 108"/>
              <a:gd name="T11" fmla="*/ 84 h 114"/>
              <a:gd name="T12" fmla="*/ 80 w 108"/>
              <a:gd name="T13" fmla="*/ 64 h 114"/>
              <a:gd name="T14" fmla="*/ 108 w 108"/>
              <a:gd name="T15" fmla="*/ 40 h 114"/>
              <a:gd name="T16" fmla="*/ 88 w 108"/>
              <a:gd name="T17" fmla="*/ 30 h 114"/>
              <a:gd name="T18" fmla="*/ 76 w 108"/>
              <a:gd name="T19" fmla="*/ 14 h 114"/>
              <a:gd name="T20" fmla="*/ 74 w 108"/>
              <a:gd name="T21" fmla="*/ 0 h 114"/>
              <a:gd name="T22" fmla="*/ 58 w 108"/>
              <a:gd name="T23" fmla="*/ 2 h 114"/>
              <a:gd name="T24" fmla="*/ 42 w 108"/>
              <a:gd name="T25" fmla="*/ 8 h 114"/>
              <a:gd name="T26" fmla="*/ 30 w 108"/>
              <a:gd name="T27" fmla="*/ 22 h 1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8"/>
              <a:gd name="T43" fmla="*/ 0 h 114"/>
              <a:gd name="T44" fmla="*/ 108 w 108"/>
              <a:gd name="T45" fmla="*/ 114 h 1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8" h="114">
                <a:moveTo>
                  <a:pt x="30" y="22"/>
                </a:moveTo>
                <a:lnTo>
                  <a:pt x="14" y="52"/>
                </a:lnTo>
                <a:lnTo>
                  <a:pt x="0" y="100"/>
                </a:lnTo>
                <a:lnTo>
                  <a:pt x="24" y="114"/>
                </a:lnTo>
                <a:lnTo>
                  <a:pt x="58" y="110"/>
                </a:lnTo>
                <a:lnTo>
                  <a:pt x="78" y="84"/>
                </a:lnTo>
                <a:lnTo>
                  <a:pt x="80" y="64"/>
                </a:lnTo>
                <a:lnTo>
                  <a:pt x="108" y="40"/>
                </a:lnTo>
                <a:lnTo>
                  <a:pt x="88" y="30"/>
                </a:lnTo>
                <a:lnTo>
                  <a:pt x="76" y="14"/>
                </a:lnTo>
                <a:lnTo>
                  <a:pt x="74" y="0"/>
                </a:lnTo>
                <a:lnTo>
                  <a:pt x="58" y="2"/>
                </a:lnTo>
                <a:lnTo>
                  <a:pt x="42" y="8"/>
                </a:lnTo>
                <a:lnTo>
                  <a:pt x="30" y="2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Freeform 13"/>
          <p:cNvSpPr>
            <a:spLocks noChangeAspect="1"/>
          </p:cNvSpPr>
          <p:nvPr/>
        </p:nvSpPr>
        <p:spPr bwMode="auto">
          <a:xfrm>
            <a:off x="3511550" y="3790950"/>
            <a:ext cx="900113" cy="550863"/>
          </a:xfrm>
          <a:custGeom>
            <a:avLst/>
            <a:gdLst>
              <a:gd name="T0" fmla="*/ 80 w 568"/>
              <a:gd name="T1" fmla="*/ 116 h 352"/>
              <a:gd name="T2" fmla="*/ 42 w 568"/>
              <a:gd name="T3" fmla="*/ 148 h 352"/>
              <a:gd name="T4" fmla="*/ 18 w 568"/>
              <a:gd name="T5" fmla="*/ 174 h 352"/>
              <a:gd name="T6" fmla="*/ 6 w 568"/>
              <a:gd name="T7" fmla="*/ 194 h 352"/>
              <a:gd name="T8" fmla="*/ 0 w 568"/>
              <a:gd name="T9" fmla="*/ 206 h 352"/>
              <a:gd name="T10" fmla="*/ 2 w 568"/>
              <a:gd name="T11" fmla="*/ 232 h 352"/>
              <a:gd name="T12" fmla="*/ 26 w 568"/>
              <a:gd name="T13" fmla="*/ 252 h 352"/>
              <a:gd name="T14" fmla="*/ 44 w 568"/>
              <a:gd name="T15" fmla="*/ 270 h 352"/>
              <a:gd name="T16" fmla="*/ 50 w 568"/>
              <a:gd name="T17" fmla="*/ 290 h 352"/>
              <a:gd name="T18" fmla="*/ 60 w 568"/>
              <a:gd name="T19" fmla="*/ 316 h 352"/>
              <a:gd name="T20" fmla="*/ 102 w 568"/>
              <a:gd name="T21" fmla="*/ 320 h 352"/>
              <a:gd name="T22" fmla="*/ 122 w 568"/>
              <a:gd name="T23" fmla="*/ 320 h 352"/>
              <a:gd name="T24" fmla="*/ 152 w 568"/>
              <a:gd name="T25" fmla="*/ 330 h 352"/>
              <a:gd name="T26" fmla="*/ 194 w 568"/>
              <a:gd name="T27" fmla="*/ 352 h 352"/>
              <a:gd name="T28" fmla="*/ 224 w 568"/>
              <a:gd name="T29" fmla="*/ 352 h 352"/>
              <a:gd name="T30" fmla="*/ 272 w 568"/>
              <a:gd name="T31" fmla="*/ 338 h 352"/>
              <a:gd name="T32" fmla="*/ 310 w 568"/>
              <a:gd name="T33" fmla="*/ 324 h 352"/>
              <a:gd name="T34" fmla="*/ 364 w 568"/>
              <a:gd name="T35" fmla="*/ 308 h 352"/>
              <a:gd name="T36" fmla="*/ 400 w 568"/>
              <a:gd name="T37" fmla="*/ 286 h 352"/>
              <a:gd name="T38" fmla="*/ 424 w 568"/>
              <a:gd name="T39" fmla="*/ 256 h 352"/>
              <a:gd name="T40" fmla="*/ 442 w 568"/>
              <a:gd name="T41" fmla="*/ 232 h 352"/>
              <a:gd name="T42" fmla="*/ 454 w 568"/>
              <a:gd name="T43" fmla="*/ 214 h 352"/>
              <a:gd name="T44" fmla="*/ 454 w 568"/>
              <a:gd name="T45" fmla="*/ 190 h 352"/>
              <a:gd name="T46" fmla="*/ 480 w 568"/>
              <a:gd name="T47" fmla="*/ 194 h 352"/>
              <a:gd name="T48" fmla="*/ 492 w 568"/>
              <a:gd name="T49" fmla="*/ 172 h 352"/>
              <a:gd name="T50" fmla="*/ 520 w 568"/>
              <a:gd name="T51" fmla="*/ 118 h 352"/>
              <a:gd name="T52" fmla="*/ 520 w 568"/>
              <a:gd name="T53" fmla="*/ 100 h 352"/>
              <a:gd name="T54" fmla="*/ 532 w 568"/>
              <a:gd name="T55" fmla="*/ 84 h 352"/>
              <a:gd name="T56" fmla="*/ 544 w 568"/>
              <a:gd name="T57" fmla="*/ 52 h 352"/>
              <a:gd name="T58" fmla="*/ 544 w 568"/>
              <a:gd name="T59" fmla="*/ 32 h 352"/>
              <a:gd name="T60" fmla="*/ 568 w 568"/>
              <a:gd name="T61" fmla="*/ 22 h 352"/>
              <a:gd name="T62" fmla="*/ 472 w 568"/>
              <a:gd name="T63" fmla="*/ 0 h 352"/>
              <a:gd name="T64" fmla="*/ 326 w 568"/>
              <a:gd name="T65" fmla="*/ 54 h 3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8"/>
              <a:gd name="T100" fmla="*/ 0 h 352"/>
              <a:gd name="T101" fmla="*/ 568 w 568"/>
              <a:gd name="T102" fmla="*/ 352 h 3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8" h="352">
                <a:moveTo>
                  <a:pt x="80" y="116"/>
                </a:moveTo>
                <a:lnTo>
                  <a:pt x="42" y="148"/>
                </a:lnTo>
                <a:cubicBezTo>
                  <a:pt x="34" y="157"/>
                  <a:pt x="25" y="165"/>
                  <a:pt x="18" y="174"/>
                </a:cubicBezTo>
                <a:cubicBezTo>
                  <a:pt x="13" y="180"/>
                  <a:pt x="12" y="188"/>
                  <a:pt x="6" y="194"/>
                </a:cubicBezTo>
                <a:lnTo>
                  <a:pt x="0" y="206"/>
                </a:lnTo>
                <a:lnTo>
                  <a:pt x="2" y="232"/>
                </a:lnTo>
                <a:lnTo>
                  <a:pt x="26" y="252"/>
                </a:lnTo>
                <a:lnTo>
                  <a:pt x="44" y="270"/>
                </a:lnTo>
                <a:lnTo>
                  <a:pt x="50" y="290"/>
                </a:lnTo>
                <a:lnTo>
                  <a:pt x="60" y="316"/>
                </a:lnTo>
                <a:lnTo>
                  <a:pt x="102" y="320"/>
                </a:lnTo>
                <a:lnTo>
                  <a:pt x="122" y="320"/>
                </a:lnTo>
                <a:lnTo>
                  <a:pt x="152" y="330"/>
                </a:lnTo>
                <a:lnTo>
                  <a:pt x="194" y="352"/>
                </a:lnTo>
                <a:lnTo>
                  <a:pt x="224" y="352"/>
                </a:lnTo>
                <a:lnTo>
                  <a:pt x="272" y="338"/>
                </a:lnTo>
                <a:lnTo>
                  <a:pt x="310" y="324"/>
                </a:lnTo>
                <a:lnTo>
                  <a:pt x="364" y="308"/>
                </a:lnTo>
                <a:lnTo>
                  <a:pt x="400" y="286"/>
                </a:lnTo>
                <a:lnTo>
                  <a:pt x="424" y="256"/>
                </a:lnTo>
                <a:lnTo>
                  <a:pt x="442" y="232"/>
                </a:lnTo>
                <a:lnTo>
                  <a:pt x="454" y="214"/>
                </a:lnTo>
                <a:lnTo>
                  <a:pt x="454" y="190"/>
                </a:lnTo>
                <a:lnTo>
                  <a:pt x="480" y="194"/>
                </a:lnTo>
                <a:lnTo>
                  <a:pt x="492" y="172"/>
                </a:lnTo>
                <a:lnTo>
                  <a:pt x="520" y="118"/>
                </a:lnTo>
                <a:lnTo>
                  <a:pt x="520" y="100"/>
                </a:lnTo>
                <a:lnTo>
                  <a:pt x="532" y="84"/>
                </a:lnTo>
                <a:lnTo>
                  <a:pt x="544" y="52"/>
                </a:lnTo>
                <a:lnTo>
                  <a:pt x="544" y="32"/>
                </a:lnTo>
                <a:lnTo>
                  <a:pt x="568" y="22"/>
                </a:lnTo>
                <a:lnTo>
                  <a:pt x="472" y="0"/>
                </a:lnTo>
                <a:lnTo>
                  <a:pt x="326" y="54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Freeform 14"/>
          <p:cNvSpPr>
            <a:spLocks noChangeAspect="1"/>
          </p:cNvSpPr>
          <p:nvPr/>
        </p:nvSpPr>
        <p:spPr bwMode="auto">
          <a:xfrm>
            <a:off x="3543300" y="3595688"/>
            <a:ext cx="877888" cy="736600"/>
          </a:xfrm>
          <a:custGeom>
            <a:avLst/>
            <a:gdLst>
              <a:gd name="T0" fmla="*/ 62 w 554"/>
              <a:gd name="T1" fmla="*/ 236 h 470"/>
              <a:gd name="T2" fmla="*/ 26 w 554"/>
              <a:gd name="T3" fmla="*/ 272 h 470"/>
              <a:gd name="T4" fmla="*/ 10 w 554"/>
              <a:gd name="T5" fmla="*/ 306 h 470"/>
              <a:gd name="T6" fmla="*/ 0 w 554"/>
              <a:gd name="T7" fmla="*/ 324 h 470"/>
              <a:gd name="T8" fmla="*/ 16 w 554"/>
              <a:gd name="T9" fmla="*/ 354 h 470"/>
              <a:gd name="T10" fmla="*/ 32 w 554"/>
              <a:gd name="T11" fmla="*/ 374 h 470"/>
              <a:gd name="T12" fmla="*/ 52 w 554"/>
              <a:gd name="T13" fmla="*/ 392 h 470"/>
              <a:gd name="T14" fmla="*/ 68 w 554"/>
              <a:gd name="T15" fmla="*/ 414 h 470"/>
              <a:gd name="T16" fmla="*/ 78 w 554"/>
              <a:gd name="T17" fmla="*/ 428 h 470"/>
              <a:gd name="T18" fmla="*/ 108 w 554"/>
              <a:gd name="T19" fmla="*/ 450 h 470"/>
              <a:gd name="T20" fmla="*/ 154 w 554"/>
              <a:gd name="T21" fmla="*/ 470 h 470"/>
              <a:gd name="T22" fmla="*/ 174 w 554"/>
              <a:gd name="T23" fmla="*/ 470 h 470"/>
              <a:gd name="T24" fmla="*/ 198 w 554"/>
              <a:gd name="T25" fmla="*/ 462 h 470"/>
              <a:gd name="T26" fmla="*/ 220 w 554"/>
              <a:gd name="T27" fmla="*/ 448 h 470"/>
              <a:gd name="T28" fmla="*/ 248 w 554"/>
              <a:gd name="T29" fmla="*/ 444 h 470"/>
              <a:gd name="T30" fmla="*/ 294 w 554"/>
              <a:gd name="T31" fmla="*/ 438 h 470"/>
              <a:gd name="T32" fmla="*/ 330 w 554"/>
              <a:gd name="T33" fmla="*/ 424 h 470"/>
              <a:gd name="T34" fmla="*/ 336 w 554"/>
              <a:gd name="T35" fmla="*/ 412 h 470"/>
              <a:gd name="T36" fmla="*/ 352 w 554"/>
              <a:gd name="T37" fmla="*/ 384 h 470"/>
              <a:gd name="T38" fmla="*/ 384 w 554"/>
              <a:gd name="T39" fmla="*/ 364 h 470"/>
              <a:gd name="T40" fmla="*/ 412 w 554"/>
              <a:gd name="T41" fmla="*/ 352 h 470"/>
              <a:gd name="T42" fmla="*/ 424 w 554"/>
              <a:gd name="T43" fmla="*/ 328 h 470"/>
              <a:gd name="T44" fmla="*/ 438 w 554"/>
              <a:gd name="T45" fmla="*/ 312 h 470"/>
              <a:gd name="T46" fmla="*/ 454 w 554"/>
              <a:gd name="T47" fmla="*/ 312 h 470"/>
              <a:gd name="T48" fmla="*/ 460 w 554"/>
              <a:gd name="T49" fmla="*/ 274 h 470"/>
              <a:gd name="T50" fmla="*/ 482 w 554"/>
              <a:gd name="T51" fmla="*/ 230 h 470"/>
              <a:gd name="T52" fmla="*/ 488 w 554"/>
              <a:gd name="T53" fmla="*/ 202 h 470"/>
              <a:gd name="T54" fmla="*/ 488 w 554"/>
              <a:gd name="T55" fmla="*/ 176 h 470"/>
              <a:gd name="T56" fmla="*/ 506 w 554"/>
              <a:gd name="T57" fmla="*/ 148 h 470"/>
              <a:gd name="T58" fmla="*/ 544 w 554"/>
              <a:gd name="T59" fmla="*/ 132 h 470"/>
              <a:gd name="T60" fmla="*/ 554 w 554"/>
              <a:gd name="T61" fmla="*/ 106 h 470"/>
              <a:gd name="T62" fmla="*/ 548 w 554"/>
              <a:gd name="T63" fmla="*/ 64 h 470"/>
              <a:gd name="T64" fmla="*/ 526 w 554"/>
              <a:gd name="T65" fmla="*/ 20 h 470"/>
              <a:gd name="T66" fmla="*/ 486 w 554"/>
              <a:gd name="T67" fmla="*/ 4 h 470"/>
              <a:gd name="T68" fmla="*/ 464 w 554"/>
              <a:gd name="T69" fmla="*/ 4 h 470"/>
              <a:gd name="T70" fmla="*/ 400 w 554"/>
              <a:gd name="T71" fmla="*/ 0 h 470"/>
              <a:gd name="T72" fmla="*/ 354 w 554"/>
              <a:gd name="T73" fmla="*/ 0 h 470"/>
              <a:gd name="T74" fmla="*/ 300 w 554"/>
              <a:gd name="T75" fmla="*/ 24 h 470"/>
              <a:gd name="T76" fmla="*/ 268 w 554"/>
              <a:gd name="T77" fmla="*/ 54 h 470"/>
              <a:gd name="T78" fmla="*/ 240 w 554"/>
              <a:gd name="T79" fmla="*/ 96 h 470"/>
              <a:gd name="T80" fmla="*/ 194 w 554"/>
              <a:gd name="T81" fmla="*/ 130 h 470"/>
              <a:gd name="T82" fmla="*/ 162 w 554"/>
              <a:gd name="T83" fmla="*/ 160 h 470"/>
              <a:gd name="T84" fmla="*/ 140 w 554"/>
              <a:gd name="T85" fmla="*/ 174 h 470"/>
              <a:gd name="T86" fmla="*/ 108 w 554"/>
              <a:gd name="T87" fmla="*/ 188 h 470"/>
              <a:gd name="T88" fmla="*/ 82 w 554"/>
              <a:gd name="T89" fmla="*/ 194 h 470"/>
              <a:gd name="T90" fmla="*/ 62 w 554"/>
              <a:gd name="T91" fmla="*/ 208 h 470"/>
              <a:gd name="T92" fmla="*/ 62 w 554"/>
              <a:gd name="T93" fmla="*/ 236 h 47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54"/>
              <a:gd name="T142" fmla="*/ 0 h 470"/>
              <a:gd name="T143" fmla="*/ 554 w 554"/>
              <a:gd name="T144" fmla="*/ 470 h 47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54" h="470">
                <a:moveTo>
                  <a:pt x="62" y="236"/>
                </a:moveTo>
                <a:lnTo>
                  <a:pt x="26" y="272"/>
                </a:lnTo>
                <a:lnTo>
                  <a:pt x="10" y="306"/>
                </a:lnTo>
                <a:lnTo>
                  <a:pt x="0" y="324"/>
                </a:lnTo>
                <a:lnTo>
                  <a:pt x="16" y="354"/>
                </a:lnTo>
                <a:lnTo>
                  <a:pt x="32" y="374"/>
                </a:lnTo>
                <a:lnTo>
                  <a:pt x="52" y="392"/>
                </a:lnTo>
                <a:lnTo>
                  <a:pt x="68" y="414"/>
                </a:lnTo>
                <a:lnTo>
                  <a:pt x="78" y="428"/>
                </a:lnTo>
                <a:lnTo>
                  <a:pt x="108" y="450"/>
                </a:lnTo>
                <a:lnTo>
                  <a:pt x="154" y="470"/>
                </a:lnTo>
                <a:lnTo>
                  <a:pt x="174" y="470"/>
                </a:lnTo>
                <a:lnTo>
                  <a:pt x="198" y="462"/>
                </a:lnTo>
                <a:lnTo>
                  <a:pt x="220" y="448"/>
                </a:lnTo>
                <a:lnTo>
                  <a:pt x="248" y="444"/>
                </a:lnTo>
                <a:lnTo>
                  <a:pt x="294" y="438"/>
                </a:lnTo>
                <a:lnTo>
                  <a:pt x="330" y="424"/>
                </a:lnTo>
                <a:lnTo>
                  <a:pt x="336" y="412"/>
                </a:lnTo>
                <a:lnTo>
                  <a:pt x="352" y="384"/>
                </a:lnTo>
                <a:lnTo>
                  <a:pt x="384" y="364"/>
                </a:lnTo>
                <a:lnTo>
                  <a:pt x="412" y="352"/>
                </a:lnTo>
                <a:lnTo>
                  <a:pt x="424" y="328"/>
                </a:lnTo>
                <a:lnTo>
                  <a:pt x="438" y="312"/>
                </a:lnTo>
                <a:lnTo>
                  <a:pt x="454" y="312"/>
                </a:lnTo>
                <a:lnTo>
                  <a:pt x="460" y="274"/>
                </a:lnTo>
                <a:lnTo>
                  <a:pt x="482" y="230"/>
                </a:lnTo>
                <a:lnTo>
                  <a:pt x="488" y="202"/>
                </a:lnTo>
                <a:lnTo>
                  <a:pt x="488" y="176"/>
                </a:lnTo>
                <a:lnTo>
                  <a:pt x="506" y="148"/>
                </a:lnTo>
                <a:lnTo>
                  <a:pt x="544" y="132"/>
                </a:lnTo>
                <a:lnTo>
                  <a:pt x="554" y="106"/>
                </a:lnTo>
                <a:lnTo>
                  <a:pt x="548" y="64"/>
                </a:lnTo>
                <a:lnTo>
                  <a:pt x="526" y="20"/>
                </a:lnTo>
                <a:lnTo>
                  <a:pt x="486" y="4"/>
                </a:lnTo>
                <a:lnTo>
                  <a:pt x="464" y="4"/>
                </a:lnTo>
                <a:lnTo>
                  <a:pt x="400" y="0"/>
                </a:lnTo>
                <a:lnTo>
                  <a:pt x="354" y="0"/>
                </a:lnTo>
                <a:lnTo>
                  <a:pt x="300" y="24"/>
                </a:lnTo>
                <a:lnTo>
                  <a:pt x="268" y="54"/>
                </a:lnTo>
                <a:lnTo>
                  <a:pt x="240" y="96"/>
                </a:lnTo>
                <a:lnTo>
                  <a:pt x="194" y="130"/>
                </a:lnTo>
                <a:lnTo>
                  <a:pt x="162" y="160"/>
                </a:lnTo>
                <a:lnTo>
                  <a:pt x="140" y="174"/>
                </a:lnTo>
                <a:lnTo>
                  <a:pt x="108" y="188"/>
                </a:lnTo>
                <a:lnTo>
                  <a:pt x="82" y="194"/>
                </a:lnTo>
                <a:lnTo>
                  <a:pt x="62" y="208"/>
                </a:lnTo>
                <a:lnTo>
                  <a:pt x="62" y="236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7" name="Freeform 15"/>
          <p:cNvSpPr>
            <a:spLocks noChangeAspect="1"/>
          </p:cNvSpPr>
          <p:nvPr/>
        </p:nvSpPr>
        <p:spPr bwMode="auto">
          <a:xfrm>
            <a:off x="3783013" y="3433763"/>
            <a:ext cx="158750" cy="146050"/>
          </a:xfrm>
          <a:custGeom>
            <a:avLst/>
            <a:gdLst>
              <a:gd name="T0" fmla="*/ 76 w 100"/>
              <a:gd name="T1" fmla="*/ 88 h 94"/>
              <a:gd name="T2" fmla="*/ 96 w 100"/>
              <a:gd name="T3" fmla="*/ 94 h 94"/>
              <a:gd name="T4" fmla="*/ 96 w 100"/>
              <a:gd name="T5" fmla="*/ 66 h 94"/>
              <a:gd name="T6" fmla="*/ 96 w 100"/>
              <a:gd name="T7" fmla="*/ 46 h 94"/>
              <a:gd name="T8" fmla="*/ 100 w 100"/>
              <a:gd name="T9" fmla="*/ 12 h 94"/>
              <a:gd name="T10" fmla="*/ 90 w 100"/>
              <a:gd name="T11" fmla="*/ 0 h 94"/>
              <a:gd name="T12" fmla="*/ 60 w 100"/>
              <a:gd name="T13" fmla="*/ 0 h 94"/>
              <a:gd name="T14" fmla="*/ 30 w 100"/>
              <a:gd name="T15" fmla="*/ 26 h 94"/>
              <a:gd name="T16" fmla="*/ 2 w 100"/>
              <a:gd name="T17" fmla="*/ 42 h 94"/>
              <a:gd name="T18" fmla="*/ 0 w 100"/>
              <a:gd name="T19" fmla="*/ 58 h 94"/>
              <a:gd name="T20" fmla="*/ 34 w 100"/>
              <a:gd name="T21" fmla="*/ 72 h 94"/>
              <a:gd name="T22" fmla="*/ 76 w 100"/>
              <a:gd name="T23" fmla="*/ 88 h 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0"/>
              <a:gd name="T37" fmla="*/ 0 h 94"/>
              <a:gd name="T38" fmla="*/ 100 w 100"/>
              <a:gd name="T39" fmla="*/ 94 h 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0" h="94">
                <a:moveTo>
                  <a:pt x="76" y="88"/>
                </a:moveTo>
                <a:lnTo>
                  <a:pt x="96" y="94"/>
                </a:lnTo>
                <a:lnTo>
                  <a:pt x="96" y="66"/>
                </a:lnTo>
                <a:lnTo>
                  <a:pt x="96" y="46"/>
                </a:lnTo>
                <a:lnTo>
                  <a:pt x="100" y="12"/>
                </a:lnTo>
                <a:lnTo>
                  <a:pt x="90" y="0"/>
                </a:lnTo>
                <a:lnTo>
                  <a:pt x="60" y="0"/>
                </a:lnTo>
                <a:lnTo>
                  <a:pt x="30" y="26"/>
                </a:lnTo>
                <a:lnTo>
                  <a:pt x="2" y="42"/>
                </a:lnTo>
                <a:lnTo>
                  <a:pt x="0" y="58"/>
                </a:lnTo>
                <a:lnTo>
                  <a:pt x="34" y="72"/>
                </a:lnTo>
                <a:lnTo>
                  <a:pt x="76" y="88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Freeform 16"/>
          <p:cNvSpPr>
            <a:spLocks noChangeAspect="1"/>
          </p:cNvSpPr>
          <p:nvPr/>
        </p:nvSpPr>
        <p:spPr bwMode="auto">
          <a:xfrm>
            <a:off x="3835400" y="3421063"/>
            <a:ext cx="111125" cy="115887"/>
          </a:xfrm>
          <a:custGeom>
            <a:avLst/>
            <a:gdLst>
              <a:gd name="T0" fmla="*/ 42 w 70"/>
              <a:gd name="T1" fmla="*/ 6 h 74"/>
              <a:gd name="T2" fmla="*/ 22 w 70"/>
              <a:gd name="T3" fmla="*/ 8 h 74"/>
              <a:gd name="T4" fmla="*/ 0 w 70"/>
              <a:gd name="T5" fmla="*/ 34 h 74"/>
              <a:gd name="T6" fmla="*/ 12 w 70"/>
              <a:gd name="T7" fmla="*/ 48 h 74"/>
              <a:gd name="T8" fmla="*/ 24 w 70"/>
              <a:gd name="T9" fmla="*/ 64 h 74"/>
              <a:gd name="T10" fmla="*/ 46 w 70"/>
              <a:gd name="T11" fmla="*/ 74 h 74"/>
              <a:gd name="T12" fmla="*/ 64 w 70"/>
              <a:gd name="T13" fmla="*/ 74 h 74"/>
              <a:gd name="T14" fmla="*/ 70 w 70"/>
              <a:gd name="T15" fmla="*/ 32 h 74"/>
              <a:gd name="T16" fmla="*/ 70 w 70"/>
              <a:gd name="T17" fmla="*/ 10 h 74"/>
              <a:gd name="T18" fmla="*/ 62 w 70"/>
              <a:gd name="T19" fmla="*/ 0 h 74"/>
              <a:gd name="T20" fmla="*/ 42 w 70"/>
              <a:gd name="T21" fmla="*/ 6 h 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0"/>
              <a:gd name="T34" fmla="*/ 0 h 74"/>
              <a:gd name="T35" fmla="*/ 70 w 70"/>
              <a:gd name="T36" fmla="*/ 74 h 7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0" h="74">
                <a:moveTo>
                  <a:pt x="42" y="6"/>
                </a:moveTo>
                <a:lnTo>
                  <a:pt x="22" y="8"/>
                </a:lnTo>
                <a:lnTo>
                  <a:pt x="0" y="34"/>
                </a:lnTo>
                <a:lnTo>
                  <a:pt x="12" y="48"/>
                </a:lnTo>
                <a:lnTo>
                  <a:pt x="24" y="64"/>
                </a:lnTo>
                <a:lnTo>
                  <a:pt x="46" y="74"/>
                </a:lnTo>
                <a:lnTo>
                  <a:pt x="64" y="74"/>
                </a:lnTo>
                <a:lnTo>
                  <a:pt x="70" y="32"/>
                </a:lnTo>
                <a:lnTo>
                  <a:pt x="70" y="10"/>
                </a:lnTo>
                <a:lnTo>
                  <a:pt x="62" y="0"/>
                </a:lnTo>
                <a:lnTo>
                  <a:pt x="42" y="6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1" name="Text Box 29"/>
          <p:cNvSpPr txBox="1">
            <a:spLocks noChangeAspect="1" noChangeArrowheads="1"/>
          </p:cNvSpPr>
          <p:nvPr/>
        </p:nvSpPr>
        <p:spPr bwMode="auto">
          <a:xfrm>
            <a:off x="989013" y="5942013"/>
            <a:ext cx="8651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Whiptail</a:t>
            </a:r>
          </a:p>
        </p:txBody>
      </p:sp>
      <p:sp>
        <p:nvSpPr>
          <p:cNvPr id="11292" name="Text Box 30"/>
          <p:cNvSpPr txBox="1">
            <a:spLocks noChangeAspect="1" noChangeArrowheads="1"/>
          </p:cNvSpPr>
          <p:nvPr/>
        </p:nvSpPr>
        <p:spPr bwMode="auto">
          <a:xfrm>
            <a:off x="3487738" y="3898900"/>
            <a:ext cx="863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Snapper</a:t>
            </a:r>
          </a:p>
        </p:txBody>
      </p:sp>
      <p:sp>
        <p:nvSpPr>
          <p:cNvPr id="11293" name="Text Box 31"/>
          <p:cNvSpPr txBox="1">
            <a:spLocks noChangeAspect="1" noChangeArrowheads="1"/>
          </p:cNvSpPr>
          <p:nvPr/>
        </p:nvSpPr>
        <p:spPr bwMode="auto">
          <a:xfrm>
            <a:off x="3027363" y="3425825"/>
            <a:ext cx="9207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Moonfish</a:t>
            </a:r>
          </a:p>
        </p:txBody>
      </p:sp>
      <p:sp>
        <p:nvSpPr>
          <p:cNvPr id="11294" name="Text Box 32"/>
          <p:cNvSpPr txBox="1">
            <a:spLocks noChangeAspect="1" noChangeArrowheads="1"/>
          </p:cNvSpPr>
          <p:nvPr/>
        </p:nvSpPr>
        <p:spPr bwMode="auto">
          <a:xfrm>
            <a:off x="2792413" y="4162425"/>
            <a:ext cx="8286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Whiting</a:t>
            </a:r>
          </a:p>
        </p:txBody>
      </p:sp>
      <p:sp>
        <p:nvSpPr>
          <p:cNvPr id="11295" name="Text Box 33"/>
          <p:cNvSpPr txBox="1">
            <a:spLocks noChangeAspect="1" noChangeArrowheads="1"/>
          </p:cNvSpPr>
          <p:nvPr/>
        </p:nvSpPr>
        <p:spPr bwMode="auto">
          <a:xfrm>
            <a:off x="2185988" y="3971925"/>
            <a:ext cx="760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Wirrah</a:t>
            </a:r>
          </a:p>
        </p:txBody>
      </p:sp>
      <p:sp>
        <p:nvSpPr>
          <p:cNvPr id="11296" name="Text Box 34"/>
          <p:cNvSpPr txBox="1">
            <a:spLocks noChangeAspect="1" noChangeArrowheads="1"/>
          </p:cNvSpPr>
          <p:nvPr/>
        </p:nvSpPr>
        <p:spPr bwMode="auto">
          <a:xfrm>
            <a:off x="1020763" y="4665663"/>
            <a:ext cx="9318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Seahorse</a:t>
            </a:r>
          </a:p>
        </p:txBody>
      </p:sp>
      <p:sp>
        <p:nvSpPr>
          <p:cNvPr id="11297" name="Text Box 35"/>
          <p:cNvSpPr txBox="1">
            <a:spLocks noChangeAspect="1" noChangeArrowheads="1"/>
          </p:cNvSpPr>
          <p:nvPr/>
        </p:nvSpPr>
        <p:spPr bwMode="auto">
          <a:xfrm>
            <a:off x="895350" y="5168900"/>
            <a:ext cx="10588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Barracouta</a:t>
            </a:r>
          </a:p>
        </p:txBody>
      </p:sp>
      <p:sp>
        <p:nvSpPr>
          <p:cNvPr id="11306" name="Line 44"/>
          <p:cNvSpPr>
            <a:spLocks noChangeAspect="1" noChangeShapeType="1"/>
          </p:cNvSpPr>
          <p:nvPr/>
        </p:nvSpPr>
        <p:spPr bwMode="auto">
          <a:xfrm>
            <a:off x="2597150" y="3082925"/>
            <a:ext cx="1144588" cy="2201863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7" name="Line 45"/>
          <p:cNvSpPr>
            <a:spLocks noChangeAspect="1" noChangeShapeType="1"/>
          </p:cNvSpPr>
          <p:nvPr/>
        </p:nvSpPr>
        <p:spPr bwMode="auto">
          <a:xfrm>
            <a:off x="1957388" y="3622675"/>
            <a:ext cx="1082675" cy="2112963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8" name="Line 46"/>
          <p:cNvSpPr>
            <a:spLocks noChangeAspect="1" noChangeShapeType="1"/>
          </p:cNvSpPr>
          <p:nvPr/>
        </p:nvSpPr>
        <p:spPr bwMode="auto">
          <a:xfrm>
            <a:off x="1268413" y="4176713"/>
            <a:ext cx="977900" cy="1881187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9" name="Line 47"/>
          <p:cNvSpPr>
            <a:spLocks noChangeAspect="1" noChangeShapeType="1"/>
          </p:cNvSpPr>
          <p:nvPr/>
        </p:nvSpPr>
        <p:spPr bwMode="auto">
          <a:xfrm>
            <a:off x="915988" y="5259388"/>
            <a:ext cx="496887" cy="9525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2" name="Line 50"/>
          <p:cNvSpPr>
            <a:spLocks noChangeAspect="1" noChangeShapeType="1"/>
          </p:cNvSpPr>
          <p:nvPr/>
        </p:nvSpPr>
        <p:spPr bwMode="auto">
          <a:xfrm>
            <a:off x="3260725" y="2527300"/>
            <a:ext cx="1482725" cy="283527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9" name="Line 57"/>
          <p:cNvSpPr>
            <a:spLocks noChangeAspect="1" noChangeShapeType="1"/>
          </p:cNvSpPr>
          <p:nvPr/>
        </p:nvSpPr>
        <p:spPr bwMode="auto">
          <a:xfrm rot="-5400000">
            <a:off x="1701006" y="5193507"/>
            <a:ext cx="407987" cy="16256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5" name="Text Box 63"/>
          <p:cNvSpPr txBox="1">
            <a:spLocks noChangeAspect="1" noChangeArrowheads="1"/>
          </p:cNvSpPr>
          <p:nvPr/>
        </p:nvSpPr>
        <p:spPr bwMode="auto">
          <a:xfrm rot="3846326">
            <a:off x="469900" y="4868863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1</a:t>
            </a:r>
          </a:p>
        </p:txBody>
      </p:sp>
      <p:sp>
        <p:nvSpPr>
          <p:cNvPr id="11326" name="Text Box 64"/>
          <p:cNvSpPr txBox="1">
            <a:spLocks noChangeAspect="1" noChangeArrowheads="1"/>
          </p:cNvSpPr>
          <p:nvPr/>
        </p:nvSpPr>
        <p:spPr bwMode="auto">
          <a:xfrm rot="3846326">
            <a:off x="3557587" y="5481638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4</a:t>
            </a:r>
          </a:p>
        </p:txBody>
      </p:sp>
      <p:sp>
        <p:nvSpPr>
          <p:cNvPr id="11327" name="Text Box 65"/>
          <p:cNvSpPr txBox="1">
            <a:spLocks noChangeAspect="1" noChangeArrowheads="1"/>
          </p:cNvSpPr>
          <p:nvPr/>
        </p:nvSpPr>
        <p:spPr bwMode="auto">
          <a:xfrm rot="3846326">
            <a:off x="2849562" y="5957888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3</a:t>
            </a:r>
          </a:p>
        </p:txBody>
      </p:sp>
      <p:sp>
        <p:nvSpPr>
          <p:cNvPr id="11328" name="Text Box 66"/>
          <p:cNvSpPr txBox="1">
            <a:spLocks noChangeAspect="1" noChangeArrowheads="1"/>
          </p:cNvSpPr>
          <p:nvPr/>
        </p:nvSpPr>
        <p:spPr bwMode="auto">
          <a:xfrm rot="3846326">
            <a:off x="825500" y="3814763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2</a:t>
            </a:r>
          </a:p>
        </p:txBody>
      </p:sp>
      <p:sp>
        <p:nvSpPr>
          <p:cNvPr id="11339" name="Line 77"/>
          <p:cNvSpPr>
            <a:spLocks noChangeAspect="1" noChangeShapeType="1"/>
          </p:cNvSpPr>
          <p:nvPr/>
        </p:nvSpPr>
        <p:spPr bwMode="auto">
          <a:xfrm rot="-5400000">
            <a:off x="991394" y="3882232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2" name="Line 80"/>
          <p:cNvSpPr>
            <a:spLocks noChangeAspect="1" noChangeShapeType="1"/>
          </p:cNvSpPr>
          <p:nvPr/>
        </p:nvSpPr>
        <p:spPr bwMode="auto">
          <a:xfrm rot="-5400000">
            <a:off x="-450056" y="3882232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4" name="WordArt 82"/>
          <p:cNvSpPr>
            <a:spLocks noChangeAspect="1" noChangeArrowheads="1" noChangeShapeType="1" noTextEdit="1"/>
          </p:cNvSpPr>
          <p:nvPr/>
        </p:nvSpPr>
        <p:spPr bwMode="auto">
          <a:xfrm>
            <a:off x="1296988" y="1995488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11347" name="WordArt 85"/>
          <p:cNvSpPr>
            <a:spLocks noChangeAspect="1" noChangeArrowheads="1" noChangeShapeType="1" noTextEdit="1"/>
          </p:cNvSpPr>
          <p:nvPr/>
        </p:nvSpPr>
        <p:spPr bwMode="auto">
          <a:xfrm>
            <a:off x="3419475" y="1995488"/>
            <a:ext cx="471488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11348" name="WordArt 86"/>
          <p:cNvSpPr>
            <a:spLocks noChangeAspect="1" noChangeArrowheads="1" noChangeShapeType="1" noTextEdit="1"/>
          </p:cNvSpPr>
          <p:nvPr/>
        </p:nvSpPr>
        <p:spPr bwMode="auto">
          <a:xfrm>
            <a:off x="2360613" y="1995488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11349" name="WordArt 87"/>
          <p:cNvSpPr>
            <a:spLocks noChangeAspect="1" noChangeArrowheads="1" noChangeShapeType="1" noTextEdit="1"/>
          </p:cNvSpPr>
          <p:nvPr/>
        </p:nvSpPr>
        <p:spPr bwMode="auto">
          <a:xfrm>
            <a:off x="1192213" y="327501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11352" name="WordArt 90"/>
          <p:cNvSpPr>
            <a:spLocks noChangeAspect="1" noChangeArrowheads="1" noChangeShapeType="1" noTextEdit="1"/>
          </p:cNvSpPr>
          <p:nvPr/>
        </p:nvSpPr>
        <p:spPr bwMode="auto">
          <a:xfrm>
            <a:off x="3814763" y="327501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11353" name="WordArt 91"/>
          <p:cNvSpPr>
            <a:spLocks noChangeAspect="1" noChangeArrowheads="1" noChangeShapeType="1" noTextEdit="1"/>
          </p:cNvSpPr>
          <p:nvPr/>
        </p:nvSpPr>
        <p:spPr bwMode="auto">
          <a:xfrm>
            <a:off x="2054225" y="3275013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11354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954088" y="4587875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11357" name="WordArt 95"/>
          <p:cNvSpPr>
            <a:spLocks noChangeAspect="1" noChangeArrowheads="1" noChangeShapeType="1" noTextEdit="1"/>
          </p:cNvSpPr>
          <p:nvPr/>
        </p:nvSpPr>
        <p:spPr bwMode="auto">
          <a:xfrm>
            <a:off x="3725863" y="4578350"/>
            <a:ext cx="471487" cy="160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11358" name="WordArt 96"/>
          <p:cNvSpPr>
            <a:spLocks noChangeAspect="1" noChangeArrowheads="1" noChangeShapeType="1" noTextEdit="1"/>
          </p:cNvSpPr>
          <p:nvPr/>
        </p:nvSpPr>
        <p:spPr bwMode="auto">
          <a:xfrm>
            <a:off x="2781300" y="4587875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11283" name="Freeform 21"/>
          <p:cNvSpPr>
            <a:spLocks noChangeAspect="1"/>
          </p:cNvSpPr>
          <p:nvPr/>
        </p:nvSpPr>
        <p:spPr bwMode="auto">
          <a:xfrm>
            <a:off x="6072188" y="2714625"/>
            <a:ext cx="536575" cy="533400"/>
          </a:xfrm>
          <a:custGeom>
            <a:avLst/>
            <a:gdLst>
              <a:gd name="T0" fmla="*/ 298 w 338"/>
              <a:gd name="T1" fmla="*/ 0 h 340"/>
              <a:gd name="T2" fmla="*/ 210 w 338"/>
              <a:gd name="T3" fmla="*/ 84 h 340"/>
              <a:gd name="T4" fmla="*/ 138 w 338"/>
              <a:gd name="T5" fmla="*/ 174 h 340"/>
              <a:gd name="T6" fmla="*/ 80 w 338"/>
              <a:gd name="T7" fmla="*/ 178 h 340"/>
              <a:gd name="T8" fmla="*/ 50 w 338"/>
              <a:gd name="T9" fmla="*/ 170 h 340"/>
              <a:gd name="T10" fmla="*/ 30 w 338"/>
              <a:gd name="T11" fmla="*/ 152 h 340"/>
              <a:gd name="T12" fmla="*/ 2 w 338"/>
              <a:gd name="T13" fmla="*/ 154 h 340"/>
              <a:gd name="T14" fmla="*/ 0 w 338"/>
              <a:gd name="T15" fmla="*/ 186 h 340"/>
              <a:gd name="T16" fmla="*/ 14 w 338"/>
              <a:gd name="T17" fmla="*/ 196 h 340"/>
              <a:gd name="T18" fmla="*/ 38 w 338"/>
              <a:gd name="T19" fmla="*/ 198 h 340"/>
              <a:gd name="T20" fmla="*/ 58 w 338"/>
              <a:gd name="T21" fmla="*/ 204 h 340"/>
              <a:gd name="T22" fmla="*/ 72 w 338"/>
              <a:gd name="T23" fmla="*/ 214 h 340"/>
              <a:gd name="T24" fmla="*/ 60 w 338"/>
              <a:gd name="T25" fmla="*/ 248 h 340"/>
              <a:gd name="T26" fmla="*/ 60 w 338"/>
              <a:gd name="T27" fmla="*/ 276 h 340"/>
              <a:gd name="T28" fmla="*/ 84 w 338"/>
              <a:gd name="T29" fmla="*/ 286 h 340"/>
              <a:gd name="T30" fmla="*/ 108 w 338"/>
              <a:gd name="T31" fmla="*/ 272 h 340"/>
              <a:gd name="T32" fmla="*/ 132 w 338"/>
              <a:gd name="T33" fmla="*/ 278 h 340"/>
              <a:gd name="T34" fmla="*/ 158 w 338"/>
              <a:gd name="T35" fmla="*/ 282 h 340"/>
              <a:gd name="T36" fmla="*/ 172 w 338"/>
              <a:gd name="T37" fmla="*/ 276 h 340"/>
              <a:gd name="T38" fmla="*/ 198 w 338"/>
              <a:gd name="T39" fmla="*/ 282 h 340"/>
              <a:gd name="T40" fmla="*/ 224 w 338"/>
              <a:gd name="T41" fmla="*/ 302 h 340"/>
              <a:gd name="T42" fmla="*/ 258 w 338"/>
              <a:gd name="T43" fmla="*/ 314 h 340"/>
              <a:gd name="T44" fmla="*/ 272 w 338"/>
              <a:gd name="T45" fmla="*/ 314 h 340"/>
              <a:gd name="T46" fmla="*/ 302 w 338"/>
              <a:gd name="T47" fmla="*/ 336 h 340"/>
              <a:gd name="T48" fmla="*/ 324 w 338"/>
              <a:gd name="T49" fmla="*/ 340 h 340"/>
              <a:gd name="T50" fmla="*/ 330 w 338"/>
              <a:gd name="T51" fmla="*/ 320 h 340"/>
              <a:gd name="T52" fmla="*/ 318 w 338"/>
              <a:gd name="T53" fmla="*/ 302 h 340"/>
              <a:gd name="T54" fmla="*/ 302 w 338"/>
              <a:gd name="T55" fmla="*/ 288 h 340"/>
              <a:gd name="T56" fmla="*/ 296 w 338"/>
              <a:gd name="T57" fmla="*/ 274 h 340"/>
              <a:gd name="T58" fmla="*/ 282 w 338"/>
              <a:gd name="T59" fmla="*/ 246 h 340"/>
              <a:gd name="T60" fmla="*/ 272 w 338"/>
              <a:gd name="T61" fmla="*/ 238 h 340"/>
              <a:gd name="T62" fmla="*/ 256 w 338"/>
              <a:gd name="T63" fmla="*/ 238 h 340"/>
              <a:gd name="T64" fmla="*/ 260 w 338"/>
              <a:gd name="T65" fmla="*/ 224 h 340"/>
              <a:gd name="T66" fmla="*/ 270 w 338"/>
              <a:gd name="T67" fmla="*/ 186 h 340"/>
              <a:gd name="T68" fmla="*/ 286 w 338"/>
              <a:gd name="T69" fmla="*/ 202 h 340"/>
              <a:gd name="T70" fmla="*/ 296 w 338"/>
              <a:gd name="T71" fmla="*/ 238 h 340"/>
              <a:gd name="T72" fmla="*/ 302 w 338"/>
              <a:gd name="T73" fmla="*/ 254 h 340"/>
              <a:gd name="T74" fmla="*/ 318 w 338"/>
              <a:gd name="T75" fmla="*/ 254 h 340"/>
              <a:gd name="T76" fmla="*/ 320 w 338"/>
              <a:gd name="T77" fmla="*/ 240 h 340"/>
              <a:gd name="T78" fmla="*/ 322 w 338"/>
              <a:gd name="T79" fmla="*/ 208 h 340"/>
              <a:gd name="T80" fmla="*/ 330 w 338"/>
              <a:gd name="T81" fmla="*/ 182 h 340"/>
              <a:gd name="T82" fmla="*/ 338 w 338"/>
              <a:gd name="T83" fmla="*/ 80 h 3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38"/>
              <a:gd name="T127" fmla="*/ 0 h 340"/>
              <a:gd name="T128" fmla="*/ 338 w 338"/>
              <a:gd name="T129" fmla="*/ 340 h 3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38" h="340">
                <a:moveTo>
                  <a:pt x="298" y="0"/>
                </a:moveTo>
                <a:lnTo>
                  <a:pt x="210" y="84"/>
                </a:lnTo>
                <a:lnTo>
                  <a:pt x="138" y="174"/>
                </a:lnTo>
                <a:lnTo>
                  <a:pt x="80" y="178"/>
                </a:lnTo>
                <a:lnTo>
                  <a:pt x="50" y="170"/>
                </a:lnTo>
                <a:lnTo>
                  <a:pt x="30" y="152"/>
                </a:lnTo>
                <a:lnTo>
                  <a:pt x="2" y="154"/>
                </a:lnTo>
                <a:lnTo>
                  <a:pt x="0" y="186"/>
                </a:lnTo>
                <a:lnTo>
                  <a:pt x="14" y="196"/>
                </a:lnTo>
                <a:lnTo>
                  <a:pt x="38" y="198"/>
                </a:lnTo>
                <a:lnTo>
                  <a:pt x="58" y="204"/>
                </a:lnTo>
                <a:lnTo>
                  <a:pt x="72" y="214"/>
                </a:lnTo>
                <a:lnTo>
                  <a:pt x="60" y="248"/>
                </a:lnTo>
                <a:lnTo>
                  <a:pt x="60" y="276"/>
                </a:lnTo>
                <a:lnTo>
                  <a:pt x="84" y="286"/>
                </a:lnTo>
                <a:lnTo>
                  <a:pt x="108" y="272"/>
                </a:lnTo>
                <a:lnTo>
                  <a:pt x="132" y="278"/>
                </a:lnTo>
                <a:lnTo>
                  <a:pt x="158" y="282"/>
                </a:lnTo>
                <a:lnTo>
                  <a:pt x="172" y="276"/>
                </a:lnTo>
                <a:lnTo>
                  <a:pt x="198" y="282"/>
                </a:lnTo>
                <a:lnTo>
                  <a:pt x="224" y="302"/>
                </a:lnTo>
                <a:lnTo>
                  <a:pt x="258" y="314"/>
                </a:lnTo>
                <a:lnTo>
                  <a:pt x="272" y="314"/>
                </a:lnTo>
                <a:lnTo>
                  <a:pt x="302" y="336"/>
                </a:lnTo>
                <a:lnTo>
                  <a:pt x="324" y="340"/>
                </a:lnTo>
                <a:lnTo>
                  <a:pt x="330" y="320"/>
                </a:lnTo>
                <a:lnTo>
                  <a:pt x="318" y="302"/>
                </a:lnTo>
                <a:lnTo>
                  <a:pt x="302" y="288"/>
                </a:lnTo>
                <a:lnTo>
                  <a:pt x="296" y="274"/>
                </a:lnTo>
                <a:lnTo>
                  <a:pt x="282" y="246"/>
                </a:lnTo>
                <a:lnTo>
                  <a:pt x="272" y="238"/>
                </a:lnTo>
                <a:lnTo>
                  <a:pt x="256" y="238"/>
                </a:lnTo>
                <a:lnTo>
                  <a:pt x="260" y="224"/>
                </a:lnTo>
                <a:lnTo>
                  <a:pt x="270" y="186"/>
                </a:lnTo>
                <a:lnTo>
                  <a:pt x="286" y="202"/>
                </a:lnTo>
                <a:lnTo>
                  <a:pt x="296" y="238"/>
                </a:lnTo>
                <a:lnTo>
                  <a:pt x="302" y="254"/>
                </a:lnTo>
                <a:lnTo>
                  <a:pt x="318" y="254"/>
                </a:lnTo>
                <a:lnTo>
                  <a:pt x="320" y="240"/>
                </a:lnTo>
                <a:lnTo>
                  <a:pt x="322" y="208"/>
                </a:lnTo>
                <a:lnTo>
                  <a:pt x="330" y="182"/>
                </a:lnTo>
                <a:lnTo>
                  <a:pt x="338" y="80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4" name="Freeform 22"/>
          <p:cNvSpPr>
            <a:spLocks noChangeAspect="1"/>
          </p:cNvSpPr>
          <p:nvPr/>
        </p:nvSpPr>
        <p:spPr bwMode="auto">
          <a:xfrm>
            <a:off x="6157913" y="2665413"/>
            <a:ext cx="534987" cy="495300"/>
          </a:xfrm>
          <a:custGeom>
            <a:avLst/>
            <a:gdLst>
              <a:gd name="T0" fmla="*/ 328 w 338"/>
              <a:gd name="T1" fmla="*/ 0 h 316"/>
              <a:gd name="T2" fmla="*/ 284 w 338"/>
              <a:gd name="T3" fmla="*/ 12 h 316"/>
              <a:gd name="T4" fmla="*/ 264 w 338"/>
              <a:gd name="T5" fmla="*/ 26 h 316"/>
              <a:gd name="T6" fmla="*/ 240 w 338"/>
              <a:gd name="T7" fmla="*/ 28 h 316"/>
              <a:gd name="T8" fmla="*/ 212 w 338"/>
              <a:gd name="T9" fmla="*/ 34 h 316"/>
              <a:gd name="T10" fmla="*/ 186 w 338"/>
              <a:gd name="T11" fmla="*/ 52 h 316"/>
              <a:gd name="T12" fmla="*/ 160 w 338"/>
              <a:gd name="T13" fmla="*/ 64 h 316"/>
              <a:gd name="T14" fmla="*/ 128 w 338"/>
              <a:gd name="T15" fmla="*/ 70 h 316"/>
              <a:gd name="T16" fmla="*/ 104 w 338"/>
              <a:gd name="T17" fmla="*/ 86 h 316"/>
              <a:gd name="T18" fmla="*/ 92 w 338"/>
              <a:gd name="T19" fmla="*/ 106 h 316"/>
              <a:gd name="T20" fmla="*/ 92 w 338"/>
              <a:gd name="T21" fmla="*/ 136 h 316"/>
              <a:gd name="T22" fmla="*/ 86 w 338"/>
              <a:gd name="T23" fmla="*/ 148 h 316"/>
              <a:gd name="T24" fmla="*/ 62 w 338"/>
              <a:gd name="T25" fmla="*/ 148 h 316"/>
              <a:gd name="T26" fmla="*/ 30 w 338"/>
              <a:gd name="T27" fmla="*/ 152 h 316"/>
              <a:gd name="T28" fmla="*/ 8 w 338"/>
              <a:gd name="T29" fmla="*/ 162 h 316"/>
              <a:gd name="T30" fmla="*/ 14 w 338"/>
              <a:gd name="T31" fmla="*/ 176 h 316"/>
              <a:gd name="T32" fmla="*/ 30 w 338"/>
              <a:gd name="T33" fmla="*/ 188 h 316"/>
              <a:gd name="T34" fmla="*/ 14 w 338"/>
              <a:gd name="T35" fmla="*/ 206 h 316"/>
              <a:gd name="T36" fmla="*/ 14 w 338"/>
              <a:gd name="T37" fmla="*/ 222 h 316"/>
              <a:gd name="T38" fmla="*/ 14 w 338"/>
              <a:gd name="T39" fmla="*/ 244 h 316"/>
              <a:gd name="T40" fmla="*/ 6 w 338"/>
              <a:gd name="T41" fmla="*/ 264 h 316"/>
              <a:gd name="T42" fmla="*/ 0 w 338"/>
              <a:gd name="T43" fmla="*/ 300 h 316"/>
              <a:gd name="T44" fmla="*/ 2 w 338"/>
              <a:gd name="T45" fmla="*/ 314 h 316"/>
              <a:gd name="T46" fmla="*/ 20 w 338"/>
              <a:gd name="T47" fmla="*/ 314 h 316"/>
              <a:gd name="T48" fmla="*/ 38 w 338"/>
              <a:gd name="T49" fmla="*/ 288 h 316"/>
              <a:gd name="T50" fmla="*/ 54 w 338"/>
              <a:gd name="T51" fmla="*/ 276 h 316"/>
              <a:gd name="T52" fmla="*/ 68 w 338"/>
              <a:gd name="T53" fmla="*/ 284 h 316"/>
              <a:gd name="T54" fmla="*/ 90 w 338"/>
              <a:gd name="T55" fmla="*/ 280 h 316"/>
              <a:gd name="T56" fmla="*/ 106 w 338"/>
              <a:gd name="T57" fmla="*/ 280 h 316"/>
              <a:gd name="T58" fmla="*/ 124 w 338"/>
              <a:gd name="T59" fmla="*/ 306 h 316"/>
              <a:gd name="T60" fmla="*/ 142 w 338"/>
              <a:gd name="T61" fmla="*/ 316 h 316"/>
              <a:gd name="T62" fmla="*/ 170 w 338"/>
              <a:gd name="T63" fmla="*/ 314 h 316"/>
              <a:gd name="T64" fmla="*/ 154 w 338"/>
              <a:gd name="T65" fmla="*/ 296 h 316"/>
              <a:gd name="T66" fmla="*/ 148 w 338"/>
              <a:gd name="T67" fmla="*/ 284 h 316"/>
              <a:gd name="T68" fmla="*/ 142 w 338"/>
              <a:gd name="T69" fmla="*/ 264 h 316"/>
              <a:gd name="T70" fmla="*/ 140 w 338"/>
              <a:gd name="T71" fmla="*/ 250 h 316"/>
              <a:gd name="T72" fmla="*/ 160 w 338"/>
              <a:gd name="T73" fmla="*/ 254 h 316"/>
              <a:gd name="T74" fmla="*/ 166 w 338"/>
              <a:gd name="T75" fmla="*/ 264 h 316"/>
              <a:gd name="T76" fmla="*/ 174 w 338"/>
              <a:gd name="T77" fmla="*/ 290 h 316"/>
              <a:gd name="T78" fmla="*/ 176 w 338"/>
              <a:gd name="T79" fmla="*/ 270 h 316"/>
              <a:gd name="T80" fmla="*/ 192 w 338"/>
              <a:gd name="T81" fmla="*/ 262 h 316"/>
              <a:gd name="T82" fmla="*/ 210 w 338"/>
              <a:gd name="T83" fmla="*/ 252 h 316"/>
              <a:gd name="T84" fmla="*/ 222 w 338"/>
              <a:gd name="T85" fmla="*/ 246 h 316"/>
              <a:gd name="T86" fmla="*/ 232 w 338"/>
              <a:gd name="T87" fmla="*/ 264 h 316"/>
              <a:gd name="T88" fmla="*/ 256 w 338"/>
              <a:gd name="T89" fmla="*/ 270 h 316"/>
              <a:gd name="T90" fmla="*/ 270 w 338"/>
              <a:gd name="T91" fmla="*/ 270 h 316"/>
              <a:gd name="T92" fmla="*/ 274 w 338"/>
              <a:gd name="T93" fmla="*/ 244 h 316"/>
              <a:gd name="T94" fmla="*/ 284 w 338"/>
              <a:gd name="T95" fmla="*/ 200 h 316"/>
              <a:gd name="T96" fmla="*/ 288 w 338"/>
              <a:gd name="T97" fmla="*/ 160 h 316"/>
              <a:gd name="T98" fmla="*/ 306 w 338"/>
              <a:gd name="T99" fmla="*/ 132 h 316"/>
              <a:gd name="T100" fmla="*/ 326 w 338"/>
              <a:gd name="T101" fmla="*/ 92 h 316"/>
              <a:gd name="T102" fmla="*/ 334 w 338"/>
              <a:gd name="T103" fmla="*/ 76 h 316"/>
              <a:gd name="T104" fmla="*/ 338 w 338"/>
              <a:gd name="T105" fmla="*/ 58 h 316"/>
              <a:gd name="T106" fmla="*/ 338 w 338"/>
              <a:gd name="T107" fmla="*/ 34 h 316"/>
              <a:gd name="T108" fmla="*/ 338 w 338"/>
              <a:gd name="T109" fmla="*/ 18 h 316"/>
              <a:gd name="T110" fmla="*/ 328 w 338"/>
              <a:gd name="T111" fmla="*/ 0 h 3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8"/>
              <a:gd name="T169" fmla="*/ 0 h 316"/>
              <a:gd name="T170" fmla="*/ 338 w 338"/>
              <a:gd name="T171" fmla="*/ 316 h 3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8" h="316">
                <a:moveTo>
                  <a:pt x="328" y="0"/>
                </a:moveTo>
                <a:lnTo>
                  <a:pt x="284" y="12"/>
                </a:lnTo>
                <a:lnTo>
                  <a:pt x="264" y="26"/>
                </a:lnTo>
                <a:lnTo>
                  <a:pt x="240" y="28"/>
                </a:lnTo>
                <a:lnTo>
                  <a:pt x="212" y="34"/>
                </a:lnTo>
                <a:lnTo>
                  <a:pt x="186" y="52"/>
                </a:lnTo>
                <a:lnTo>
                  <a:pt x="160" y="64"/>
                </a:lnTo>
                <a:lnTo>
                  <a:pt x="128" y="70"/>
                </a:lnTo>
                <a:lnTo>
                  <a:pt x="104" y="86"/>
                </a:lnTo>
                <a:lnTo>
                  <a:pt x="92" y="106"/>
                </a:lnTo>
                <a:lnTo>
                  <a:pt x="92" y="136"/>
                </a:lnTo>
                <a:lnTo>
                  <a:pt x="86" y="148"/>
                </a:lnTo>
                <a:lnTo>
                  <a:pt x="62" y="148"/>
                </a:lnTo>
                <a:lnTo>
                  <a:pt x="30" y="152"/>
                </a:lnTo>
                <a:lnTo>
                  <a:pt x="8" y="162"/>
                </a:lnTo>
                <a:lnTo>
                  <a:pt x="14" y="176"/>
                </a:lnTo>
                <a:lnTo>
                  <a:pt x="30" y="188"/>
                </a:lnTo>
                <a:lnTo>
                  <a:pt x="14" y="206"/>
                </a:lnTo>
                <a:lnTo>
                  <a:pt x="14" y="222"/>
                </a:lnTo>
                <a:lnTo>
                  <a:pt x="14" y="244"/>
                </a:lnTo>
                <a:lnTo>
                  <a:pt x="6" y="264"/>
                </a:lnTo>
                <a:lnTo>
                  <a:pt x="0" y="300"/>
                </a:lnTo>
                <a:lnTo>
                  <a:pt x="2" y="314"/>
                </a:lnTo>
                <a:lnTo>
                  <a:pt x="20" y="314"/>
                </a:lnTo>
                <a:lnTo>
                  <a:pt x="38" y="288"/>
                </a:lnTo>
                <a:lnTo>
                  <a:pt x="54" y="276"/>
                </a:lnTo>
                <a:lnTo>
                  <a:pt x="68" y="284"/>
                </a:lnTo>
                <a:lnTo>
                  <a:pt x="90" y="280"/>
                </a:lnTo>
                <a:lnTo>
                  <a:pt x="106" y="280"/>
                </a:lnTo>
                <a:lnTo>
                  <a:pt x="124" y="306"/>
                </a:lnTo>
                <a:lnTo>
                  <a:pt x="142" y="316"/>
                </a:lnTo>
                <a:lnTo>
                  <a:pt x="170" y="314"/>
                </a:lnTo>
                <a:lnTo>
                  <a:pt x="154" y="296"/>
                </a:lnTo>
                <a:lnTo>
                  <a:pt x="148" y="284"/>
                </a:lnTo>
                <a:lnTo>
                  <a:pt x="142" y="264"/>
                </a:lnTo>
                <a:lnTo>
                  <a:pt x="140" y="250"/>
                </a:lnTo>
                <a:lnTo>
                  <a:pt x="160" y="254"/>
                </a:lnTo>
                <a:lnTo>
                  <a:pt x="166" y="264"/>
                </a:lnTo>
                <a:lnTo>
                  <a:pt x="174" y="290"/>
                </a:lnTo>
                <a:lnTo>
                  <a:pt x="176" y="270"/>
                </a:lnTo>
                <a:lnTo>
                  <a:pt x="192" y="262"/>
                </a:lnTo>
                <a:lnTo>
                  <a:pt x="210" y="252"/>
                </a:lnTo>
                <a:lnTo>
                  <a:pt x="222" y="246"/>
                </a:lnTo>
                <a:lnTo>
                  <a:pt x="232" y="264"/>
                </a:lnTo>
                <a:lnTo>
                  <a:pt x="256" y="270"/>
                </a:lnTo>
                <a:lnTo>
                  <a:pt x="270" y="270"/>
                </a:lnTo>
                <a:lnTo>
                  <a:pt x="274" y="244"/>
                </a:lnTo>
                <a:lnTo>
                  <a:pt x="284" y="200"/>
                </a:lnTo>
                <a:lnTo>
                  <a:pt x="288" y="160"/>
                </a:lnTo>
                <a:lnTo>
                  <a:pt x="306" y="132"/>
                </a:lnTo>
                <a:lnTo>
                  <a:pt x="326" y="92"/>
                </a:lnTo>
                <a:lnTo>
                  <a:pt x="334" y="76"/>
                </a:lnTo>
                <a:lnTo>
                  <a:pt x="338" y="58"/>
                </a:lnTo>
                <a:lnTo>
                  <a:pt x="338" y="34"/>
                </a:lnTo>
                <a:lnTo>
                  <a:pt x="338" y="18"/>
                </a:lnTo>
                <a:lnTo>
                  <a:pt x="328" y="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5" name="Freeform 23"/>
          <p:cNvSpPr>
            <a:spLocks noChangeAspect="1"/>
          </p:cNvSpPr>
          <p:nvPr/>
        </p:nvSpPr>
        <p:spPr bwMode="auto">
          <a:xfrm>
            <a:off x="6804025" y="3665538"/>
            <a:ext cx="622300" cy="595312"/>
          </a:xfrm>
          <a:custGeom>
            <a:avLst/>
            <a:gdLst>
              <a:gd name="T0" fmla="*/ 256 w 392"/>
              <a:gd name="T1" fmla="*/ 90 h 380"/>
              <a:gd name="T2" fmla="*/ 222 w 392"/>
              <a:gd name="T3" fmla="*/ 90 h 380"/>
              <a:gd name="T4" fmla="*/ 188 w 392"/>
              <a:gd name="T5" fmla="*/ 102 h 380"/>
              <a:gd name="T6" fmla="*/ 172 w 392"/>
              <a:gd name="T7" fmla="*/ 122 h 380"/>
              <a:gd name="T8" fmla="*/ 190 w 392"/>
              <a:gd name="T9" fmla="*/ 142 h 380"/>
              <a:gd name="T10" fmla="*/ 204 w 392"/>
              <a:gd name="T11" fmla="*/ 174 h 380"/>
              <a:gd name="T12" fmla="*/ 164 w 392"/>
              <a:gd name="T13" fmla="*/ 166 h 380"/>
              <a:gd name="T14" fmla="*/ 142 w 392"/>
              <a:gd name="T15" fmla="*/ 148 h 380"/>
              <a:gd name="T16" fmla="*/ 128 w 392"/>
              <a:gd name="T17" fmla="*/ 136 h 380"/>
              <a:gd name="T18" fmla="*/ 106 w 392"/>
              <a:gd name="T19" fmla="*/ 134 h 380"/>
              <a:gd name="T20" fmla="*/ 84 w 392"/>
              <a:gd name="T21" fmla="*/ 134 h 380"/>
              <a:gd name="T22" fmla="*/ 62 w 392"/>
              <a:gd name="T23" fmla="*/ 150 h 380"/>
              <a:gd name="T24" fmla="*/ 42 w 392"/>
              <a:gd name="T25" fmla="*/ 178 h 380"/>
              <a:gd name="T26" fmla="*/ 34 w 392"/>
              <a:gd name="T27" fmla="*/ 200 h 380"/>
              <a:gd name="T28" fmla="*/ 66 w 392"/>
              <a:gd name="T29" fmla="*/ 190 h 380"/>
              <a:gd name="T30" fmla="*/ 96 w 392"/>
              <a:gd name="T31" fmla="*/ 176 h 380"/>
              <a:gd name="T32" fmla="*/ 120 w 392"/>
              <a:gd name="T33" fmla="*/ 172 h 380"/>
              <a:gd name="T34" fmla="*/ 138 w 392"/>
              <a:gd name="T35" fmla="*/ 184 h 380"/>
              <a:gd name="T36" fmla="*/ 162 w 392"/>
              <a:gd name="T37" fmla="*/ 192 h 380"/>
              <a:gd name="T38" fmla="*/ 130 w 392"/>
              <a:gd name="T39" fmla="*/ 208 h 380"/>
              <a:gd name="T40" fmla="*/ 58 w 392"/>
              <a:gd name="T41" fmla="*/ 212 h 380"/>
              <a:gd name="T42" fmla="*/ 30 w 392"/>
              <a:gd name="T43" fmla="*/ 230 h 380"/>
              <a:gd name="T44" fmla="*/ 14 w 392"/>
              <a:gd name="T45" fmla="*/ 268 h 380"/>
              <a:gd name="T46" fmla="*/ 8 w 392"/>
              <a:gd name="T47" fmla="*/ 304 h 380"/>
              <a:gd name="T48" fmla="*/ 4 w 392"/>
              <a:gd name="T49" fmla="*/ 334 h 380"/>
              <a:gd name="T50" fmla="*/ 0 w 392"/>
              <a:gd name="T51" fmla="*/ 354 h 380"/>
              <a:gd name="T52" fmla="*/ 26 w 392"/>
              <a:gd name="T53" fmla="*/ 372 h 380"/>
              <a:gd name="T54" fmla="*/ 52 w 392"/>
              <a:gd name="T55" fmla="*/ 380 h 380"/>
              <a:gd name="T56" fmla="*/ 72 w 392"/>
              <a:gd name="T57" fmla="*/ 368 h 380"/>
              <a:gd name="T58" fmla="*/ 106 w 392"/>
              <a:gd name="T59" fmla="*/ 372 h 380"/>
              <a:gd name="T60" fmla="*/ 132 w 392"/>
              <a:gd name="T61" fmla="*/ 354 h 380"/>
              <a:gd name="T62" fmla="*/ 172 w 392"/>
              <a:gd name="T63" fmla="*/ 352 h 380"/>
              <a:gd name="T64" fmla="*/ 202 w 392"/>
              <a:gd name="T65" fmla="*/ 352 h 380"/>
              <a:gd name="T66" fmla="*/ 230 w 392"/>
              <a:gd name="T67" fmla="*/ 342 h 380"/>
              <a:gd name="T68" fmla="*/ 246 w 392"/>
              <a:gd name="T69" fmla="*/ 322 h 380"/>
              <a:gd name="T70" fmla="*/ 260 w 392"/>
              <a:gd name="T71" fmla="*/ 304 h 380"/>
              <a:gd name="T72" fmla="*/ 278 w 392"/>
              <a:gd name="T73" fmla="*/ 276 h 380"/>
              <a:gd name="T74" fmla="*/ 290 w 392"/>
              <a:gd name="T75" fmla="*/ 256 h 380"/>
              <a:gd name="T76" fmla="*/ 298 w 392"/>
              <a:gd name="T77" fmla="*/ 236 h 380"/>
              <a:gd name="T78" fmla="*/ 304 w 392"/>
              <a:gd name="T79" fmla="*/ 220 h 380"/>
              <a:gd name="T80" fmla="*/ 276 w 392"/>
              <a:gd name="T81" fmla="*/ 204 h 380"/>
              <a:gd name="T82" fmla="*/ 250 w 392"/>
              <a:gd name="T83" fmla="*/ 198 h 380"/>
              <a:gd name="T84" fmla="*/ 242 w 392"/>
              <a:gd name="T85" fmla="*/ 186 h 380"/>
              <a:gd name="T86" fmla="*/ 274 w 392"/>
              <a:gd name="T87" fmla="*/ 164 h 380"/>
              <a:gd name="T88" fmla="*/ 310 w 392"/>
              <a:gd name="T89" fmla="*/ 150 h 380"/>
              <a:gd name="T90" fmla="*/ 340 w 392"/>
              <a:gd name="T91" fmla="*/ 138 h 380"/>
              <a:gd name="T92" fmla="*/ 348 w 392"/>
              <a:gd name="T93" fmla="*/ 124 h 380"/>
              <a:gd name="T94" fmla="*/ 346 w 392"/>
              <a:gd name="T95" fmla="*/ 108 h 380"/>
              <a:gd name="T96" fmla="*/ 352 w 392"/>
              <a:gd name="T97" fmla="*/ 94 h 380"/>
              <a:gd name="T98" fmla="*/ 376 w 392"/>
              <a:gd name="T99" fmla="*/ 82 h 380"/>
              <a:gd name="T100" fmla="*/ 388 w 392"/>
              <a:gd name="T101" fmla="*/ 66 h 380"/>
              <a:gd name="T102" fmla="*/ 392 w 392"/>
              <a:gd name="T103" fmla="*/ 42 h 380"/>
              <a:gd name="T104" fmla="*/ 386 w 392"/>
              <a:gd name="T105" fmla="*/ 26 h 380"/>
              <a:gd name="T106" fmla="*/ 360 w 392"/>
              <a:gd name="T107" fmla="*/ 10 h 380"/>
              <a:gd name="T108" fmla="*/ 344 w 392"/>
              <a:gd name="T109" fmla="*/ 0 h 380"/>
              <a:gd name="T110" fmla="*/ 314 w 392"/>
              <a:gd name="T111" fmla="*/ 2 h 380"/>
              <a:gd name="T112" fmla="*/ 282 w 392"/>
              <a:gd name="T113" fmla="*/ 6 h 380"/>
              <a:gd name="T114" fmla="*/ 254 w 392"/>
              <a:gd name="T115" fmla="*/ 44 h 380"/>
              <a:gd name="T116" fmla="*/ 254 w 392"/>
              <a:gd name="T117" fmla="*/ 68 h 3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92"/>
              <a:gd name="T178" fmla="*/ 0 h 380"/>
              <a:gd name="T179" fmla="*/ 392 w 392"/>
              <a:gd name="T180" fmla="*/ 380 h 3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92" h="380">
                <a:moveTo>
                  <a:pt x="256" y="90"/>
                </a:moveTo>
                <a:lnTo>
                  <a:pt x="222" y="90"/>
                </a:lnTo>
                <a:lnTo>
                  <a:pt x="188" y="102"/>
                </a:lnTo>
                <a:lnTo>
                  <a:pt x="172" y="122"/>
                </a:lnTo>
                <a:lnTo>
                  <a:pt x="190" y="142"/>
                </a:lnTo>
                <a:lnTo>
                  <a:pt x="204" y="174"/>
                </a:lnTo>
                <a:lnTo>
                  <a:pt x="164" y="166"/>
                </a:lnTo>
                <a:lnTo>
                  <a:pt x="142" y="148"/>
                </a:lnTo>
                <a:lnTo>
                  <a:pt x="128" y="136"/>
                </a:lnTo>
                <a:lnTo>
                  <a:pt x="106" y="134"/>
                </a:lnTo>
                <a:lnTo>
                  <a:pt x="84" y="134"/>
                </a:lnTo>
                <a:lnTo>
                  <a:pt x="62" y="150"/>
                </a:lnTo>
                <a:lnTo>
                  <a:pt x="42" y="178"/>
                </a:lnTo>
                <a:lnTo>
                  <a:pt x="34" y="200"/>
                </a:lnTo>
                <a:lnTo>
                  <a:pt x="66" y="190"/>
                </a:lnTo>
                <a:lnTo>
                  <a:pt x="96" y="176"/>
                </a:lnTo>
                <a:lnTo>
                  <a:pt x="120" y="172"/>
                </a:lnTo>
                <a:lnTo>
                  <a:pt x="138" y="184"/>
                </a:lnTo>
                <a:lnTo>
                  <a:pt x="162" y="192"/>
                </a:lnTo>
                <a:lnTo>
                  <a:pt x="130" y="208"/>
                </a:lnTo>
                <a:lnTo>
                  <a:pt x="58" y="212"/>
                </a:lnTo>
                <a:lnTo>
                  <a:pt x="30" y="230"/>
                </a:lnTo>
                <a:lnTo>
                  <a:pt x="14" y="268"/>
                </a:lnTo>
                <a:lnTo>
                  <a:pt x="8" y="304"/>
                </a:lnTo>
                <a:lnTo>
                  <a:pt x="4" y="334"/>
                </a:lnTo>
                <a:lnTo>
                  <a:pt x="0" y="354"/>
                </a:lnTo>
                <a:lnTo>
                  <a:pt x="26" y="372"/>
                </a:lnTo>
                <a:lnTo>
                  <a:pt x="52" y="380"/>
                </a:lnTo>
                <a:lnTo>
                  <a:pt x="72" y="368"/>
                </a:lnTo>
                <a:lnTo>
                  <a:pt x="106" y="372"/>
                </a:lnTo>
                <a:lnTo>
                  <a:pt x="132" y="354"/>
                </a:lnTo>
                <a:lnTo>
                  <a:pt x="172" y="352"/>
                </a:lnTo>
                <a:lnTo>
                  <a:pt x="202" y="352"/>
                </a:lnTo>
                <a:lnTo>
                  <a:pt x="230" y="342"/>
                </a:lnTo>
                <a:lnTo>
                  <a:pt x="246" y="322"/>
                </a:lnTo>
                <a:lnTo>
                  <a:pt x="260" y="304"/>
                </a:lnTo>
                <a:lnTo>
                  <a:pt x="278" y="276"/>
                </a:lnTo>
                <a:lnTo>
                  <a:pt x="290" y="256"/>
                </a:lnTo>
                <a:lnTo>
                  <a:pt x="298" y="236"/>
                </a:lnTo>
                <a:lnTo>
                  <a:pt x="304" y="220"/>
                </a:lnTo>
                <a:lnTo>
                  <a:pt x="276" y="204"/>
                </a:lnTo>
                <a:lnTo>
                  <a:pt x="250" y="198"/>
                </a:lnTo>
                <a:lnTo>
                  <a:pt x="242" y="186"/>
                </a:lnTo>
                <a:lnTo>
                  <a:pt x="274" y="164"/>
                </a:lnTo>
                <a:lnTo>
                  <a:pt x="310" y="150"/>
                </a:lnTo>
                <a:lnTo>
                  <a:pt x="340" y="138"/>
                </a:lnTo>
                <a:lnTo>
                  <a:pt x="348" y="124"/>
                </a:lnTo>
                <a:lnTo>
                  <a:pt x="346" y="108"/>
                </a:lnTo>
                <a:lnTo>
                  <a:pt x="352" y="94"/>
                </a:lnTo>
                <a:lnTo>
                  <a:pt x="376" y="82"/>
                </a:lnTo>
                <a:lnTo>
                  <a:pt x="388" y="66"/>
                </a:lnTo>
                <a:lnTo>
                  <a:pt x="392" y="42"/>
                </a:lnTo>
                <a:lnTo>
                  <a:pt x="386" y="26"/>
                </a:lnTo>
                <a:lnTo>
                  <a:pt x="360" y="10"/>
                </a:lnTo>
                <a:lnTo>
                  <a:pt x="344" y="0"/>
                </a:lnTo>
                <a:lnTo>
                  <a:pt x="314" y="2"/>
                </a:lnTo>
                <a:lnTo>
                  <a:pt x="282" y="6"/>
                </a:lnTo>
                <a:lnTo>
                  <a:pt x="254" y="44"/>
                </a:lnTo>
                <a:lnTo>
                  <a:pt x="254" y="68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6" name="Freeform 24"/>
          <p:cNvSpPr>
            <a:spLocks noChangeAspect="1"/>
          </p:cNvSpPr>
          <p:nvPr/>
        </p:nvSpPr>
        <p:spPr bwMode="auto">
          <a:xfrm>
            <a:off x="7118350" y="3668713"/>
            <a:ext cx="301625" cy="161925"/>
          </a:xfrm>
          <a:custGeom>
            <a:avLst/>
            <a:gdLst>
              <a:gd name="T0" fmla="*/ 190 w 190"/>
              <a:gd name="T1" fmla="*/ 48 h 104"/>
              <a:gd name="T2" fmla="*/ 178 w 190"/>
              <a:gd name="T3" fmla="*/ 48 h 104"/>
              <a:gd name="T4" fmla="*/ 162 w 190"/>
              <a:gd name="T5" fmla="*/ 50 h 104"/>
              <a:gd name="T6" fmla="*/ 164 w 190"/>
              <a:gd name="T7" fmla="*/ 30 h 104"/>
              <a:gd name="T8" fmla="*/ 150 w 190"/>
              <a:gd name="T9" fmla="*/ 18 h 104"/>
              <a:gd name="T10" fmla="*/ 130 w 190"/>
              <a:gd name="T11" fmla="*/ 32 h 104"/>
              <a:gd name="T12" fmla="*/ 122 w 190"/>
              <a:gd name="T13" fmla="*/ 14 h 104"/>
              <a:gd name="T14" fmla="*/ 106 w 190"/>
              <a:gd name="T15" fmla="*/ 0 h 104"/>
              <a:gd name="T16" fmla="*/ 82 w 190"/>
              <a:gd name="T17" fmla="*/ 0 h 104"/>
              <a:gd name="T18" fmla="*/ 56 w 190"/>
              <a:gd name="T19" fmla="*/ 10 h 104"/>
              <a:gd name="T20" fmla="*/ 40 w 190"/>
              <a:gd name="T21" fmla="*/ 24 h 104"/>
              <a:gd name="T22" fmla="*/ 20 w 190"/>
              <a:gd name="T23" fmla="*/ 42 h 104"/>
              <a:gd name="T24" fmla="*/ 0 w 190"/>
              <a:gd name="T25" fmla="*/ 68 h 104"/>
              <a:gd name="T26" fmla="*/ 40 w 190"/>
              <a:gd name="T27" fmla="*/ 78 h 104"/>
              <a:gd name="T28" fmla="*/ 68 w 190"/>
              <a:gd name="T29" fmla="*/ 92 h 104"/>
              <a:gd name="T30" fmla="*/ 88 w 190"/>
              <a:gd name="T31" fmla="*/ 104 h 104"/>
              <a:gd name="T32" fmla="*/ 100 w 190"/>
              <a:gd name="T33" fmla="*/ 102 h 104"/>
              <a:gd name="T34" fmla="*/ 108 w 190"/>
              <a:gd name="T35" fmla="*/ 90 h 104"/>
              <a:gd name="T36" fmla="*/ 120 w 190"/>
              <a:gd name="T37" fmla="*/ 88 h 104"/>
              <a:gd name="T38" fmla="*/ 136 w 190"/>
              <a:gd name="T39" fmla="*/ 90 h 104"/>
              <a:gd name="T40" fmla="*/ 150 w 190"/>
              <a:gd name="T41" fmla="*/ 94 h 104"/>
              <a:gd name="T42" fmla="*/ 172 w 190"/>
              <a:gd name="T43" fmla="*/ 82 h 104"/>
              <a:gd name="T44" fmla="*/ 180 w 190"/>
              <a:gd name="T45" fmla="*/ 68 h 104"/>
              <a:gd name="T46" fmla="*/ 190 w 190"/>
              <a:gd name="T47" fmla="*/ 48 h 10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90"/>
              <a:gd name="T73" fmla="*/ 0 h 104"/>
              <a:gd name="T74" fmla="*/ 190 w 190"/>
              <a:gd name="T75" fmla="*/ 104 h 10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90" h="104">
                <a:moveTo>
                  <a:pt x="190" y="48"/>
                </a:moveTo>
                <a:lnTo>
                  <a:pt x="178" y="48"/>
                </a:lnTo>
                <a:lnTo>
                  <a:pt x="162" y="50"/>
                </a:lnTo>
                <a:lnTo>
                  <a:pt x="164" y="30"/>
                </a:lnTo>
                <a:lnTo>
                  <a:pt x="150" y="18"/>
                </a:lnTo>
                <a:lnTo>
                  <a:pt x="130" y="32"/>
                </a:lnTo>
                <a:lnTo>
                  <a:pt x="122" y="14"/>
                </a:lnTo>
                <a:lnTo>
                  <a:pt x="106" y="0"/>
                </a:lnTo>
                <a:lnTo>
                  <a:pt x="82" y="0"/>
                </a:lnTo>
                <a:lnTo>
                  <a:pt x="56" y="10"/>
                </a:lnTo>
                <a:lnTo>
                  <a:pt x="40" y="24"/>
                </a:lnTo>
                <a:lnTo>
                  <a:pt x="20" y="42"/>
                </a:lnTo>
                <a:lnTo>
                  <a:pt x="0" y="68"/>
                </a:lnTo>
                <a:lnTo>
                  <a:pt x="40" y="78"/>
                </a:lnTo>
                <a:lnTo>
                  <a:pt x="68" y="92"/>
                </a:lnTo>
                <a:lnTo>
                  <a:pt x="88" y="104"/>
                </a:lnTo>
                <a:lnTo>
                  <a:pt x="100" y="102"/>
                </a:lnTo>
                <a:lnTo>
                  <a:pt x="108" y="90"/>
                </a:lnTo>
                <a:lnTo>
                  <a:pt x="120" y="88"/>
                </a:lnTo>
                <a:lnTo>
                  <a:pt x="136" y="90"/>
                </a:lnTo>
                <a:lnTo>
                  <a:pt x="150" y="94"/>
                </a:lnTo>
                <a:lnTo>
                  <a:pt x="172" y="82"/>
                </a:lnTo>
                <a:lnTo>
                  <a:pt x="180" y="68"/>
                </a:lnTo>
                <a:lnTo>
                  <a:pt x="190" y="48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7" name="Freeform 25"/>
          <p:cNvSpPr>
            <a:spLocks noChangeAspect="1"/>
          </p:cNvSpPr>
          <p:nvPr/>
        </p:nvSpPr>
        <p:spPr bwMode="auto">
          <a:xfrm>
            <a:off x="6899275" y="3849688"/>
            <a:ext cx="336550" cy="225425"/>
          </a:xfrm>
          <a:custGeom>
            <a:avLst/>
            <a:gdLst>
              <a:gd name="T0" fmla="*/ 22 w 212"/>
              <a:gd name="T1" fmla="*/ 62 h 144"/>
              <a:gd name="T2" fmla="*/ 0 w 212"/>
              <a:gd name="T3" fmla="*/ 76 h 144"/>
              <a:gd name="T4" fmla="*/ 0 w 212"/>
              <a:gd name="T5" fmla="*/ 100 h 144"/>
              <a:gd name="T6" fmla="*/ 38 w 212"/>
              <a:gd name="T7" fmla="*/ 104 h 144"/>
              <a:gd name="T8" fmla="*/ 58 w 212"/>
              <a:gd name="T9" fmla="*/ 108 h 144"/>
              <a:gd name="T10" fmla="*/ 74 w 212"/>
              <a:gd name="T11" fmla="*/ 118 h 144"/>
              <a:gd name="T12" fmla="*/ 96 w 212"/>
              <a:gd name="T13" fmla="*/ 134 h 144"/>
              <a:gd name="T14" fmla="*/ 118 w 212"/>
              <a:gd name="T15" fmla="*/ 144 h 144"/>
              <a:gd name="T16" fmla="*/ 142 w 212"/>
              <a:gd name="T17" fmla="*/ 142 h 144"/>
              <a:gd name="T18" fmla="*/ 164 w 212"/>
              <a:gd name="T19" fmla="*/ 130 h 144"/>
              <a:gd name="T20" fmla="*/ 196 w 212"/>
              <a:gd name="T21" fmla="*/ 132 h 144"/>
              <a:gd name="T22" fmla="*/ 210 w 212"/>
              <a:gd name="T23" fmla="*/ 128 h 144"/>
              <a:gd name="T24" fmla="*/ 200 w 212"/>
              <a:gd name="T25" fmla="*/ 104 h 144"/>
              <a:gd name="T26" fmla="*/ 192 w 212"/>
              <a:gd name="T27" fmla="*/ 86 h 144"/>
              <a:gd name="T28" fmla="*/ 188 w 212"/>
              <a:gd name="T29" fmla="*/ 60 h 144"/>
              <a:gd name="T30" fmla="*/ 192 w 212"/>
              <a:gd name="T31" fmla="*/ 44 h 144"/>
              <a:gd name="T32" fmla="*/ 208 w 212"/>
              <a:gd name="T33" fmla="*/ 32 h 144"/>
              <a:gd name="T34" fmla="*/ 212 w 212"/>
              <a:gd name="T35" fmla="*/ 14 h 144"/>
              <a:gd name="T36" fmla="*/ 208 w 212"/>
              <a:gd name="T37" fmla="*/ 2 h 144"/>
              <a:gd name="T38" fmla="*/ 186 w 212"/>
              <a:gd name="T39" fmla="*/ 2 h 144"/>
              <a:gd name="T40" fmla="*/ 168 w 212"/>
              <a:gd name="T41" fmla="*/ 12 h 144"/>
              <a:gd name="T42" fmla="*/ 154 w 212"/>
              <a:gd name="T43" fmla="*/ 0 h 144"/>
              <a:gd name="T44" fmla="*/ 138 w 212"/>
              <a:gd name="T45" fmla="*/ 4 h 144"/>
              <a:gd name="T46" fmla="*/ 136 w 212"/>
              <a:gd name="T47" fmla="*/ 22 h 144"/>
              <a:gd name="T48" fmla="*/ 136 w 212"/>
              <a:gd name="T49" fmla="*/ 40 h 144"/>
              <a:gd name="T50" fmla="*/ 126 w 212"/>
              <a:gd name="T51" fmla="*/ 34 h 144"/>
              <a:gd name="T52" fmla="*/ 106 w 212"/>
              <a:gd name="T53" fmla="*/ 30 h 144"/>
              <a:gd name="T54" fmla="*/ 92 w 212"/>
              <a:gd name="T55" fmla="*/ 34 h 144"/>
              <a:gd name="T56" fmla="*/ 92 w 212"/>
              <a:gd name="T57" fmla="*/ 54 h 144"/>
              <a:gd name="T58" fmla="*/ 78 w 212"/>
              <a:gd name="T59" fmla="*/ 56 h 144"/>
              <a:gd name="T60" fmla="*/ 52 w 212"/>
              <a:gd name="T61" fmla="*/ 52 h 144"/>
              <a:gd name="T62" fmla="*/ 32 w 212"/>
              <a:gd name="T63" fmla="*/ 56 h 144"/>
              <a:gd name="T64" fmla="*/ 22 w 212"/>
              <a:gd name="T65" fmla="*/ 62 h 14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2"/>
              <a:gd name="T100" fmla="*/ 0 h 144"/>
              <a:gd name="T101" fmla="*/ 212 w 212"/>
              <a:gd name="T102" fmla="*/ 144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2" h="144">
                <a:moveTo>
                  <a:pt x="22" y="62"/>
                </a:moveTo>
                <a:lnTo>
                  <a:pt x="0" y="76"/>
                </a:lnTo>
                <a:lnTo>
                  <a:pt x="0" y="100"/>
                </a:lnTo>
                <a:lnTo>
                  <a:pt x="38" y="104"/>
                </a:lnTo>
                <a:lnTo>
                  <a:pt x="58" y="108"/>
                </a:lnTo>
                <a:lnTo>
                  <a:pt x="74" y="118"/>
                </a:lnTo>
                <a:lnTo>
                  <a:pt x="96" y="134"/>
                </a:lnTo>
                <a:lnTo>
                  <a:pt x="118" y="144"/>
                </a:lnTo>
                <a:lnTo>
                  <a:pt x="142" y="142"/>
                </a:lnTo>
                <a:lnTo>
                  <a:pt x="164" y="130"/>
                </a:lnTo>
                <a:lnTo>
                  <a:pt x="196" y="132"/>
                </a:lnTo>
                <a:lnTo>
                  <a:pt x="210" y="128"/>
                </a:lnTo>
                <a:lnTo>
                  <a:pt x="200" y="104"/>
                </a:lnTo>
                <a:lnTo>
                  <a:pt x="192" y="86"/>
                </a:lnTo>
                <a:lnTo>
                  <a:pt x="188" y="60"/>
                </a:lnTo>
                <a:lnTo>
                  <a:pt x="192" y="44"/>
                </a:lnTo>
                <a:lnTo>
                  <a:pt x="208" y="32"/>
                </a:lnTo>
                <a:lnTo>
                  <a:pt x="212" y="14"/>
                </a:lnTo>
                <a:lnTo>
                  <a:pt x="208" y="2"/>
                </a:lnTo>
                <a:lnTo>
                  <a:pt x="186" y="2"/>
                </a:lnTo>
                <a:lnTo>
                  <a:pt x="168" y="12"/>
                </a:lnTo>
                <a:lnTo>
                  <a:pt x="154" y="0"/>
                </a:lnTo>
                <a:lnTo>
                  <a:pt x="138" y="4"/>
                </a:lnTo>
                <a:lnTo>
                  <a:pt x="136" y="22"/>
                </a:lnTo>
                <a:lnTo>
                  <a:pt x="136" y="40"/>
                </a:lnTo>
                <a:lnTo>
                  <a:pt x="126" y="34"/>
                </a:lnTo>
                <a:lnTo>
                  <a:pt x="106" y="30"/>
                </a:lnTo>
                <a:lnTo>
                  <a:pt x="92" y="34"/>
                </a:lnTo>
                <a:lnTo>
                  <a:pt x="92" y="54"/>
                </a:lnTo>
                <a:lnTo>
                  <a:pt x="78" y="56"/>
                </a:lnTo>
                <a:lnTo>
                  <a:pt x="52" y="52"/>
                </a:lnTo>
                <a:lnTo>
                  <a:pt x="32" y="56"/>
                </a:lnTo>
                <a:lnTo>
                  <a:pt x="22" y="62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Freeform 26"/>
          <p:cNvSpPr>
            <a:spLocks noChangeAspect="1"/>
          </p:cNvSpPr>
          <p:nvPr/>
        </p:nvSpPr>
        <p:spPr bwMode="auto">
          <a:xfrm>
            <a:off x="5805488" y="4740275"/>
            <a:ext cx="909637" cy="930275"/>
          </a:xfrm>
          <a:custGeom>
            <a:avLst/>
            <a:gdLst>
              <a:gd name="T0" fmla="*/ 22 w 574"/>
              <a:gd name="T1" fmla="*/ 0 h 594"/>
              <a:gd name="T2" fmla="*/ 10 w 574"/>
              <a:gd name="T3" fmla="*/ 24 h 594"/>
              <a:gd name="T4" fmla="*/ 0 w 574"/>
              <a:gd name="T5" fmla="*/ 64 h 594"/>
              <a:gd name="T6" fmla="*/ 42 w 574"/>
              <a:gd name="T7" fmla="*/ 132 h 594"/>
              <a:gd name="T8" fmla="*/ 88 w 574"/>
              <a:gd name="T9" fmla="*/ 150 h 594"/>
              <a:gd name="T10" fmla="*/ 138 w 574"/>
              <a:gd name="T11" fmla="*/ 130 h 594"/>
              <a:gd name="T12" fmla="*/ 208 w 574"/>
              <a:gd name="T13" fmla="*/ 184 h 594"/>
              <a:gd name="T14" fmla="*/ 224 w 574"/>
              <a:gd name="T15" fmla="*/ 218 h 594"/>
              <a:gd name="T16" fmla="*/ 250 w 574"/>
              <a:gd name="T17" fmla="*/ 240 h 594"/>
              <a:gd name="T18" fmla="*/ 280 w 574"/>
              <a:gd name="T19" fmla="*/ 282 h 594"/>
              <a:gd name="T20" fmla="*/ 248 w 574"/>
              <a:gd name="T21" fmla="*/ 316 h 594"/>
              <a:gd name="T22" fmla="*/ 262 w 574"/>
              <a:gd name="T23" fmla="*/ 356 h 594"/>
              <a:gd name="T24" fmla="*/ 276 w 574"/>
              <a:gd name="T25" fmla="*/ 400 h 594"/>
              <a:gd name="T26" fmla="*/ 306 w 574"/>
              <a:gd name="T27" fmla="*/ 468 h 594"/>
              <a:gd name="T28" fmla="*/ 330 w 574"/>
              <a:gd name="T29" fmla="*/ 512 h 594"/>
              <a:gd name="T30" fmla="*/ 374 w 574"/>
              <a:gd name="T31" fmla="*/ 570 h 594"/>
              <a:gd name="T32" fmla="*/ 396 w 574"/>
              <a:gd name="T33" fmla="*/ 562 h 594"/>
              <a:gd name="T34" fmla="*/ 438 w 574"/>
              <a:gd name="T35" fmla="*/ 550 h 594"/>
              <a:gd name="T36" fmla="*/ 460 w 574"/>
              <a:gd name="T37" fmla="*/ 524 h 594"/>
              <a:gd name="T38" fmla="*/ 500 w 574"/>
              <a:gd name="T39" fmla="*/ 464 h 594"/>
              <a:gd name="T40" fmla="*/ 540 w 574"/>
              <a:gd name="T41" fmla="*/ 414 h 594"/>
              <a:gd name="T42" fmla="*/ 524 w 574"/>
              <a:gd name="T43" fmla="*/ 376 h 594"/>
              <a:gd name="T44" fmla="*/ 546 w 574"/>
              <a:gd name="T45" fmla="*/ 330 h 594"/>
              <a:gd name="T46" fmla="*/ 516 w 574"/>
              <a:gd name="T47" fmla="*/ 302 h 594"/>
              <a:gd name="T48" fmla="*/ 532 w 574"/>
              <a:gd name="T49" fmla="*/ 238 h 594"/>
              <a:gd name="T50" fmla="*/ 524 w 574"/>
              <a:gd name="T51" fmla="*/ 182 h 594"/>
              <a:gd name="T52" fmla="*/ 574 w 574"/>
              <a:gd name="T53" fmla="*/ 140 h 594"/>
              <a:gd name="T54" fmla="*/ 556 w 574"/>
              <a:gd name="T55" fmla="*/ 78 h 594"/>
              <a:gd name="T56" fmla="*/ 484 w 574"/>
              <a:gd name="T57" fmla="*/ 36 h 594"/>
              <a:gd name="T58" fmla="*/ 442 w 574"/>
              <a:gd name="T59" fmla="*/ 18 h 594"/>
              <a:gd name="T60" fmla="*/ 398 w 574"/>
              <a:gd name="T61" fmla="*/ 12 h 594"/>
              <a:gd name="T62" fmla="*/ 354 w 574"/>
              <a:gd name="T63" fmla="*/ 10 h 594"/>
              <a:gd name="T64" fmla="*/ 294 w 574"/>
              <a:gd name="T65" fmla="*/ 22 h 594"/>
              <a:gd name="T66" fmla="*/ 244 w 574"/>
              <a:gd name="T67" fmla="*/ 56 h 594"/>
              <a:gd name="T68" fmla="*/ 210 w 574"/>
              <a:gd name="T69" fmla="*/ 52 h 594"/>
              <a:gd name="T70" fmla="*/ 172 w 574"/>
              <a:gd name="T71" fmla="*/ 36 h 594"/>
              <a:gd name="T72" fmla="*/ 128 w 574"/>
              <a:gd name="T73" fmla="*/ 60 h 594"/>
              <a:gd name="T74" fmla="*/ 72 w 574"/>
              <a:gd name="T75" fmla="*/ 20 h 59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74"/>
              <a:gd name="T115" fmla="*/ 0 h 594"/>
              <a:gd name="T116" fmla="*/ 574 w 574"/>
              <a:gd name="T117" fmla="*/ 594 h 59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74" h="594">
                <a:moveTo>
                  <a:pt x="48" y="0"/>
                </a:moveTo>
                <a:lnTo>
                  <a:pt x="22" y="0"/>
                </a:lnTo>
                <a:lnTo>
                  <a:pt x="28" y="18"/>
                </a:lnTo>
                <a:lnTo>
                  <a:pt x="10" y="24"/>
                </a:lnTo>
                <a:lnTo>
                  <a:pt x="4" y="46"/>
                </a:lnTo>
                <a:lnTo>
                  <a:pt x="0" y="64"/>
                </a:lnTo>
                <a:lnTo>
                  <a:pt x="18" y="94"/>
                </a:lnTo>
                <a:lnTo>
                  <a:pt x="42" y="132"/>
                </a:lnTo>
                <a:lnTo>
                  <a:pt x="60" y="154"/>
                </a:lnTo>
                <a:lnTo>
                  <a:pt x="88" y="150"/>
                </a:lnTo>
                <a:lnTo>
                  <a:pt x="108" y="138"/>
                </a:lnTo>
                <a:lnTo>
                  <a:pt x="138" y="130"/>
                </a:lnTo>
                <a:lnTo>
                  <a:pt x="154" y="142"/>
                </a:lnTo>
                <a:lnTo>
                  <a:pt x="208" y="184"/>
                </a:lnTo>
                <a:lnTo>
                  <a:pt x="224" y="198"/>
                </a:lnTo>
                <a:lnTo>
                  <a:pt x="224" y="218"/>
                </a:lnTo>
                <a:lnTo>
                  <a:pt x="236" y="228"/>
                </a:lnTo>
                <a:lnTo>
                  <a:pt x="250" y="240"/>
                </a:lnTo>
                <a:lnTo>
                  <a:pt x="274" y="262"/>
                </a:lnTo>
                <a:lnTo>
                  <a:pt x="280" y="282"/>
                </a:lnTo>
                <a:lnTo>
                  <a:pt x="278" y="302"/>
                </a:lnTo>
                <a:lnTo>
                  <a:pt x="248" y="316"/>
                </a:lnTo>
                <a:lnTo>
                  <a:pt x="250" y="346"/>
                </a:lnTo>
                <a:lnTo>
                  <a:pt x="262" y="356"/>
                </a:lnTo>
                <a:lnTo>
                  <a:pt x="262" y="378"/>
                </a:lnTo>
                <a:lnTo>
                  <a:pt x="276" y="400"/>
                </a:lnTo>
                <a:lnTo>
                  <a:pt x="306" y="440"/>
                </a:lnTo>
                <a:lnTo>
                  <a:pt x="306" y="468"/>
                </a:lnTo>
                <a:lnTo>
                  <a:pt x="304" y="490"/>
                </a:lnTo>
                <a:lnTo>
                  <a:pt x="330" y="512"/>
                </a:lnTo>
                <a:lnTo>
                  <a:pt x="352" y="534"/>
                </a:lnTo>
                <a:lnTo>
                  <a:pt x="374" y="570"/>
                </a:lnTo>
                <a:lnTo>
                  <a:pt x="390" y="594"/>
                </a:lnTo>
                <a:lnTo>
                  <a:pt x="396" y="562"/>
                </a:lnTo>
                <a:lnTo>
                  <a:pt x="408" y="550"/>
                </a:lnTo>
                <a:lnTo>
                  <a:pt x="438" y="550"/>
                </a:lnTo>
                <a:lnTo>
                  <a:pt x="450" y="540"/>
                </a:lnTo>
                <a:lnTo>
                  <a:pt x="460" y="524"/>
                </a:lnTo>
                <a:lnTo>
                  <a:pt x="474" y="498"/>
                </a:lnTo>
                <a:lnTo>
                  <a:pt x="500" y="464"/>
                </a:lnTo>
                <a:lnTo>
                  <a:pt x="532" y="434"/>
                </a:lnTo>
                <a:lnTo>
                  <a:pt x="540" y="414"/>
                </a:lnTo>
                <a:lnTo>
                  <a:pt x="524" y="394"/>
                </a:lnTo>
                <a:lnTo>
                  <a:pt x="524" y="376"/>
                </a:lnTo>
                <a:lnTo>
                  <a:pt x="540" y="350"/>
                </a:lnTo>
                <a:lnTo>
                  <a:pt x="546" y="330"/>
                </a:lnTo>
                <a:lnTo>
                  <a:pt x="530" y="320"/>
                </a:lnTo>
                <a:lnTo>
                  <a:pt x="516" y="302"/>
                </a:lnTo>
                <a:lnTo>
                  <a:pt x="516" y="278"/>
                </a:lnTo>
                <a:lnTo>
                  <a:pt x="532" y="238"/>
                </a:lnTo>
                <a:lnTo>
                  <a:pt x="528" y="206"/>
                </a:lnTo>
                <a:lnTo>
                  <a:pt x="524" y="182"/>
                </a:lnTo>
                <a:lnTo>
                  <a:pt x="540" y="160"/>
                </a:lnTo>
                <a:lnTo>
                  <a:pt x="574" y="140"/>
                </a:lnTo>
                <a:lnTo>
                  <a:pt x="568" y="90"/>
                </a:lnTo>
                <a:lnTo>
                  <a:pt x="556" y="78"/>
                </a:lnTo>
                <a:lnTo>
                  <a:pt x="530" y="64"/>
                </a:lnTo>
                <a:lnTo>
                  <a:pt x="484" y="36"/>
                </a:lnTo>
                <a:lnTo>
                  <a:pt x="462" y="18"/>
                </a:lnTo>
                <a:lnTo>
                  <a:pt x="442" y="18"/>
                </a:lnTo>
                <a:lnTo>
                  <a:pt x="418" y="18"/>
                </a:lnTo>
                <a:lnTo>
                  <a:pt x="398" y="12"/>
                </a:lnTo>
                <a:lnTo>
                  <a:pt x="382" y="8"/>
                </a:lnTo>
                <a:lnTo>
                  <a:pt x="354" y="10"/>
                </a:lnTo>
                <a:lnTo>
                  <a:pt x="326" y="20"/>
                </a:lnTo>
                <a:lnTo>
                  <a:pt x="294" y="22"/>
                </a:lnTo>
                <a:lnTo>
                  <a:pt x="268" y="26"/>
                </a:lnTo>
                <a:lnTo>
                  <a:pt x="244" y="56"/>
                </a:lnTo>
                <a:lnTo>
                  <a:pt x="228" y="64"/>
                </a:lnTo>
                <a:lnTo>
                  <a:pt x="210" y="52"/>
                </a:lnTo>
                <a:lnTo>
                  <a:pt x="198" y="30"/>
                </a:lnTo>
                <a:lnTo>
                  <a:pt x="172" y="36"/>
                </a:lnTo>
                <a:lnTo>
                  <a:pt x="148" y="62"/>
                </a:lnTo>
                <a:lnTo>
                  <a:pt x="128" y="60"/>
                </a:lnTo>
                <a:lnTo>
                  <a:pt x="96" y="38"/>
                </a:lnTo>
                <a:lnTo>
                  <a:pt x="72" y="20"/>
                </a:lnTo>
                <a:lnTo>
                  <a:pt x="48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9" name="Freeform 27"/>
          <p:cNvSpPr>
            <a:spLocks noChangeAspect="1"/>
          </p:cNvSpPr>
          <p:nvPr/>
        </p:nvSpPr>
        <p:spPr bwMode="auto">
          <a:xfrm>
            <a:off x="6616700" y="5235575"/>
            <a:ext cx="466725" cy="633413"/>
          </a:xfrm>
          <a:custGeom>
            <a:avLst/>
            <a:gdLst>
              <a:gd name="T0" fmla="*/ 138 w 294"/>
              <a:gd name="T1" fmla="*/ 18 h 404"/>
              <a:gd name="T2" fmla="*/ 110 w 294"/>
              <a:gd name="T3" fmla="*/ 0 h 404"/>
              <a:gd name="T4" fmla="*/ 86 w 294"/>
              <a:gd name="T5" fmla="*/ 2 h 404"/>
              <a:gd name="T6" fmla="*/ 74 w 294"/>
              <a:gd name="T7" fmla="*/ 20 h 404"/>
              <a:gd name="T8" fmla="*/ 86 w 294"/>
              <a:gd name="T9" fmla="*/ 48 h 404"/>
              <a:gd name="T10" fmla="*/ 100 w 294"/>
              <a:gd name="T11" fmla="*/ 54 h 404"/>
              <a:gd name="T12" fmla="*/ 100 w 294"/>
              <a:gd name="T13" fmla="*/ 86 h 404"/>
              <a:gd name="T14" fmla="*/ 72 w 294"/>
              <a:gd name="T15" fmla="*/ 104 h 404"/>
              <a:gd name="T16" fmla="*/ 70 w 294"/>
              <a:gd name="T17" fmla="*/ 132 h 404"/>
              <a:gd name="T18" fmla="*/ 76 w 294"/>
              <a:gd name="T19" fmla="*/ 148 h 404"/>
              <a:gd name="T20" fmla="*/ 64 w 294"/>
              <a:gd name="T21" fmla="*/ 168 h 404"/>
              <a:gd name="T22" fmla="*/ 40 w 294"/>
              <a:gd name="T23" fmla="*/ 176 h 404"/>
              <a:gd name="T24" fmla="*/ 0 w 294"/>
              <a:gd name="T25" fmla="*/ 206 h 404"/>
              <a:gd name="T26" fmla="*/ 0 w 294"/>
              <a:gd name="T27" fmla="*/ 244 h 404"/>
              <a:gd name="T28" fmla="*/ 20 w 294"/>
              <a:gd name="T29" fmla="*/ 288 h 404"/>
              <a:gd name="T30" fmla="*/ 38 w 294"/>
              <a:gd name="T31" fmla="*/ 310 h 404"/>
              <a:gd name="T32" fmla="*/ 38 w 294"/>
              <a:gd name="T33" fmla="*/ 334 h 404"/>
              <a:gd name="T34" fmla="*/ 32 w 294"/>
              <a:gd name="T35" fmla="*/ 366 h 404"/>
              <a:gd name="T36" fmla="*/ 32 w 294"/>
              <a:gd name="T37" fmla="*/ 382 h 404"/>
              <a:gd name="T38" fmla="*/ 54 w 294"/>
              <a:gd name="T39" fmla="*/ 396 h 404"/>
              <a:gd name="T40" fmla="*/ 94 w 294"/>
              <a:gd name="T41" fmla="*/ 404 h 404"/>
              <a:gd name="T42" fmla="*/ 116 w 294"/>
              <a:gd name="T43" fmla="*/ 392 h 404"/>
              <a:gd name="T44" fmla="*/ 152 w 294"/>
              <a:gd name="T45" fmla="*/ 400 h 404"/>
              <a:gd name="T46" fmla="*/ 152 w 294"/>
              <a:gd name="T47" fmla="*/ 388 h 404"/>
              <a:gd name="T48" fmla="*/ 140 w 294"/>
              <a:gd name="T49" fmla="*/ 372 h 404"/>
              <a:gd name="T50" fmla="*/ 114 w 294"/>
              <a:gd name="T51" fmla="*/ 350 h 404"/>
              <a:gd name="T52" fmla="*/ 132 w 294"/>
              <a:gd name="T53" fmla="*/ 338 h 404"/>
              <a:gd name="T54" fmla="*/ 164 w 294"/>
              <a:gd name="T55" fmla="*/ 324 h 404"/>
              <a:gd name="T56" fmla="*/ 176 w 294"/>
              <a:gd name="T57" fmla="*/ 302 h 404"/>
              <a:gd name="T58" fmla="*/ 198 w 294"/>
              <a:gd name="T59" fmla="*/ 276 h 404"/>
              <a:gd name="T60" fmla="*/ 218 w 294"/>
              <a:gd name="T61" fmla="*/ 260 h 404"/>
              <a:gd name="T62" fmla="*/ 212 w 294"/>
              <a:gd name="T63" fmla="*/ 242 h 404"/>
              <a:gd name="T64" fmla="*/ 208 w 294"/>
              <a:gd name="T65" fmla="*/ 222 h 404"/>
              <a:gd name="T66" fmla="*/ 214 w 294"/>
              <a:gd name="T67" fmla="*/ 192 h 404"/>
              <a:gd name="T68" fmla="*/ 220 w 294"/>
              <a:gd name="T69" fmla="*/ 142 h 404"/>
              <a:gd name="T70" fmla="*/ 236 w 294"/>
              <a:gd name="T71" fmla="*/ 124 h 404"/>
              <a:gd name="T72" fmla="*/ 276 w 294"/>
              <a:gd name="T73" fmla="*/ 114 h 404"/>
              <a:gd name="T74" fmla="*/ 290 w 294"/>
              <a:gd name="T75" fmla="*/ 100 h 404"/>
              <a:gd name="T76" fmla="*/ 292 w 294"/>
              <a:gd name="T77" fmla="*/ 78 h 404"/>
              <a:gd name="T78" fmla="*/ 294 w 294"/>
              <a:gd name="T79" fmla="*/ 54 h 404"/>
              <a:gd name="T80" fmla="*/ 276 w 294"/>
              <a:gd name="T81" fmla="*/ 58 h 404"/>
              <a:gd name="T82" fmla="*/ 258 w 294"/>
              <a:gd name="T83" fmla="*/ 46 h 404"/>
              <a:gd name="T84" fmla="*/ 262 w 294"/>
              <a:gd name="T85" fmla="*/ 30 h 404"/>
              <a:gd name="T86" fmla="*/ 246 w 294"/>
              <a:gd name="T87" fmla="*/ 18 h 404"/>
              <a:gd name="T88" fmla="*/ 236 w 294"/>
              <a:gd name="T89" fmla="*/ 32 h 404"/>
              <a:gd name="T90" fmla="*/ 236 w 294"/>
              <a:gd name="T91" fmla="*/ 44 h 404"/>
              <a:gd name="T92" fmla="*/ 228 w 294"/>
              <a:gd name="T93" fmla="*/ 66 h 404"/>
              <a:gd name="T94" fmla="*/ 214 w 294"/>
              <a:gd name="T95" fmla="*/ 64 h 404"/>
              <a:gd name="T96" fmla="*/ 194 w 294"/>
              <a:gd name="T97" fmla="*/ 52 h 404"/>
              <a:gd name="T98" fmla="*/ 174 w 294"/>
              <a:gd name="T99" fmla="*/ 60 h 404"/>
              <a:gd name="T100" fmla="*/ 146 w 294"/>
              <a:gd name="T101" fmla="*/ 64 h 404"/>
              <a:gd name="T102" fmla="*/ 120 w 294"/>
              <a:gd name="T103" fmla="*/ 66 h 404"/>
              <a:gd name="T104" fmla="*/ 114 w 294"/>
              <a:gd name="T105" fmla="*/ 56 h 404"/>
              <a:gd name="T106" fmla="*/ 128 w 294"/>
              <a:gd name="T107" fmla="*/ 32 h 404"/>
              <a:gd name="T108" fmla="*/ 138 w 294"/>
              <a:gd name="T109" fmla="*/ 18 h 4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94"/>
              <a:gd name="T166" fmla="*/ 0 h 404"/>
              <a:gd name="T167" fmla="*/ 294 w 294"/>
              <a:gd name="T168" fmla="*/ 404 h 4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94" h="404">
                <a:moveTo>
                  <a:pt x="138" y="18"/>
                </a:moveTo>
                <a:lnTo>
                  <a:pt x="110" y="0"/>
                </a:lnTo>
                <a:lnTo>
                  <a:pt x="86" y="2"/>
                </a:lnTo>
                <a:lnTo>
                  <a:pt x="74" y="20"/>
                </a:lnTo>
                <a:lnTo>
                  <a:pt x="86" y="48"/>
                </a:lnTo>
                <a:lnTo>
                  <a:pt x="100" y="54"/>
                </a:lnTo>
                <a:lnTo>
                  <a:pt x="100" y="86"/>
                </a:lnTo>
                <a:lnTo>
                  <a:pt x="72" y="104"/>
                </a:lnTo>
                <a:lnTo>
                  <a:pt x="70" y="132"/>
                </a:lnTo>
                <a:lnTo>
                  <a:pt x="76" y="148"/>
                </a:lnTo>
                <a:lnTo>
                  <a:pt x="64" y="168"/>
                </a:lnTo>
                <a:lnTo>
                  <a:pt x="40" y="176"/>
                </a:lnTo>
                <a:lnTo>
                  <a:pt x="0" y="206"/>
                </a:lnTo>
                <a:lnTo>
                  <a:pt x="0" y="244"/>
                </a:lnTo>
                <a:lnTo>
                  <a:pt x="20" y="288"/>
                </a:lnTo>
                <a:lnTo>
                  <a:pt x="38" y="310"/>
                </a:lnTo>
                <a:lnTo>
                  <a:pt x="38" y="334"/>
                </a:lnTo>
                <a:lnTo>
                  <a:pt x="32" y="366"/>
                </a:lnTo>
                <a:lnTo>
                  <a:pt x="32" y="382"/>
                </a:lnTo>
                <a:lnTo>
                  <a:pt x="54" y="396"/>
                </a:lnTo>
                <a:lnTo>
                  <a:pt x="94" y="404"/>
                </a:lnTo>
                <a:lnTo>
                  <a:pt x="116" y="392"/>
                </a:lnTo>
                <a:lnTo>
                  <a:pt x="152" y="400"/>
                </a:lnTo>
                <a:lnTo>
                  <a:pt x="152" y="388"/>
                </a:lnTo>
                <a:lnTo>
                  <a:pt x="140" y="372"/>
                </a:lnTo>
                <a:lnTo>
                  <a:pt x="114" y="350"/>
                </a:lnTo>
                <a:lnTo>
                  <a:pt x="132" y="338"/>
                </a:lnTo>
                <a:lnTo>
                  <a:pt x="164" y="324"/>
                </a:lnTo>
                <a:lnTo>
                  <a:pt x="176" y="302"/>
                </a:lnTo>
                <a:lnTo>
                  <a:pt x="198" y="276"/>
                </a:lnTo>
                <a:lnTo>
                  <a:pt x="218" y="260"/>
                </a:lnTo>
                <a:lnTo>
                  <a:pt x="212" y="242"/>
                </a:lnTo>
                <a:lnTo>
                  <a:pt x="208" y="222"/>
                </a:lnTo>
                <a:lnTo>
                  <a:pt x="214" y="192"/>
                </a:lnTo>
                <a:lnTo>
                  <a:pt x="220" y="142"/>
                </a:lnTo>
                <a:lnTo>
                  <a:pt x="236" y="124"/>
                </a:lnTo>
                <a:lnTo>
                  <a:pt x="276" y="114"/>
                </a:lnTo>
                <a:lnTo>
                  <a:pt x="290" y="100"/>
                </a:lnTo>
                <a:lnTo>
                  <a:pt x="292" y="78"/>
                </a:lnTo>
                <a:lnTo>
                  <a:pt x="294" y="54"/>
                </a:lnTo>
                <a:lnTo>
                  <a:pt x="276" y="58"/>
                </a:lnTo>
                <a:lnTo>
                  <a:pt x="258" y="46"/>
                </a:lnTo>
                <a:lnTo>
                  <a:pt x="262" y="30"/>
                </a:lnTo>
                <a:lnTo>
                  <a:pt x="246" y="18"/>
                </a:lnTo>
                <a:lnTo>
                  <a:pt x="236" y="32"/>
                </a:lnTo>
                <a:lnTo>
                  <a:pt x="236" y="44"/>
                </a:lnTo>
                <a:lnTo>
                  <a:pt x="228" y="66"/>
                </a:lnTo>
                <a:lnTo>
                  <a:pt x="214" y="64"/>
                </a:lnTo>
                <a:lnTo>
                  <a:pt x="194" y="52"/>
                </a:lnTo>
                <a:lnTo>
                  <a:pt x="174" y="60"/>
                </a:lnTo>
                <a:lnTo>
                  <a:pt x="146" y="64"/>
                </a:lnTo>
                <a:lnTo>
                  <a:pt x="120" y="66"/>
                </a:lnTo>
                <a:lnTo>
                  <a:pt x="114" y="56"/>
                </a:lnTo>
                <a:lnTo>
                  <a:pt x="128" y="32"/>
                </a:lnTo>
                <a:lnTo>
                  <a:pt x="138" y="18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0" name="Freeform 28"/>
          <p:cNvSpPr>
            <a:spLocks noChangeAspect="1"/>
          </p:cNvSpPr>
          <p:nvPr/>
        </p:nvSpPr>
        <p:spPr bwMode="auto">
          <a:xfrm>
            <a:off x="6459538" y="5873750"/>
            <a:ext cx="239712" cy="249238"/>
          </a:xfrm>
          <a:custGeom>
            <a:avLst/>
            <a:gdLst>
              <a:gd name="T0" fmla="*/ 32 w 152"/>
              <a:gd name="T1" fmla="*/ 12 h 158"/>
              <a:gd name="T2" fmla="*/ 22 w 152"/>
              <a:gd name="T3" fmla="*/ 28 h 158"/>
              <a:gd name="T4" fmla="*/ 32 w 152"/>
              <a:gd name="T5" fmla="*/ 52 h 158"/>
              <a:gd name="T6" fmla="*/ 22 w 152"/>
              <a:gd name="T7" fmla="*/ 80 h 158"/>
              <a:gd name="T8" fmla="*/ 0 w 152"/>
              <a:gd name="T9" fmla="*/ 96 h 158"/>
              <a:gd name="T10" fmla="*/ 28 w 152"/>
              <a:gd name="T11" fmla="*/ 156 h 158"/>
              <a:gd name="T12" fmla="*/ 46 w 152"/>
              <a:gd name="T13" fmla="*/ 120 h 158"/>
              <a:gd name="T14" fmla="*/ 62 w 152"/>
              <a:gd name="T15" fmla="*/ 120 h 158"/>
              <a:gd name="T16" fmla="*/ 62 w 152"/>
              <a:gd name="T17" fmla="*/ 144 h 158"/>
              <a:gd name="T18" fmla="*/ 64 w 152"/>
              <a:gd name="T19" fmla="*/ 158 h 158"/>
              <a:gd name="T20" fmla="*/ 90 w 152"/>
              <a:gd name="T21" fmla="*/ 156 h 158"/>
              <a:gd name="T22" fmla="*/ 124 w 152"/>
              <a:gd name="T23" fmla="*/ 146 h 158"/>
              <a:gd name="T24" fmla="*/ 146 w 152"/>
              <a:gd name="T25" fmla="*/ 120 h 158"/>
              <a:gd name="T26" fmla="*/ 152 w 152"/>
              <a:gd name="T27" fmla="*/ 102 h 158"/>
              <a:gd name="T28" fmla="*/ 152 w 152"/>
              <a:gd name="T29" fmla="*/ 78 h 158"/>
              <a:gd name="T30" fmla="*/ 138 w 152"/>
              <a:gd name="T31" fmla="*/ 42 h 158"/>
              <a:gd name="T32" fmla="*/ 136 w 152"/>
              <a:gd name="T33" fmla="*/ 24 h 158"/>
              <a:gd name="T34" fmla="*/ 126 w 152"/>
              <a:gd name="T35" fmla="*/ 14 h 158"/>
              <a:gd name="T36" fmla="*/ 96 w 152"/>
              <a:gd name="T37" fmla="*/ 0 h 158"/>
              <a:gd name="T38" fmla="*/ 86 w 152"/>
              <a:gd name="T39" fmla="*/ 18 h 158"/>
              <a:gd name="T40" fmla="*/ 90 w 152"/>
              <a:gd name="T41" fmla="*/ 32 h 158"/>
              <a:gd name="T42" fmla="*/ 90 w 152"/>
              <a:gd name="T43" fmla="*/ 56 h 158"/>
              <a:gd name="T44" fmla="*/ 86 w 152"/>
              <a:gd name="T45" fmla="*/ 70 h 158"/>
              <a:gd name="T46" fmla="*/ 64 w 152"/>
              <a:gd name="T47" fmla="*/ 52 h 158"/>
              <a:gd name="T48" fmla="*/ 50 w 152"/>
              <a:gd name="T49" fmla="*/ 40 h 158"/>
              <a:gd name="T50" fmla="*/ 62 w 152"/>
              <a:gd name="T51" fmla="*/ 34 h 158"/>
              <a:gd name="T52" fmla="*/ 76 w 152"/>
              <a:gd name="T53" fmla="*/ 18 h 158"/>
              <a:gd name="T54" fmla="*/ 70 w 152"/>
              <a:gd name="T55" fmla="*/ 8 h 158"/>
              <a:gd name="T56" fmla="*/ 54 w 152"/>
              <a:gd name="T57" fmla="*/ 10 h 158"/>
              <a:gd name="T58" fmla="*/ 32 w 152"/>
              <a:gd name="T59" fmla="*/ 12 h 1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2"/>
              <a:gd name="T91" fmla="*/ 0 h 158"/>
              <a:gd name="T92" fmla="*/ 152 w 152"/>
              <a:gd name="T93" fmla="*/ 158 h 1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2" h="158">
                <a:moveTo>
                  <a:pt x="32" y="12"/>
                </a:moveTo>
                <a:lnTo>
                  <a:pt x="22" y="28"/>
                </a:lnTo>
                <a:lnTo>
                  <a:pt x="32" y="52"/>
                </a:lnTo>
                <a:lnTo>
                  <a:pt x="22" y="80"/>
                </a:lnTo>
                <a:lnTo>
                  <a:pt x="0" y="96"/>
                </a:lnTo>
                <a:lnTo>
                  <a:pt x="28" y="156"/>
                </a:lnTo>
                <a:lnTo>
                  <a:pt x="46" y="120"/>
                </a:lnTo>
                <a:lnTo>
                  <a:pt x="62" y="120"/>
                </a:lnTo>
                <a:lnTo>
                  <a:pt x="62" y="144"/>
                </a:lnTo>
                <a:lnTo>
                  <a:pt x="64" y="158"/>
                </a:lnTo>
                <a:lnTo>
                  <a:pt x="90" y="156"/>
                </a:lnTo>
                <a:lnTo>
                  <a:pt x="124" y="146"/>
                </a:lnTo>
                <a:lnTo>
                  <a:pt x="146" y="120"/>
                </a:lnTo>
                <a:lnTo>
                  <a:pt x="152" y="102"/>
                </a:lnTo>
                <a:lnTo>
                  <a:pt x="152" y="78"/>
                </a:lnTo>
                <a:lnTo>
                  <a:pt x="138" y="42"/>
                </a:lnTo>
                <a:lnTo>
                  <a:pt x="136" y="24"/>
                </a:lnTo>
                <a:lnTo>
                  <a:pt x="126" y="14"/>
                </a:lnTo>
                <a:lnTo>
                  <a:pt x="96" y="0"/>
                </a:lnTo>
                <a:lnTo>
                  <a:pt x="86" y="18"/>
                </a:lnTo>
                <a:lnTo>
                  <a:pt x="90" y="32"/>
                </a:lnTo>
                <a:lnTo>
                  <a:pt x="90" y="56"/>
                </a:lnTo>
                <a:lnTo>
                  <a:pt x="86" y="70"/>
                </a:lnTo>
                <a:lnTo>
                  <a:pt x="64" y="52"/>
                </a:lnTo>
                <a:lnTo>
                  <a:pt x="50" y="40"/>
                </a:lnTo>
                <a:lnTo>
                  <a:pt x="62" y="34"/>
                </a:lnTo>
                <a:lnTo>
                  <a:pt x="76" y="18"/>
                </a:lnTo>
                <a:lnTo>
                  <a:pt x="70" y="8"/>
                </a:lnTo>
                <a:lnTo>
                  <a:pt x="54" y="10"/>
                </a:lnTo>
                <a:lnTo>
                  <a:pt x="32" y="12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301" name="Text Box 39"/>
          <p:cNvSpPr txBox="1">
            <a:spLocks noChangeAspect="1" noChangeArrowheads="1"/>
          </p:cNvSpPr>
          <p:nvPr/>
        </p:nvSpPr>
        <p:spPr bwMode="auto">
          <a:xfrm>
            <a:off x="6859588" y="4154488"/>
            <a:ext cx="9032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Flounder</a:t>
            </a:r>
          </a:p>
        </p:txBody>
      </p:sp>
      <p:sp>
        <p:nvSpPr>
          <p:cNvPr id="11303" name="Text Box 41"/>
          <p:cNvSpPr txBox="1">
            <a:spLocks noChangeAspect="1" noChangeArrowheads="1"/>
          </p:cNvSpPr>
          <p:nvPr/>
        </p:nvSpPr>
        <p:spPr bwMode="auto">
          <a:xfrm>
            <a:off x="6992938" y="2263775"/>
            <a:ext cx="7397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Kipper</a:t>
            </a:r>
          </a:p>
        </p:txBody>
      </p:sp>
      <p:sp>
        <p:nvSpPr>
          <p:cNvPr id="11304" name="Text Box 42"/>
          <p:cNvSpPr txBox="1">
            <a:spLocks noChangeAspect="1" noChangeArrowheads="1"/>
          </p:cNvSpPr>
          <p:nvPr/>
        </p:nvSpPr>
        <p:spPr bwMode="auto">
          <a:xfrm>
            <a:off x="6126163" y="5181600"/>
            <a:ext cx="6683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Cobia</a:t>
            </a:r>
          </a:p>
        </p:txBody>
      </p:sp>
      <p:sp>
        <p:nvSpPr>
          <p:cNvPr id="11305" name="Text Box 43"/>
          <p:cNvSpPr txBox="1">
            <a:spLocks noChangeAspect="1" noChangeArrowheads="1"/>
          </p:cNvSpPr>
          <p:nvPr/>
        </p:nvSpPr>
        <p:spPr bwMode="auto">
          <a:xfrm>
            <a:off x="6834188" y="5554663"/>
            <a:ext cx="9128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Mackerel</a:t>
            </a:r>
          </a:p>
        </p:txBody>
      </p:sp>
      <p:sp>
        <p:nvSpPr>
          <p:cNvPr id="11310" name="Line 48"/>
          <p:cNvSpPr>
            <a:spLocks noChangeAspect="1" noChangeShapeType="1"/>
          </p:cNvSpPr>
          <p:nvPr/>
        </p:nvSpPr>
        <p:spPr bwMode="auto">
          <a:xfrm>
            <a:off x="4743450" y="1897063"/>
            <a:ext cx="1868488" cy="3554412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3" name="Line 51"/>
          <p:cNvSpPr>
            <a:spLocks noChangeAspect="1" noChangeShapeType="1"/>
          </p:cNvSpPr>
          <p:nvPr/>
        </p:nvSpPr>
        <p:spPr bwMode="auto">
          <a:xfrm>
            <a:off x="6577013" y="1690688"/>
            <a:ext cx="1441450" cy="2808287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4" name="Line 52"/>
          <p:cNvSpPr>
            <a:spLocks noChangeAspect="1" noChangeShapeType="1"/>
          </p:cNvSpPr>
          <p:nvPr/>
        </p:nvSpPr>
        <p:spPr bwMode="auto">
          <a:xfrm>
            <a:off x="5680075" y="1806575"/>
            <a:ext cx="1685925" cy="324485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9" name="Text Box 67"/>
          <p:cNvSpPr txBox="1">
            <a:spLocks noChangeAspect="1" noChangeArrowheads="1"/>
          </p:cNvSpPr>
          <p:nvPr/>
        </p:nvSpPr>
        <p:spPr bwMode="auto">
          <a:xfrm rot="3846326">
            <a:off x="6402387" y="5635626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7</a:t>
            </a:r>
          </a:p>
        </p:txBody>
      </p:sp>
      <p:sp>
        <p:nvSpPr>
          <p:cNvPr id="11333" name="Text Box 71"/>
          <p:cNvSpPr txBox="1">
            <a:spLocks noChangeAspect="1" noChangeArrowheads="1"/>
          </p:cNvSpPr>
          <p:nvPr/>
        </p:nvSpPr>
        <p:spPr bwMode="auto">
          <a:xfrm rot="3846326">
            <a:off x="7170737" y="5208588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8</a:t>
            </a:r>
          </a:p>
        </p:txBody>
      </p:sp>
      <p:sp>
        <p:nvSpPr>
          <p:cNvPr id="11334" name="Line 72"/>
          <p:cNvSpPr>
            <a:spLocks noChangeAspect="1" noChangeShapeType="1"/>
          </p:cNvSpPr>
          <p:nvPr/>
        </p:nvSpPr>
        <p:spPr bwMode="auto">
          <a:xfrm rot="-5400000">
            <a:off x="5645150" y="3233738"/>
            <a:ext cx="873125" cy="3378200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3" name="Line 81"/>
          <p:cNvSpPr>
            <a:spLocks noChangeAspect="1" noChangeShapeType="1"/>
          </p:cNvSpPr>
          <p:nvPr/>
        </p:nvSpPr>
        <p:spPr bwMode="auto">
          <a:xfrm rot="-5400000">
            <a:off x="5315744" y="3882232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5" name="WordArt 83"/>
          <p:cNvSpPr>
            <a:spLocks noChangeAspect="1" noChangeArrowheads="1" noChangeShapeType="1" noTextEdit="1"/>
          </p:cNvSpPr>
          <p:nvPr/>
        </p:nvSpPr>
        <p:spPr bwMode="auto">
          <a:xfrm>
            <a:off x="6249988" y="1995488"/>
            <a:ext cx="471487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11350" name="WordArt 88"/>
          <p:cNvSpPr>
            <a:spLocks noChangeAspect="1" noChangeArrowheads="1" noChangeShapeType="1" noTextEdit="1"/>
          </p:cNvSpPr>
          <p:nvPr/>
        </p:nvSpPr>
        <p:spPr bwMode="auto">
          <a:xfrm>
            <a:off x="6600825" y="3275013"/>
            <a:ext cx="471488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11355" name="WordArt 93"/>
          <p:cNvSpPr>
            <a:spLocks noChangeAspect="1" noChangeArrowheads="1" noChangeShapeType="1" noTextEdit="1"/>
          </p:cNvSpPr>
          <p:nvPr/>
        </p:nvSpPr>
        <p:spPr bwMode="auto">
          <a:xfrm>
            <a:off x="6345238" y="4587875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11359" name="Text Box 97"/>
          <p:cNvSpPr txBox="1">
            <a:spLocks noChangeAspect="1" noChangeArrowheads="1"/>
          </p:cNvSpPr>
          <p:nvPr/>
        </p:nvSpPr>
        <p:spPr bwMode="auto">
          <a:xfrm>
            <a:off x="6094413" y="2819400"/>
            <a:ext cx="625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Tuna</a:t>
            </a:r>
          </a:p>
        </p:txBody>
      </p:sp>
      <p:sp>
        <p:nvSpPr>
          <p:cNvPr id="11360" name="Text Box 98"/>
          <p:cNvSpPr txBox="1">
            <a:spLocks noChangeAspect="1" noChangeArrowheads="1"/>
          </p:cNvSpPr>
          <p:nvPr/>
        </p:nvSpPr>
        <p:spPr bwMode="auto">
          <a:xfrm>
            <a:off x="6103938" y="4783138"/>
            <a:ext cx="9715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Fortescue</a:t>
            </a:r>
          </a:p>
        </p:txBody>
      </p:sp>
      <p:sp>
        <p:nvSpPr>
          <p:cNvPr id="11302" name="Freeform 40"/>
          <p:cNvSpPr>
            <a:spLocks noChangeAspect="1"/>
          </p:cNvSpPr>
          <p:nvPr/>
        </p:nvSpPr>
        <p:spPr bwMode="auto">
          <a:xfrm>
            <a:off x="7283450" y="2446338"/>
            <a:ext cx="684213" cy="244475"/>
          </a:xfrm>
          <a:custGeom>
            <a:avLst/>
            <a:gdLst>
              <a:gd name="T0" fmla="*/ 164 w 432"/>
              <a:gd name="T1" fmla="*/ 30 h 156"/>
              <a:gd name="T2" fmla="*/ 134 w 432"/>
              <a:gd name="T3" fmla="*/ 30 h 156"/>
              <a:gd name="T4" fmla="*/ 50 w 432"/>
              <a:gd name="T5" fmla="*/ 56 h 156"/>
              <a:gd name="T6" fmla="*/ 0 w 432"/>
              <a:gd name="T7" fmla="*/ 78 h 156"/>
              <a:gd name="T8" fmla="*/ 34 w 432"/>
              <a:gd name="T9" fmla="*/ 88 h 156"/>
              <a:gd name="T10" fmla="*/ 68 w 432"/>
              <a:gd name="T11" fmla="*/ 88 h 156"/>
              <a:gd name="T12" fmla="*/ 90 w 432"/>
              <a:gd name="T13" fmla="*/ 110 h 156"/>
              <a:gd name="T14" fmla="*/ 126 w 432"/>
              <a:gd name="T15" fmla="*/ 134 h 156"/>
              <a:gd name="T16" fmla="*/ 170 w 432"/>
              <a:gd name="T17" fmla="*/ 152 h 156"/>
              <a:gd name="T18" fmla="*/ 222 w 432"/>
              <a:gd name="T19" fmla="*/ 156 h 156"/>
              <a:gd name="T20" fmla="*/ 314 w 432"/>
              <a:gd name="T21" fmla="*/ 148 h 156"/>
              <a:gd name="T22" fmla="*/ 352 w 432"/>
              <a:gd name="T23" fmla="*/ 108 h 156"/>
              <a:gd name="T24" fmla="*/ 402 w 432"/>
              <a:gd name="T25" fmla="*/ 84 h 156"/>
              <a:gd name="T26" fmla="*/ 432 w 432"/>
              <a:gd name="T27" fmla="*/ 66 h 156"/>
              <a:gd name="T28" fmla="*/ 400 w 432"/>
              <a:gd name="T29" fmla="*/ 40 h 156"/>
              <a:gd name="T30" fmla="*/ 344 w 432"/>
              <a:gd name="T31" fmla="*/ 22 h 156"/>
              <a:gd name="T32" fmla="*/ 298 w 432"/>
              <a:gd name="T33" fmla="*/ 22 h 156"/>
              <a:gd name="T34" fmla="*/ 264 w 432"/>
              <a:gd name="T35" fmla="*/ 0 h 156"/>
              <a:gd name="T36" fmla="*/ 236 w 432"/>
              <a:gd name="T37" fmla="*/ 0 h 156"/>
              <a:gd name="T38" fmla="*/ 210 w 432"/>
              <a:gd name="T39" fmla="*/ 16 h 156"/>
              <a:gd name="T40" fmla="*/ 186 w 432"/>
              <a:gd name="T41" fmla="*/ 30 h 156"/>
              <a:gd name="T42" fmla="*/ 164 w 432"/>
              <a:gd name="T43" fmla="*/ 30 h 15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"/>
              <a:gd name="T67" fmla="*/ 0 h 156"/>
              <a:gd name="T68" fmla="*/ 432 w 432"/>
              <a:gd name="T69" fmla="*/ 156 h 15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" h="156">
                <a:moveTo>
                  <a:pt x="164" y="30"/>
                </a:moveTo>
                <a:lnTo>
                  <a:pt x="134" y="30"/>
                </a:lnTo>
                <a:lnTo>
                  <a:pt x="50" y="56"/>
                </a:lnTo>
                <a:lnTo>
                  <a:pt x="0" y="78"/>
                </a:lnTo>
                <a:lnTo>
                  <a:pt x="34" y="88"/>
                </a:lnTo>
                <a:lnTo>
                  <a:pt x="68" y="88"/>
                </a:lnTo>
                <a:lnTo>
                  <a:pt x="90" y="110"/>
                </a:lnTo>
                <a:lnTo>
                  <a:pt x="126" y="134"/>
                </a:lnTo>
                <a:lnTo>
                  <a:pt x="170" y="152"/>
                </a:lnTo>
                <a:lnTo>
                  <a:pt x="222" y="156"/>
                </a:lnTo>
                <a:lnTo>
                  <a:pt x="314" y="148"/>
                </a:lnTo>
                <a:lnTo>
                  <a:pt x="352" y="108"/>
                </a:lnTo>
                <a:lnTo>
                  <a:pt x="402" y="84"/>
                </a:lnTo>
                <a:lnTo>
                  <a:pt x="432" y="66"/>
                </a:lnTo>
                <a:lnTo>
                  <a:pt x="400" y="40"/>
                </a:lnTo>
                <a:lnTo>
                  <a:pt x="344" y="22"/>
                </a:lnTo>
                <a:lnTo>
                  <a:pt x="298" y="22"/>
                </a:lnTo>
                <a:lnTo>
                  <a:pt x="264" y="0"/>
                </a:lnTo>
                <a:lnTo>
                  <a:pt x="236" y="0"/>
                </a:lnTo>
                <a:lnTo>
                  <a:pt x="210" y="16"/>
                </a:lnTo>
                <a:lnTo>
                  <a:pt x="186" y="30"/>
                </a:lnTo>
                <a:lnTo>
                  <a:pt x="164" y="3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321" name="Text Box 59"/>
          <p:cNvSpPr txBox="1">
            <a:spLocks noChangeAspect="1" noChangeArrowheads="1"/>
          </p:cNvSpPr>
          <p:nvPr/>
        </p:nvSpPr>
        <p:spPr bwMode="auto">
          <a:xfrm rot="-784536">
            <a:off x="7974013" y="4210050"/>
            <a:ext cx="5715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E</a:t>
            </a:r>
          </a:p>
        </p:txBody>
      </p:sp>
      <p:sp>
        <p:nvSpPr>
          <p:cNvPr id="11322" name="Text Box 60"/>
          <p:cNvSpPr txBox="1">
            <a:spLocks noChangeAspect="1" noChangeArrowheads="1"/>
          </p:cNvSpPr>
          <p:nvPr/>
        </p:nvSpPr>
        <p:spPr bwMode="auto">
          <a:xfrm rot="-784536">
            <a:off x="7816850" y="3592513"/>
            <a:ext cx="611188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D</a:t>
            </a:r>
          </a:p>
        </p:txBody>
      </p:sp>
      <p:sp>
        <p:nvSpPr>
          <p:cNvPr id="11323" name="Text Box 61"/>
          <p:cNvSpPr txBox="1">
            <a:spLocks noChangeAspect="1" noChangeArrowheads="1"/>
          </p:cNvSpPr>
          <p:nvPr/>
        </p:nvSpPr>
        <p:spPr bwMode="auto">
          <a:xfrm rot="-784536">
            <a:off x="7924800" y="3094038"/>
            <a:ext cx="576263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C</a:t>
            </a:r>
          </a:p>
        </p:txBody>
      </p:sp>
      <p:sp>
        <p:nvSpPr>
          <p:cNvPr id="11324" name="Text Box 62"/>
          <p:cNvSpPr txBox="1">
            <a:spLocks noChangeAspect="1" noChangeArrowheads="1"/>
          </p:cNvSpPr>
          <p:nvPr/>
        </p:nvSpPr>
        <p:spPr bwMode="auto">
          <a:xfrm rot="-784536">
            <a:off x="7864475" y="2495550"/>
            <a:ext cx="582613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B</a:t>
            </a:r>
          </a:p>
        </p:txBody>
      </p:sp>
      <p:sp>
        <p:nvSpPr>
          <p:cNvPr id="11332" name="Text Box 70"/>
          <p:cNvSpPr txBox="1">
            <a:spLocks noChangeAspect="1" noChangeArrowheads="1"/>
          </p:cNvSpPr>
          <p:nvPr/>
        </p:nvSpPr>
        <p:spPr bwMode="auto">
          <a:xfrm rot="3846326">
            <a:off x="7840662" y="4659313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9</a:t>
            </a:r>
          </a:p>
        </p:txBody>
      </p:sp>
      <p:sp>
        <p:nvSpPr>
          <p:cNvPr id="11279" name="Freeform 17"/>
          <p:cNvSpPr>
            <a:spLocks noChangeAspect="1"/>
          </p:cNvSpPr>
          <p:nvPr/>
        </p:nvSpPr>
        <p:spPr bwMode="auto">
          <a:xfrm>
            <a:off x="4854575" y="3511550"/>
            <a:ext cx="825500" cy="985838"/>
          </a:xfrm>
          <a:custGeom>
            <a:avLst/>
            <a:gdLst>
              <a:gd name="T0" fmla="*/ 166 w 520"/>
              <a:gd name="T1" fmla="*/ 0 h 630"/>
              <a:gd name="T2" fmla="*/ 154 w 520"/>
              <a:gd name="T3" fmla="*/ 50 h 630"/>
              <a:gd name="T4" fmla="*/ 112 w 520"/>
              <a:gd name="T5" fmla="*/ 66 h 630"/>
              <a:gd name="T6" fmla="*/ 62 w 520"/>
              <a:gd name="T7" fmla="*/ 102 h 630"/>
              <a:gd name="T8" fmla="*/ 14 w 520"/>
              <a:gd name="T9" fmla="*/ 160 h 630"/>
              <a:gd name="T10" fmla="*/ 0 w 520"/>
              <a:gd name="T11" fmla="*/ 274 h 630"/>
              <a:gd name="T12" fmla="*/ 12 w 520"/>
              <a:gd name="T13" fmla="*/ 338 h 630"/>
              <a:gd name="T14" fmla="*/ 34 w 520"/>
              <a:gd name="T15" fmla="*/ 420 h 630"/>
              <a:gd name="T16" fmla="*/ 60 w 520"/>
              <a:gd name="T17" fmla="*/ 544 h 630"/>
              <a:gd name="T18" fmla="*/ 22 w 520"/>
              <a:gd name="T19" fmla="*/ 602 h 630"/>
              <a:gd name="T20" fmla="*/ 70 w 520"/>
              <a:gd name="T21" fmla="*/ 630 h 630"/>
              <a:gd name="T22" fmla="*/ 88 w 520"/>
              <a:gd name="T23" fmla="*/ 604 h 630"/>
              <a:gd name="T24" fmla="*/ 98 w 520"/>
              <a:gd name="T25" fmla="*/ 560 h 630"/>
              <a:gd name="T26" fmla="*/ 154 w 520"/>
              <a:gd name="T27" fmla="*/ 554 h 630"/>
              <a:gd name="T28" fmla="*/ 208 w 520"/>
              <a:gd name="T29" fmla="*/ 554 h 630"/>
              <a:gd name="T30" fmla="*/ 244 w 520"/>
              <a:gd name="T31" fmla="*/ 516 h 630"/>
              <a:gd name="T32" fmla="*/ 294 w 520"/>
              <a:gd name="T33" fmla="*/ 486 h 630"/>
              <a:gd name="T34" fmla="*/ 354 w 520"/>
              <a:gd name="T35" fmla="*/ 420 h 630"/>
              <a:gd name="T36" fmla="*/ 438 w 520"/>
              <a:gd name="T37" fmla="*/ 406 h 630"/>
              <a:gd name="T38" fmla="*/ 510 w 520"/>
              <a:gd name="T39" fmla="*/ 328 h 630"/>
              <a:gd name="T40" fmla="*/ 504 w 520"/>
              <a:gd name="T41" fmla="*/ 266 h 630"/>
              <a:gd name="T42" fmla="*/ 474 w 520"/>
              <a:gd name="T43" fmla="*/ 240 h 630"/>
              <a:gd name="T44" fmla="*/ 432 w 520"/>
              <a:gd name="T45" fmla="*/ 196 h 630"/>
              <a:gd name="T46" fmla="*/ 412 w 520"/>
              <a:gd name="T47" fmla="*/ 208 h 630"/>
              <a:gd name="T48" fmla="*/ 396 w 520"/>
              <a:gd name="T49" fmla="*/ 250 h 630"/>
              <a:gd name="T50" fmla="*/ 410 w 520"/>
              <a:gd name="T51" fmla="*/ 264 h 630"/>
              <a:gd name="T52" fmla="*/ 284 w 520"/>
              <a:gd name="T53" fmla="*/ 306 h 630"/>
              <a:gd name="T54" fmla="*/ 258 w 520"/>
              <a:gd name="T55" fmla="*/ 272 h 630"/>
              <a:gd name="T56" fmla="*/ 238 w 520"/>
              <a:gd name="T57" fmla="*/ 238 h 630"/>
              <a:gd name="T58" fmla="*/ 286 w 520"/>
              <a:gd name="T59" fmla="*/ 204 h 630"/>
              <a:gd name="T60" fmla="*/ 240 w 520"/>
              <a:gd name="T61" fmla="*/ 196 h 630"/>
              <a:gd name="T62" fmla="*/ 304 w 520"/>
              <a:gd name="T63" fmla="*/ 180 h 630"/>
              <a:gd name="T64" fmla="*/ 352 w 520"/>
              <a:gd name="T65" fmla="*/ 144 h 630"/>
              <a:gd name="T66" fmla="*/ 414 w 520"/>
              <a:gd name="T67" fmla="*/ 160 h 630"/>
              <a:gd name="T68" fmla="*/ 442 w 520"/>
              <a:gd name="T69" fmla="*/ 160 h 630"/>
              <a:gd name="T70" fmla="*/ 464 w 520"/>
              <a:gd name="T71" fmla="*/ 130 h 630"/>
              <a:gd name="T72" fmla="*/ 428 w 520"/>
              <a:gd name="T73" fmla="*/ 106 h 630"/>
              <a:gd name="T74" fmla="*/ 374 w 520"/>
              <a:gd name="T75" fmla="*/ 64 h 630"/>
              <a:gd name="T76" fmla="*/ 338 w 520"/>
              <a:gd name="T77" fmla="*/ 66 h 630"/>
              <a:gd name="T78" fmla="*/ 310 w 520"/>
              <a:gd name="T79" fmla="*/ 40 h 630"/>
              <a:gd name="T80" fmla="*/ 274 w 520"/>
              <a:gd name="T81" fmla="*/ 30 h 63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20"/>
              <a:gd name="T124" fmla="*/ 0 h 630"/>
              <a:gd name="T125" fmla="*/ 520 w 520"/>
              <a:gd name="T126" fmla="*/ 630 h 63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20" h="630">
                <a:moveTo>
                  <a:pt x="194" y="6"/>
                </a:moveTo>
                <a:lnTo>
                  <a:pt x="166" y="0"/>
                </a:lnTo>
                <a:lnTo>
                  <a:pt x="154" y="20"/>
                </a:lnTo>
                <a:lnTo>
                  <a:pt x="154" y="50"/>
                </a:lnTo>
                <a:lnTo>
                  <a:pt x="134" y="50"/>
                </a:lnTo>
                <a:lnTo>
                  <a:pt x="112" y="66"/>
                </a:lnTo>
                <a:lnTo>
                  <a:pt x="90" y="74"/>
                </a:lnTo>
                <a:lnTo>
                  <a:pt x="62" y="102"/>
                </a:lnTo>
                <a:lnTo>
                  <a:pt x="32" y="116"/>
                </a:lnTo>
                <a:lnTo>
                  <a:pt x="14" y="160"/>
                </a:lnTo>
                <a:lnTo>
                  <a:pt x="12" y="230"/>
                </a:lnTo>
                <a:lnTo>
                  <a:pt x="0" y="274"/>
                </a:lnTo>
                <a:lnTo>
                  <a:pt x="4" y="310"/>
                </a:lnTo>
                <a:lnTo>
                  <a:pt x="12" y="338"/>
                </a:lnTo>
                <a:lnTo>
                  <a:pt x="18" y="378"/>
                </a:lnTo>
                <a:lnTo>
                  <a:pt x="34" y="420"/>
                </a:lnTo>
                <a:lnTo>
                  <a:pt x="56" y="514"/>
                </a:lnTo>
                <a:lnTo>
                  <a:pt x="60" y="544"/>
                </a:lnTo>
                <a:lnTo>
                  <a:pt x="38" y="572"/>
                </a:lnTo>
                <a:lnTo>
                  <a:pt x="22" y="602"/>
                </a:lnTo>
                <a:lnTo>
                  <a:pt x="44" y="628"/>
                </a:lnTo>
                <a:lnTo>
                  <a:pt x="70" y="630"/>
                </a:lnTo>
                <a:lnTo>
                  <a:pt x="88" y="620"/>
                </a:lnTo>
                <a:lnTo>
                  <a:pt x="88" y="604"/>
                </a:lnTo>
                <a:lnTo>
                  <a:pt x="88" y="576"/>
                </a:lnTo>
                <a:lnTo>
                  <a:pt x="98" y="560"/>
                </a:lnTo>
                <a:lnTo>
                  <a:pt x="126" y="552"/>
                </a:lnTo>
                <a:lnTo>
                  <a:pt x="154" y="554"/>
                </a:lnTo>
                <a:lnTo>
                  <a:pt x="190" y="562"/>
                </a:lnTo>
                <a:lnTo>
                  <a:pt x="208" y="554"/>
                </a:lnTo>
                <a:lnTo>
                  <a:pt x="218" y="532"/>
                </a:lnTo>
                <a:lnTo>
                  <a:pt x="244" y="516"/>
                </a:lnTo>
                <a:lnTo>
                  <a:pt x="282" y="498"/>
                </a:lnTo>
                <a:lnTo>
                  <a:pt x="294" y="486"/>
                </a:lnTo>
                <a:lnTo>
                  <a:pt x="320" y="452"/>
                </a:lnTo>
                <a:lnTo>
                  <a:pt x="354" y="420"/>
                </a:lnTo>
                <a:lnTo>
                  <a:pt x="418" y="406"/>
                </a:lnTo>
                <a:lnTo>
                  <a:pt x="438" y="406"/>
                </a:lnTo>
                <a:lnTo>
                  <a:pt x="490" y="350"/>
                </a:lnTo>
                <a:lnTo>
                  <a:pt x="510" y="328"/>
                </a:lnTo>
                <a:lnTo>
                  <a:pt x="520" y="280"/>
                </a:lnTo>
                <a:lnTo>
                  <a:pt x="504" y="266"/>
                </a:lnTo>
                <a:lnTo>
                  <a:pt x="474" y="266"/>
                </a:lnTo>
                <a:lnTo>
                  <a:pt x="474" y="240"/>
                </a:lnTo>
                <a:lnTo>
                  <a:pt x="458" y="226"/>
                </a:lnTo>
                <a:lnTo>
                  <a:pt x="432" y="196"/>
                </a:lnTo>
                <a:lnTo>
                  <a:pt x="420" y="192"/>
                </a:lnTo>
                <a:lnTo>
                  <a:pt x="412" y="208"/>
                </a:lnTo>
                <a:lnTo>
                  <a:pt x="414" y="232"/>
                </a:lnTo>
                <a:lnTo>
                  <a:pt x="396" y="250"/>
                </a:lnTo>
                <a:lnTo>
                  <a:pt x="394" y="262"/>
                </a:lnTo>
                <a:lnTo>
                  <a:pt x="410" y="264"/>
                </a:lnTo>
                <a:lnTo>
                  <a:pt x="400" y="296"/>
                </a:lnTo>
                <a:lnTo>
                  <a:pt x="284" y="306"/>
                </a:lnTo>
                <a:lnTo>
                  <a:pt x="272" y="292"/>
                </a:lnTo>
                <a:lnTo>
                  <a:pt x="258" y="272"/>
                </a:lnTo>
                <a:lnTo>
                  <a:pt x="244" y="252"/>
                </a:lnTo>
                <a:lnTo>
                  <a:pt x="238" y="238"/>
                </a:lnTo>
                <a:lnTo>
                  <a:pt x="298" y="220"/>
                </a:lnTo>
                <a:lnTo>
                  <a:pt x="286" y="204"/>
                </a:lnTo>
                <a:lnTo>
                  <a:pt x="254" y="202"/>
                </a:lnTo>
                <a:lnTo>
                  <a:pt x="240" y="196"/>
                </a:lnTo>
                <a:lnTo>
                  <a:pt x="268" y="184"/>
                </a:lnTo>
                <a:lnTo>
                  <a:pt x="304" y="180"/>
                </a:lnTo>
                <a:lnTo>
                  <a:pt x="338" y="172"/>
                </a:lnTo>
                <a:lnTo>
                  <a:pt x="352" y="144"/>
                </a:lnTo>
                <a:lnTo>
                  <a:pt x="386" y="156"/>
                </a:lnTo>
                <a:lnTo>
                  <a:pt x="414" y="160"/>
                </a:lnTo>
                <a:lnTo>
                  <a:pt x="428" y="170"/>
                </a:lnTo>
                <a:lnTo>
                  <a:pt x="442" y="160"/>
                </a:lnTo>
                <a:lnTo>
                  <a:pt x="458" y="146"/>
                </a:lnTo>
                <a:lnTo>
                  <a:pt x="464" y="130"/>
                </a:lnTo>
                <a:lnTo>
                  <a:pt x="450" y="114"/>
                </a:lnTo>
                <a:lnTo>
                  <a:pt x="428" y="106"/>
                </a:lnTo>
                <a:lnTo>
                  <a:pt x="400" y="84"/>
                </a:lnTo>
                <a:lnTo>
                  <a:pt x="374" y="64"/>
                </a:lnTo>
                <a:lnTo>
                  <a:pt x="354" y="56"/>
                </a:lnTo>
                <a:lnTo>
                  <a:pt x="338" y="66"/>
                </a:lnTo>
                <a:lnTo>
                  <a:pt x="328" y="50"/>
                </a:lnTo>
                <a:lnTo>
                  <a:pt x="310" y="40"/>
                </a:lnTo>
                <a:lnTo>
                  <a:pt x="294" y="32"/>
                </a:lnTo>
                <a:lnTo>
                  <a:pt x="274" y="30"/>
                </a:lnTo>
                <a:lnTo>
                  <a:pt x="232" y="28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0" name="Freeform 18"/>
          <p:cNvSpPr>
            <a:spLocks noChangeAspect="1"/>
          </p:cNvSpPr>
          <p:nvPr/>
        </p:nvSpPr>
        <p:spPr bwMode="auto">
          <a:xfrm>
            <a:off x="4854575" y="3524250"/>
            <a:ext cx="795338" cy="842963"/>
          </a:xfrm>
          <a:custGeom>
            <a:avLst/>
            <a:gdLst>
              <a:gd name="T0" fmla="*/ 222 w 502"/>
              <a:gd name="T1" fmla="*/ 14 h 538"/>
              <a:gd name="T2" fmla="*/ 164 w 502"/>
              <a:gd name="T3" fmla="*/ 12 h 538"/>
              <a:gd name="T4" fmla="*/ 166 w 502"/>
              <a:gd name="T5" fmla="*/ 44 h 538"/>
              <a:gd name="T6" fmla="*/ 120 w 502"/>
              <a:gd name="T7" fmla="*/ 72 h 538"/>
              <a:gd name="T8" fmla="*/ 82 w 502"/>
              <a:gd name="T9" fmla="*/ 88 h 538"/>
              <a:gd name="T10" fmla="*/ 36 w 502"/>
              <a:gd name="T11" fmla="*/ 102 h 538"/>
              <a:gd name="T12" fmla="*/ 6 w 502"/>
              <a:gd name="T13" fmla="*/ 202 h 538"/>
              <a:gd name="T14" fmla="*/ 28 w 502"/>
              <a:gd name="T15" fmla="*/ 280 h 538"/>
              <a:gd name="T16" fmla="*/ 24 w 502"/>
              <a:gd name="T17" fmla="*/ 332 h 538"/>
              <a:gd name="T18" fmla="*/ 52 w 502"/>
              <a:gd name="T19" fmla="*/ 362 h 538"/>
              <a:gd name="T20" fmla="*/ 70 w 502"/>
              <a:gd name="T21" fmla="*/ 470 h 538"/>
              <a:gd name="T22" fmla="*/ 116 w 502"/>
              <a:gd name="T23" fmla="*/ 526 h 538"/>
              <a:gd name="T24" fmla="*/ 192 w 502"/>
              <a:gd name="T25" fmla="*/ 538 h 538"/>
              <a:gd name="T26" fmla="*/ 214 w 502"/>
              <a:gd name="T27" fmla="*/ 492 h 538"/>
              <a:gd name="T28" fmla="*/ 274 w 502"/>
              <a:gd name="T29" fmla="*/ 488 h 538"/>
              <a:gd name="T30" fmla="*/ 330 w 502"/>
              <a:gd name="T31" fmla="*/ 442 h 538"/>
              <a:gd name="T32" fmla="*/ 398 w 502"/>
              <a:gd name="T33" fmla="*/ 404 h 538"/>
              <a:gd name="T34" fmla="*/ 480 w 502"/>
              <a:gd name="T35" fmla="*/ 362 h 538"/>
              <a:gd name="T36" fmla="*/ 496 w 502"/>
              <a:gd name="T37" fmla="*/ 308 h 538"/>
              <a:gd name="T38" fmla="*/ 500 w 502"/>
              <a:gd name="T39" fmla="*/ 272 h 538"/>
              <a:gd name="T40" fmla="*/ 474 w 502"/>
              <a:gd name="T41" fmla="*/ 258 h 538"/>
              <a:gd name="T42" fmla="*/ 418 w 502"/>
              <a:gd name="T43" fmla="*/ 246 h 538"/>
              <a:gd name="T44" fmla="*/ 364 w 502"/>
              <a:gd name="T45" fmla="*/ 274 h 538"/>
              <a:gd name="T46" fmla="*/ 318 w 502"/>
              <a:gd name="T47" fmla="*/ 284 h 538"/>
              <a:gd name="T48" fmla="*/ 262 w 502"/>
              <a:gd name="T49" fmla="*/ 284 h 538"/>
              <a:gd name="T50" fmla="*/ 220 w 502"/>
              <a:gd name="T51" fmla="*/ 270 h 538"/>
              <a:gd name="T52" fmla="*/ 214 w 502"/>
              <a:gd name="T53" fmla="*/ 234 h 538"/>
              <a:gd name="T54" fmla="*/ 212 w 502"/>
              <a:gd name="T55" fmla="*/ 196 h 538"/>
              <a:gd name="T56" fmla="*/ 222 w 502"/>
              <a:gd name="T57" fmla="*/ 164 h 538"/>
              <a:gd name="T58" fmla="*/ 264 w 502"/>
              <a:gd name="T59" fmla="*/ 152 h 538"/>
              <a:gd name="T60" fmla="*/ 310 w 502"/>
              <a:gd name="T61" fmla="*/ 154 h 538"/>
              <a:gd name="T62" fmla="*/ 352 w 502"/>
              <a:gd name="T63" fmla="*/ 138 h 538"/>
              <a:gd name="T64" fmla="*/ 398 w 502"/>
              <a:gd name="T65" fmla="*/ 124 h 538"/>
              <a:gd name="T66" fmla="*/ 446 w 502"/>
              <a:gd name="T67" fmla="*/ 130 h 538"/>
              <a:gd name="T68" fmla="*/ 450 w 502"/>
              <a:gd name="T69" fmla="*/ 102 h 538"/>
              <a:gd name="T70" fmla="*/ 368 w 502"/>
              <a:gd name="T71" fmla="*/ 56 h 538"/>
              <a:gd name="T72" fmla="*/ 330 w 502"/>
              <a:gd name="T73" fmla="*/ 66 h 538"/>
              <a:gd name="T74" fmla="*/ 292 w 502"/>
              <a:gd name="T75" fmla="*/ 52 h 538"/>
              <a:gd name="T76" fmla="*/ 264 w 502"/>
              <a:gd name="T77" fmla="*/ 28 h 53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02"/>
              <a:gd name="T118" fmla="*/ 0 h 538"/>
              <a:gd name="T119" fmla="*/ 502 w 502"/>
              <a:gd name="T120" fmla="*/ 538 h 53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02" h="538">
                <a:moveTo>
                  <a:pt x="248" y="40"/>
                </a:moveTo>
                <a:lnTo>
                  <a:pt x="222" y="14"/>
                </a:lnTo>
                <a:lnTo>
                  <a:pt x="200" y="0"/>
                </a:lnTo>
                <a:lnTo>
                  <a:pt x="164" y="12"/>
                </a:lnTo>
                <a:lnTo>
                  <a:pt x="174" y="26"/>
                </a:lnTo>
                <a:lnTo>
                  <a:pt x="166" y="44"/>
                </a:lnTo>
                <a:lnTo>
                  <a:pt x="144" y="56"/>
                </a:lnTo>
                <a:lnTo>
                  <a:pt x="120" y="72"/>
                </a:lnTo>
                <a:lnTo>
                  <a:pt x="104" y="84"/>
                </a:lnTo>
                <a:lnTo>
                  <a:pt x="82" y="88"/>
                </a:lnTo>
                <a:lnTo>
                  <a:pt x="52" y="108"/>
                </a:lnTo>
                <a:lnTo>
                  <a:pt x="36" y="102"/>
                </a:lnTo>
                <a:lnTo>
                  <a:pt x="18" y="152"/>
                </a:lnTo>
                <a:lnTo>
                  <a:pt x="6" y="202"/>
                </a:lnTo>
                <a:lnTo>
                  <a:pt x="0" y="254"/>
                </a:lnTo>
                <a:lnTo>
                  <a:pt x="28" y="280"/>
                </a:lnTo>
                <a:lnTo>
                  <a:pt x="26" y="302"/>
                </a:lnTo>
                <a:lnTo>
                  <a:pt x="24" y="332"/>
                </a:lnTo>
                <a:lnTo>
                  <a:pt x="28" y="352"/>
                </a:lnTo>
                <a:lnTo>
                  <a:pt x="52" y="362"/>
                </a:lnTo>
                <a:lnTo>
                  <a:pt x="60" y="432"/>
                </a:lnTo>
                <a:lnTo>
                  <a:pt x="70" y="470"/>
                </a:lnTo>
                <a:lnTo>
                  <a:pt x="80" y="514"/>
                </a:lnTo>
                <a:lnTo>
                  <a:pt x="116" y="526"/>
                </a:lnTo>
                <a:lnTo>
                  <a:pt x="152" y="534"/>
                </a:lnTo>
                <a:lnTo>
                  <a:pt x="192" y="538"/>
                </a:lnTo>
                <a:lnTo>
                  <a:pt x="204" y="508"/>
                </a:lnTo>
                <a:lnTo>
                  <a:pt x="214" y="492"/>
                </a:lnTo>
                <a:lnTo>
                  <a:pt x="240" y="486"/>
                </a:lnTo>
                <a:lnTo>
                  <a:pt x="274" y="488"/>
                </a:lnTo>
                <a:lnTo>
                  <a:pt x="302" y="476"/>
                </a:lnTo>
                <a:lnTo>
                  <a:pt x="330" y="442"/>
                </a:lnTo>
                <a:lnTo>
                  <a:pt x="364" y="420"/>
                </a:lnTo>
                <a:lnTo>
                  <a:pt x="398" y="404"/>
                </a:lnTo>
                <a:lnTo>
                  <a:pt x="444" y="394"/>
                </a:lnTo>
                <a:lnTo>
                  <a:pt x="480" y="362"/>
                </a:lnTo>
                <a:lnTo>
                  <a:pt x="498" y="330"/>
                </a:lnTo>
                <a:lnTo>
                  <a:pt x="496" y="308"/>
                </a:lnTo>
                <a:lnTo>
                  <a:pt x="502" y="290"/>
                </a:lnTo>
                <a:lnTo>
                  <a:pt x="500" y="272"/>
                </a:lnTo>
                <a:lnTo>
                  <a:pt x="486" y="260"/>
                </a:lnTo>
                <a:lnTo>
                  <a:pt x="474" y="258"/>
                </a:lnTo>
                <a:lnTo>
                  <a:pt x="444" y="256"/>
                </a:lnTo>
                <a:lnTo>
                  <a:pt x="418" y="246"/>
                </a:lnTo>
                <a:lnTo>
                  <a:pt x="400" y="254"/>
                </a:lnTo>
                <a:lnTo>
                  <a:pt x="364" y="274"/>
                </a:lnTo>
                <a:lnTo>
                  <a:pt x="348" y="284"/>
                </a:lnTo>
                <a:lnTo>
                  <a:pt x="318" y="284"/>
                </a:lnTo>
                <a:lnTo>
                  <a:pt x="290" y="284"/>
                </a:lnTo>
                <a:lnTo>
                  <a:pt x="262" y="284"/>
                </a:lnTo>
                <a:lnTo>
                  <a:pt x="224" y="294"/>
                </a:lnTo>
                <a:lnTo>
                  <a:pt x="220" y="270"/>
                </a:lnTo>
                <a:lnTo>
                  <a:pt x="222" y="256"/>
                </a:lnTo>
                <a:lnTo>
                  <a:pt x="214" y="234"/>
                </a:lnTo>
                <a:lnTo>
                  <a:pt x="204" y="212"/>
                </a:lnTo>
                <a:lnTo>
                  <a:pt x="212" y="196"/>
                </a:lnTo>
                <a:lnTo>
                  <a:pt x="220" y="180"/>
                </a:lnTo>
                <a:lnTo>
                  <a:pt x="222" y="164"/>
                </a:lnTo>
                <a:lnTo>
                  <a:pt x="236" y="156"/>
                </a:lnTo>
                <a:lnTo>
                  <a:pt x="264" y="152"/>
                </a:lnTo>
                <a:lnTo>
                  <a:pt x="288" y="152"/>
                </a:lnTo>
                <a:lnTo>
                  <a:pt x="310" y="154"/>
                </a:lnTo>
                <a:lnTo>
                  <a:pt x="334" y="154"/>
                </a:lnTo>
                <a:lnTo>
                  <a:pt x="352" y="138"/>
                </a:lnTo>
                <a:lnTo>
                  <a:pt x="380" y="126"/>
                </a:lnTo>
                <a:lnTo>
                  <a:pt x="398" y="124"/>
                </a:lnTo>
                <a:lnTo>
                  <a:pt x="426" y="128"/>
                </a:lnTo>
                <a:lnTo>
                  <a:pt x="446" y="130"/>
                </a:lnTo>
                <a:lnTo>
                  <a:pt x="458" y="124"/>
                </a:lnTo>
                <a:lnTo>
                  <a:pt x="450" y="102"/>
                </a:lnTo>
                <a:lnTo>
                  <a:pt x="408" y="78"/>
                </a:lnTo>
                <a:lnTo>
                  <a:pt x="368" y="56"/>
                </a:lnTo>
                <a:lnTo>
                  <a:pt x="350" y="60"/>
                </a:lnTo>
                <a:lnTo>
                  <a:pt x="330" y="66"/>
                </a:lnTo>
                <a:lnTo>
                  <a:pt x="314" y="66"/>
                </a:lnTo>
                <a:lnTo>
                  <a:pt x="292" y="52"/>
                </a:lnTo>
                <a:lnTo>
                  <a:pt x="280" y="38"/>
                </a:lnTo>
                <a:lnTo>
                  <a:pt x="264" y="28"/>
                </a:lnTo>
                <a:lnTo>
                  <a:pt x="248" y="40"/>
                </a:lnTo>
                <a:close/>
              </a:path>
            </a:pathLst>
          </a:custGeom>
          <a:solidFill>
            <a:srgbClr val="FF7C80"/>
          </a:solidFill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Freeform 19"/>
          <p:cNvSpPr>
            <a:spLocks noChangeAspect="1"/>
          </p:cNvSpPr>
          <p:nvPr/>
        </p:nvSpPr>
        <p:spPr bwMode="auto">
          <a:xfrm>
            <a:off x="5710238" y="3749675"/>
            <a:ext cx="142875" cy="231775"/>
          </a:xfrm>
          <a:custGeom>
            <a:avLst/>
            <a:gdLst>
              <a:gd name="T0" fmla="*/ 16 w 90"/>
              <a:gd name="T1" fmla="*/ 2 h 148"/>
              <a:gd name="T2" fmla="*/ 16 w 90"/>
              <a:gd name="T3" fmla="*/ 22 h 148"/>
              <a:gd name="T4" fmla="*/ 24 w 90"/>
              <a:gd name="T5" fmla="*/ 42 h 148"/>
              <a:gd name="T6" fmla="*/ 18 w 90"/>
              <a:gd name="T7" fmla="*/ 78 h 148"/>
              <a:gd name="T8" fmla="*/ 12 w 90"/>
              <a:gd name="T9" fmla="*/ 96 h 148"/>
              <a:gd name="T10" fmla="*/ 16 w 90"/>
              <a:gd name="T11" fmla="*/ 110 h 148"/>
              <a:gd name="T12" fmla="*/ 0 w 90"/>
              <a:gd name="T13" fmla="*/ 126 h 148"/>
              <a:gd name="T14" fmla="*/ 52 w 90"/>
              <a:gd name="T15" fmla="*/ 148 h 148"/>
              <a:gd name="T16" fmla="*/ 54 w 90"/>
              <a:gd name="T17" fmla="*/ 126 h 148"/>
              <a:gd name="T18" fmla="*/ 68 w 90"/>
              <a:gd name="T19" fmla="*/ 108 h 148"/>
              <a:gd name="T20" fmla="*/ 90 w 90"/>
              <a:gd name="T21" fmla="*/ 96 h 148"/>
              <a:gd name="T22" fmla="*/ 90 w 90"/>
              <a:gd name="T23" fmla="*/ 70 h 148"/>
              <a:gd name="T24" fmla="*/ 78 w 90"/>
              <a:gd name="T25" fmla="*/ 52 h 148"/>
              <a:gd name="T26" fmla="*/ 66 w 90"/>
              <a:gd name="T27" fmla="*/ 30 h 148"/>
              <a:gd name="T28" fmla="*/ 54 w 90"/>
              <a:gd name="T29" fmla="*/ 14 h 148"/>
              <a:gd name="T30" fmla="*/ 40 w 90"/>
              <a:gd name="T31" fmla="*/ 2 h 148"/>
              <a:gd name="T32" fmla="*/ 28 w 90"/>
              <a:gd name="T33" fmla="*/ 0 h 148"/>
              <a:gd name="T34" fmla="*/ 14 w 90"/>
              <a:gd name="T35" fmla="*/ 14 h 1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0"/>
              <a:gd name="T55" fmla="*/ 0 h 148"/>
              <a:gd name="T56" fmla="*/ 90 w 90"/>
              <a:gd name="T57" fmla="*/ 148 h 14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0" h="148">
                <a:moveTo>
                  <a:pt x="16" y="2"/>
                </a:moveTo>
                <a:lnTo>
                  <a:pt x="16" y="22"/>
                </a:lnTo>
                <a:lnTo>
                  <a:pt x="24" y="42"/>
                </a:lnTo>
                <a:lnTo>
                  <a:pt x="18" y="78"/>
                </a:lnTo>
                <a:lnTo>
                  <a:pt x="12" y="96"/>
                </a:lnTo>
                <a:lnTo>
                  <a:pt x="16" y="110"/>
                </a:lnTo>
                <a:lnTo>
                  <a:pt x="0" y="126"/>
                </a:lnTo>
                <a:lnTo>
                  <a:pt x="52" y="148"/>
                </a:lnTo>
                <a:lnTo>
                  <a:pt x="54" y="126"/>
                </a:lnTo>
                <a:lnTo>
                  <a:pt x="68" y="108"/>
                </a:lnTo>
                <a:lnTo>
                  <a:pt x="90" y="96"/>
                </a:lnTo>
                <a:lnTo>
                  <a:pt x="90" y="70"/>
                </a:lnTo>
                <a:lnTo>
                  <a:pt x="78" y="52"/>
                </a:lnTo>
                <a:lnTo>
                  <a:pt x="66" y="30"/>
                </a:lnTo>
                <a:lnTo>
                  <a:pt x="54" y="14"/>
                </a:lnTo>
                <a:lnTo>
                  <a:pt x="40" y="2"/>
                </a:lnTo>
                <a:lnTo>
                  <a:pt x="28" y="0"/>
                </a:lnTo>
                <a:lnTo>
                  <a:pt x="14" y="14"/>
                </a:lnTo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2" name="Freeform 20"/>
          <p:cNvSpPr>
            <a:spLocks noChangeAspect="1"/>
          </p:cNvSpPr>
          <p:nvPr/>
        </p:nvSpPr>
        <p:spPr bwMode="auto">
          <a:xfrm>
            <a:off x="5070475" y="2874963"/>
            <a:ext cx="244475" cy="241300"/>
          </a:xfrm>
          <a:custGeom>
            <a:avLst/>
            <a:gdLst>
              <a:gd name="T0" fmla="*/ 116 w 154"/>
              <a:gd name="T1" fmla="*/ 0 h 154"/>
              <a:gd name="T2" fmla="*/ 72 w 154"/>
              <a:gd name="T3" fmla="*/ 34 h 154"/>
              <a:gd name="T4" fmla="*/ 44 w 154"/>
              <a:gd name="T5" fmla="*/ 64 h 154"/>
              <a:gd name="T6" fmla="*/ 10 w 154"/>
              <a:gd name="T7" fmla="*/ 74 h 154"/>
              <a:gd name="T8" fmla="*/ 0 w 154"/>
              <a:gd name="T9" fmla="*/ 94 h 154"/>
              <a:gd name="T10" fmla="*/ 26 w 154"/>
              <a:gd name="T11" fmla="*/ 118 h 154"/>
              <a:gd name="T12" fmla="*/ 54 w 154"/>
              <a:gd name="T13" fmla="*/ 130 h 154"/>
              <a:gd name="T14" fmla="*/ 74 w 154"/>
              <a:gd name="T15" fmla="*/ 154 h 154"/>
              <a:gd name="T16" fmla="*/ 90 w 154"/>
              <a:gd name="T17" fmla="*/ 154 h 154"/>
              <a:gd name="T18" fmla="*/ 114 w 154"/>
              <a:gd name="T19" fmla="*/ 154 h 154"/>
              <a:gd name="T20" fmla="*/ 122 w 154"/>
              <a:gd name="T21" fmla="*/ 140 h 154"/>
              <a:gd name="T22" fmla="*/ 124 w 154"/>
              <a:gd name="T23" fmla="*/ 112 h 154"/>
              <a:gd name="T24" fmla="*/ 124 w 154"/>
              <a:gd name="T25" fmla="*/ 94 h 154"/>
              <a:gd name="T26" fmla="*/ 128 w 154"/>
              <a:gd name="T27" fmla="*/ 74 h 154"/>
              <a:gd name="T28" fmla="*/ 152 w 154"/>
              <a:gd name="T29" fmla="*/ 48 h 154"/>
              <a:gd name="T30" fmla="*/ 154 w 154"/>
              <a:gd name="T31" fmla="*/ 30 h 154"/>
              <a:gd name="T32" fmla="*/ 142 w 154"/>
              <a:gd name="T33" fmla="*/ 12 h 154"/>
              <a:gd name="T34" fmla="*/ 116 w 154"/>
              <a:gd name="T35" fmla="*/ 0 h 15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4"/>
              <a:gd name="T55" fmla="*/ 0 h 154"/>
              <a:gd name="T56" fmla="*/ 154 w 154"/>
              <a:gd name="T57" fmla="*/ 154 h 15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4" h="154">
                <a:moveTo>
                  <a:pt x="116" y="0"/>
                </a:moveTo>
                <a:lnTo>
                  <a:pt x="72" y="34"/>
                </a:lnTo>
                <a:lnTo>
                  <a:pt x="44" y="64"/>
                </a:lnTo>
                <a:lnTo>
                  <a:pt x="10" y="74"/>
                </a:lnTo>
                <a:lnTo>
                  <a:pt x="0" y="94"/>
                </a:lnTo>
                <a:lnTo>
                  <a:pt x="26" y="118"/>
                </a:lnTo>
                <a:lnTo>
                  <a:pt x="54" y="130"/>
                </a:lnTo>
                <a:lnTo>
                  <a:pt x="74" y="154"/>
                </a:lnTo>
                <a:lnTo>
                  <a:pt x="90" y="154"/>
                </a:lnTo>
                <a:lnTo>
                  <a:pt x="114" y="154"/>
                </a:lnTo>
                <a:lnTo>
                  <a:pt x="122" y="140"/>
                </a:lnTo>
                <a:lnTo>
                  <a:pt x="124" y="112"/>
                </a:lnTo>
                <a:lnTo>
                  <a:pt x="124" y="94"/>
                </a:lnTo>
                <a:lnTo>
                  <a:pt x="128" y="74"/>
                </a:lnTo>
                <a:lnTo>
                  <a:pt x="152" y="48"/>
                </a:lnTo>
                <a:lnTo>
                  <a:pt x="154" y="30"/>
                </a:lnTo>
                <a:lnTo>
                  <a:pt x="142" y="12"/>
                </a:lnTo>
                <a:lnTo>
                  <a:pt x="116" y="0"/>
                </a:lnTo>
                <a:close/>
              </a:path>
            </a:pathLst>
          </a:custGeom>
          <a:solidFill>
            <a:srgbClr val="66FF99"/>
          </a:solidFill>
          <a:ln w="28575" cmpd="sng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8" name="Text Box 36"/>
          <p:cNvSpPr txBox="1">
            <a:spLocks noChangeAspect="1" noChangeArrowheads="1"/>
          </p:cNvSpPr>
          <p:nvPr/>
        </p:nvSpPr>
        <p:spPr bwMode="auto">
          <a:xfrm>
            <a:off x="4838700" y="3890963"/>
            <a:ext cx="8032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Turrum</a:t>
            </a:r>
          </a:p>
        </p:txBody>
      </p:sp>
      <p:sp>
        <p:nvSpPr>
          <p:cNvPr id="11299" name="Text Box 37"/>
          <p:cNvSpPr txBox="1">
            <a:spLocks noChangeAspect="1" noChangeArrowheads="1"/>
          </p:cNvSpPr>
          <p:nvPr/>
        </p:nvSpPr>
        <p:spPr bwMode="auto">
          <a:xfrm>
            <a:off x="4659313" y="2628900"/>
            <a:ext cx="8064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Sunfish</a:t>
            </a:r>
          </a:p>
        </p:txBody>
      </p:sp>
      <p:sp>
        <p:nvSpPr>
          <p:cNvPr id="11300" name="Text Box 38"/>
          <p:cNvSpPr txBox="1">
            <a:spLocks noChangeAspect="1" noChangeArrowheads="1"/>
          </p:cNvSpPr>
          <p:nvPr/>
        </p:nvSpPr>
        <p:spPr bwMode="auto">
          <a:xfrm>
            <a:off x="5562600" y="5851525"/>
            <a:ext cx="974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Verdana" panose="020B0604030504040204" pitchFamily="34" charset="0"/>
              </a:rPr>
              <a:t>Yellowtail</a:t>
            </a:r>
          </a:p>
        </p:txBody>
      </p:sp>
      <p:sp>
        <p:nvSpPr>
          <p:cNvPr id="11311" name="Line 49"/>
          <p:cNvSpPr>
            <a:spLocks noChangeAspect="1" noChangeShapeType="1"/>
          </p:cNvSpPr>
          <p:nvPr/>
        </p:nvSpPr>
        <p:spPr bwMode="auto">
          <a:xfrm>
            <a:off x="4056063" y="2244725"/>
            <a:ext cx="1504950" cy="2911475"/>
          </a:xfrm>
          <a:prstGeom prst="line">
            <a:avLst/>
          </a:prstGeom>
          <a:noFill/>
          <a:ln w="19050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30" name="Text Box 68"/>
          <p:cNvSpPr txBox="1">
            <a:spLocks noChangeAspect="1" noChangeArrowheads="1"/>
          </p:cNvSpPr>
          <p:nvPr/>
        </p:nvSpPr>
        <p:spPr bwMode="auto">
          <a:xfrm rot="3846326">
            <a:off x="5368925" y="5348288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6</a:t>
            </a:r>
          </a:p>
        </p:txBody>
      </p:sp>
      <p:sp>
        <p:nvSpPr>
          <p:cNvPr id="11331" name="Text Box 69"/>
          <p:cNvSpPr txBox="1">
            <a:spLocks noChangeAspect="1" noChangeArrowheads="1"/>
          </p:cNvSpPr>
          <p:nvPr/>
        </p:nvSpPr>
        <p:spPr bwMode="auto">
          <a:xfrm rot="3846326">
            <a:off x="4514850" y="5562601"/>
            <a:ext cx="574675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latin typeface="Verdana" panose="020B0604030504040204" pitchFamily="34" charset="0"/>
              </a:rPr>
              <a:t>Line 5</a:t>
            </a:r>
          </a:p>
        </p:txBody>
      </p:sp>
      <p:sp>
        <p:nvSpPr>
          <p:cNvPr id="11340" name="Line 78"/>
          <p:cNvSpPr>
            <a:spLocks noChangeAspect="1" noChangeShapeType="1"/>
          </p:cNvSpPr>
          <p:nvPr/>
        </p:nvSpPr>
        <p:spPr bwMode="auto">
          <a:xfrm rot="-5400000">
            <a:off x="3874294" y="3882232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1" name="Line 79"/>
          <p:cNvSpPr>
            <a:spLocks noChangeAspect="1" noChangeShapeType="1"/>
          </p:cNvSpPr>
          <p:nvPr/>
        </p:nvSpPr>
        <p:spPr bwMode="auto">
          <a:xfrm rot="-5400000">
            <a:off x="2432844" y="3882232"/>
            <a:ext cx="4637087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46" name="WordArt 84"/>
          <p:cNvSpPr>
            <a:spLocks noChangeAspect="1" noChangeArrowheads="1" noChangeShapeType="1" noTextEdit="1"/>
          </p:cNvSpPr>
          <p:nvPr/>
        </p:nvSpPr>
        <p:spPr bwMode="auto">
          <a:xfrm>
            <a:off x="5065713" y="1995488"/>
            <a:ext cx="469900" cy="160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11351" name="WordArt 89"/>
          <p:cNvSpPr>
            <a:spLocks noChangeAspect="1" noChangeArrowheads="1" noChangeShapeType="1" noTextEdit="1"/>
          </p:cNvSpPr>
          <p:nvPr/>
        </p:nvSpPr>
        <p:spPr bwMode="auto">
          <a:xfrm>
            <a:off x="5608638" y="3275013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11356" name="WordArt 94"/>
          <p:cNvSpPr>
            <a:spLocks noChangeAspect="1" noChangeArrowheads="1" noChangeShapeType="1" noTextEdit="1"/>
          </p:cNvSpPr>
          <p:nvPr/>
        </p:nvSpPr>
        <p:spPr bwMode="auto">
          <a:xfrm>
            <a:off x="5440363" y="4587875"/>
            <a:ext cx="471487" cy="15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34</a:t>
            </a:r>
          </a:p>
        </p:txBody>
      </p:sp>
    </p:spTree>
    <p:extLst>
      <p:ext uri="{BB962C8B-B14F-4D97-AF65-F5344CB8AC3E}">
        <p14:creationId xmlns:p14="http://schemas.microsoft.com/office/powerpoint/2010/main" val="4028433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A07D1C5-EC09-4CEB-8C94-7944D973D513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8</a:t>
            </a:fld>
            <a:endParaRPr lang="en-US" altLang="en-US" sz="140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2291" name="WordArt 2"/>
          <p:cNvSpPr>
            <a:spLocks noChangeArrowheads="1" noChangeShapeType="1" noTextEdit="1"/>
          </p:cNvSpPr>
          <p:nvPr/>
        </p:nvSpPr>
        <p:spPr bwMode="auto">
          <a:xfrm>
            <a:off x="1520825" y="2368550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3168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23052</TotalTime>
  <Words>572</Words>
  <Application>Microsoft Macintosh PowerPoint</Application>
  <PresentationFormat>On-screen Show (4:3)</PresentationFormat>
  <Paragraphs>154</Paragraphs>
  <Slides>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Default Design</vt:lpstr>
      <vt:lpstr>Chart</vt:lpstr>
      <vt:lpstr>Lease Sale</vt:lpstr>
      <vt:lpstr>Northern Tier</vt:lpstr>
      <vt:lpstr>Middle Tier</vt:lpstr>
      <vt:lpstr>Southern Tier</vt:lpstr>
      <vt:lpstr>Known Fields</vt:lpstr>
      <vt:lpstr>Million Oil Equivalent Barrels</vt:lpstr>
      <vt:lpstr>Our Acerage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187</cp:revision>
  <cp:lastPrinted>2001-11-26T19:56:19Z</cp:lastPrinted>
  <dcterms:created xsi:type="dcterms:W3CDTF">2001-11-20T13:29:42Z</dcterms:created>
  <dcterms:modified xsi:type="dcterms:W3CDTF">2015-11-09T17:21:15Z</dcterms:modified>
</cp:coreProperties>
</file>