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309" r:id="rId2"/>
    <p:sldId id="370" r:id="rId3"/>
    <p:sldId id="371" r:id="rId4"/>
    <p:sldId id="372" r:id="rId5"/>
    <p:sldId id="373" r:id="rId6"/>
    <p:sldId id="374" r:id="rId7"/>
    <p:sldId id="377" r:id="rId8"/>
    <p:sldId id="349" r:id="rId9"/>
  </p:sldIdLst>
  <p:sldSz cx="9144000" cy="6858000" type="screen4x3"/>
  <p:notesSz cx="9296400" cy="70104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552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208" userDrawn="1">
          <p15:clr>
            <a:srgbClr val="A4A3A4"/>
          </p15:clr>
        </p15:guide>
        <p15:guide id="2" pos="2928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  <a:srgbClr val="FF4747"/>
    <a:srgbClr val="FF00FF"/>
    <a:srgbClr val="FFFF00"/>
    <a:srgbClr val="FFE89F"/>
    <a:srgbClr val="000000"/>
    <a:srgbClr val="CEAB8E"/>
    <a:srgbClr val="FFFFF3"/>
    <a:srgbClr val="FFFF99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76557" autoAdjust="0"/>
  </p:normalViewPr>
  <p:slideViewPr>
    <p:cSldViewPr snapToGrid="0">
      <p:cViewPr varScale="1">
        <p:scale>
          <a:sx n="57" d="100"/>
          <a:sy n="57" d="100"/>
        </p:scale>
        <p:origin x="-1216" y="-96"/>
      </p:cViewPr>
      <p:guideLst>
        <p:guide orient="horz" pos="552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>
        <p:scale>
          <a:sx n="75" d="100"/>
          <a:sy n="75" d="100"/>
        </p:scale>
        <p:origin x="-702" y="1926"/>
      </p:cViewPr>
      <p:guideLst>
        <p:guide orient="horz" pos="2208"/>
        <p:guide pos="292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handoutMaster" Target="handoutMasters/handoutMaster1.xml"/><Relationship Id="rId12" Type="http://schemas.openxmlformats.org/officeDocument/2006/relationships/printerSettings" Target="printerSettings/printerSettings1.bin"/><Relationship Id="rId13" Type="http://schemas.openxmlformats.org/officeDocument/2006/relationships/presProps" Target="presProps.xml"/><Relationship Id="rId14" Type="http://schemas.openxmlformats.org/officeDocument/2006/relationships/viewProps" Target="viewProps.xml"/><Relationship Id="rId15" Type="http://schemas.openxmlformats.org/officeDocument/2006/relationships/theme" Target="theme/them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027379" cy="35052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265838" y="0"/>
            <a:ext cx="4028971" cy="35052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6658287"/>
            <a:ext cx="4027379" cy="35052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265838" y="6658287"/>
            <a:ext cx="4028971" cy="35052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208EFB8F-9263-405B-A0FF-1642ADE1118C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65038168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027379" cy="35052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265838" y="0"/>
            <a:ext cx="4028971" cy="35052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2253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2895600" y="525463"/>
            <a:ext cx="3505200" cy="26289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9640" y="3329940"/>
            <a:ext cx="7437120" cy="315468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89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658287"/>
            <a:ext cx="4027379" cy="35052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89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265838" y="6658287"/>
            <a:ext cx="4028971" cy="35052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EC546FEB-ECF4-4B47-8222-7BD374DE7D96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15949348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3555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en-US" dirty="0" smtClean="0"/>
              <a:t>Title </a:t>
            </a:r>
            <a:r>
              <a:rPr lang="en-US" dirty="0" smtClean="0"/>
              <a:t>slide with main task.</a:t>
            </a:r>
          </a:p>
        </p:txBody>
      </p:sp>
      <p:sp>
        <p:nvSpPr>
          <p:cNvPr id="2355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DA616F0A-285F-4723-B904-AC684BDD0CF0}" type="slidenum">
              <a:rPr lang="en-US" altLang="en-US" smtClean="0"/>
              <a:pPr/>
              <a:t>1</a:t>
            </a:fld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20164352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036C1DA-2799-48F4-8C66-5B974A0FD443}" type="slidenum">
              <a:rPr lang="en-US"/>
              <a:pPr/>
              <a:t>2</a:t>
            </a:fld>
            <a:endParaRPr lang="en-US"/>
          </a:p>
        </p:txBody>
      </p:sp>
      <p:sp>
        <p:nvSpPr>
          <p:cNvPr id="4413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13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 </a:t>
            </a:r>
            <a:r>
              <a:rPr lang="en-US" dirty="0" smtClean="0"/>
              <a:t>simple depth structure map </a:t>
            </a:r>
            <a:r>
              <a:rPr lang="en-US" dirty="0" smtClean="0"/>
              <a:t>for </a:t>
            </a:r>
            <a:r>
              <a:rPr lang="en-US" dirty="0" smtClean="0"/>
              <a:t>the top</a:t>
            </a:r>
            <a:r>
              <a:rPr lang="en-US" baseline="0" dirty="0" smtClean="0"/>
              <a:t> of a reservoir </a:t>
            </a:r>
            <a:r>
              <a:rPr lang="en-US" baseline="0" dirty="0" smtClean="0"/>
              <a:t>unit. We’ll </a:t>
            </a:r>
            <a:r>
              <a:rPr lang="en-US" baseline="0" dirty="0" smtClean="0"/>
              <a:t>assume this reservoir is 100 </a:t>
            </a:r>
            <a:r>
              <a:rPr lang="en-US" baseline="0" dirty="0" err="1" smtClean="0"/>
              <a:t>ft</a:t>
            </a:r>
            <a:r>
              <a:rPr lang="en-US" baseline="0" dirty="0" smtClean="0"/>
              <a:t> thick over our study </a:t>
            </a:r>
            <a:r>
              <a:rPr lang="en-US" baseline="0" dirty="0" smtClean="0"/>
              <a:t>area. We’ll </a:t>
            </a:r>
            <a:r>
              <a:rPr lang="en-US" baseline="0" dirty="0" smtClean="0"/>
              <a:t>also assume there are thick shales above and below, i.e., no other nearby porous </a:t>
            </a:r>
            <a:r>
              <a:rPr lang="en-US" baseline="0" dirty="0" smtClean="0"/>
              <a:t>sands. The </a:t>
            </a:r>
            <a:r>
              <a:rPr lang="en-US" baseline="0" dirty="0" smtClean="0"/>
              <a:t>location of depth contours that terminate at the trace of Fault A is clear on both the high side and the low side.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967791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This </a:t>
            </a:r>
            <a:r>
              <a:rPr lang="en-US" dirty="0" smtClean="0"/>
              <a:t>shows an Allan diagram, but for a different </a:t>
            </a:r>
            <a:r>
              <a:rPr lang="en-US" dirty="0" smtClean="0"/>
              <a:t>fault.</a:t>
            </a:r>
            <a:r>
              <a:rPr lang="en-US" baseline="0" dirty="0" smtClean="0"/>
              <a:t> </a:t>
            </a:r>
            <a:r>
              <a:rPr lang="en-US" dirty="0" smtClean="0"/>
              <a:t>The </a:t>
            </a:r>
            <a:r>
              <a:rPr lang="en-US" dirty="0" smtClean="0"/>
              <a:t>porous sand interval on the high side of the fault is in </a:t>
            </a:r>
            <a:r>
              <a:rPr lang="en-US" dirty="0" smtClean="0"/>
              <a:t>yellow.</a:t>
            </a:r>
            <a:r>
              <a:rPr lang="en-US" baseline="0" dirty="0" smtClean="0"/>
              <a:t> </a:t>
            </a:r>
            <a:r>
              <a:rPr lang="en-US" dirty="0" smtClean="0"/>
              <a:t>The </a:t>
            </a:r>
            <a:r>
              <a:rPr lang="en-US" dirty="0" smtClean="0"/>
              <a:t>porous sand interval on the low side of the fault is in </a:t>
            </a:r>
            <a:r>
              <a:rPr lang="en-US" dirty="0" smtClean="0"/>
              <a:t>tan.</a:t>
            </a:r>
            <a:r>
              <a:rPr lang="en-US" baseline="0" dirty="0" smtClean="0"/>
              <a:t> </a:t>
            </a:r>
            <a:r>
              <a:rPr lang="en-US" dirty="0" smtClean="0"/>
              <a:t>Note </a:t>
            </a:r>
            <a:r>
              <a:rPr lang="en-US" dirty="0" smtClean="0"/>
              <a:t>for this fault that there is a cross-fault leak point at 1762 feet, where sand is juxtaposed against sand across the </a:t>
            </a:r>
            <a:r>
              <a:rPr lang="en-US" dirty="0" smtClean="0"/>
              <a:t>fault.</a:t>
            </a:r>
            <a:r>
              <a:rPr lang="en-US" baseline="0" dirty="0" smtClean="0"/>
              <a:t> </a:t>
            </a:r>
            <a:r>
              <a:rPr lang="en-US" dirty="0" smtClean="0"/>
              <a:t>If </a:t>
            </a:r>
            <a:r>
              <a:rPr lang="en-US" dirty="0" smtClean="0"/>
              <a:t>the fault does not seal (there is cross-fault leak), then HC can move from the low side to the high side at 1762 ft</a:t>
            </a:r>
            <a:r>
              <a:rPr lang="en-US" dirty="0" smtClean="0"/>
              <a:t>.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546FEB-ECF4-4B47-8222-7BD374DE7D96}" type="slidenum">
              <a:rPr lang="en-US" altLang="en-US" smtClean="0"/>
              <a:pPr>
                <a:defRPr/>
              </a:pPr>
              <a:t>3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40449502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This </a:t>
            </a:r>
            <a:r>
              <a:rPr lang="en-US" dirty="0" smtClean="0"/>
              <a:t>shows how the students can get the top of sand along the high side of Fault </a:t>
            </a:r>
            <a:r>
              <a:rPr lang="en-US" dirty="0" smtClean="0"/>
              <a:t>A.</a:t>
            </a:r>
            <a:r>
              <a:rPr lang="en-US" baseline="0" dirty="0" smtClean="0"/>
              <a:t> </a:t>
            </a:r>
            <a:r>
              <a:rPr lang="en-US" dirty="0" smtClean="0"/>
              <a:t>Use </a:t>
            </a:r>
            <a:r>
              <a:rPr lang="en-US" dirty="0" smtClean="0"/>
              <a:t>a piece of paper to project the contour cut-off</a:t>
            </a:r>
            <a:r>
              <a:rPr lang="en-US" baseline="0" dirty="0" smtClean="0"/>
              <a:t> depths as a function of distance along the fault trace.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546FEB-ECF4-4B47-8222-7BD374DE7D96}" type="slidenum">
              <a:rPr lang="en-US" altLang="en-US" smtClean="0"/>
              <a:pPr>
                <a:defRPr/>
              </a:pPr>
              <a:t>4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02441022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This </a:t>
            </a:r>
            <a:r>
              <a:rPr lang="en-US" dirty="0" smtClean="0"/>
              <a:t>shows how the students can get the top of sand along the low side of Fault </a:t>
            </a:r>
            <a:r>
              <a:rPr lang="en-US" dirty="0" smtClean="0"/>
              <a:t>A.</a:t>
            </a:r>
            <a:r>
              <a:rPr lang="en-US" baseline="0" dirty="0" smtClean="0"/>
              <a:t> </a:t>
            </a:r>
            <a:r>
              <a:rPr lang="en-US" dirty="0" smtClean="0"/>
              <a:t>Use </a:t>
            </a:r>
            <a:r>
              <a:rPr lang="en-US" dirty="0" smtClean="0"/>
              <a:t>a piece of paper to project the contour cut-off</a:t>
            </a:r>
            <a:r>
              <a:rPr lang="en-US" baseline="0" dirty="0" smtClean="0"/>
              <a:t> depths as a function of distance along the fault trace.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546FEB-ECF4-4B47-8222-7BD374DE7D96}" type="slidenum">
              <a:rPr lang="en-US" altLang="en-US" smtClean="0"/>
              <a:pPr>
                <a:defRPr/>
              </a:pPr>
              <a:t>5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60671003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Here </a:t>
            </a:r>
            <a:r>
              <a:rPr lang="en-US" dirty="0" smtClean="0"/>
              <a:t>we show the two strips of paper on a depth </a:t>
            </a:r>
            <a:r>
              <a:rPr lang="en-US" dirty="0" smtClean="0"/>
              <a:t>plot.</a:t>
            </a:r>
            <a:r>
              <a:rPr lang="en-US" baseline="0" dirty="0" smtClean="0"/>
              <a:t> </a:t>
            </a:r>
            <a:r>
              <a:rPr lang="en-US" dirty="0" smtClean="0"/>
              <a:t>The </a:t>
            </a:r>
            <a:r>
              <a:rPr lang="en-US" dirty="0" smtClean="0"/>
              <a:t>high side depths</a:t>
            </a:r>
            <a:r>
              <a:rPr lang="en-US" baseline="0" dirty="0" smtClean="0"/>
              <a:t> are at the </a:t>
            </a:r>
            <a:r>
              <a:rPr lang="en-US" baseline="0" dirty="0" smtClean="0"/>
              <a:t>top. They </a:t>
            </a:r>
            <a:r>
              <a:rPr lang="en-US" baseline="0" dirty="0" smtClean="0"/>
              <a:t>can plot these valves and connect the dots using a color pencil (e.g., red)</a:t>
            </a:r>
            <a:r>
              <a:rPr lang="en-US" baseline="0" dirty="0" smtClean="0"/>
              <a:t>. </a:t>
            </a:r>
            <a:r>
              <a:rPr lang="en-US" dirty="0" smtClean="0"/>
              <a:t>The </a:t>
            </a:r>
            <a:r>
              <a:rPr lang="en-US" dirty="0" smtClean="0"/>
              <a:t>low side depths</a:t>
            </a:r>
            <a:r>
              <a:rPr lang="en-US" baseline="0" dirty="0" smtClean="0"/>
              <a:t> are at the </a:t>
            </a:r>
            <a:r>
              <a:rPr lang="en-US" baseline="0" dirty="0" smtClean="0"/>
              <a:t>bottom. They </a:t>
            </a:r>
            <a:r>
              <a:rPr lang="en-US" baseline="0" dirty="0" smtClean="0"/>
              <a:t>can plot these valves and connect the dots using a different color pencil (e.g., green).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baseline="0" dirty="0" smtClean="0"/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546FEB-ECF4-4B47-8222-7BD374DE7D96}" type="slidenum">
              <a:rPr lang="en-US" altLang="en-US" smtClean="0"/>
              <a:pPr>
                <a:defRPr/>
              </a:pPr>
              <a:t>6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40578872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The </a:t>
            </a:r>
            <a:r>
              <a:rPr lang="en-US" dirty="0" smtClean="0"/>
              <a:t>first three depths for the top of the reservoir are shown for both the high side and low </a:t>
            </a:r>
            <a:r>
              <a:rPr lang="en-US" dirty="0" smtClean="0"/>
              <a:t>side.</a:t>
            </a:r>
            <a:r>
              <a:rPr lang="en-US" baseline="0" dirty="0" smtClean="0"/>
              <a:t> </a:t>
            </a:r>
            <a:r>
              <a:rPr lang="en-US" dirty="0" smtClean="0"/>
              <a:t>Since</a:t>
            </a:r>
            <a:r>
              <a:rPr lang="en-US" baseline="0" dirty="0" smtClean="0"/>
              <a:t> </a:t>
            </a:r>
            <a:r>
              <a:rPr lang="en-US" baseline="0" dirty="0" smtClean="0"/>
              <a:t>we assume the reservoir is 100 feet thick, we can also plot the base of the reservoir for </a:t>
            </a:r>
            <a:r>
              <a:rPr lang="en-US" dirty="0" smtClean="0"/>
              <a:t>both the high side and low </a:t>
            </a:r>
            <a:r>
              <a:rPr lang="en-US" dirty="0" smtClean="0"/>
              <a:t>side.</a:t>
            </a:r>
            <a:r>
              <a:rPr lang="en-US" baseline="0" dirty="0" smtClean="0"/>
              <a:t> </a:t>
            </a:r>
            <a:r>
              <a:rPr lang="en-US" dirty="0" smtClean="0"/>
              <a:t>Students</a:t>
            </a:r>
            <a:r>
              <a:rPr lang="en-US" baseline="0" dirty="0" smtClean="0"/>
              <a:t> </a:t>
            </a:r>
            <a:r>
              <a:rPr lang="en-US" baseline="0" dirty="0" smtClean="0"/>
              <a:t>get the depths, plot them up, and look for a cross-fault leak point.</a:t>
            </a:r>
            <a:endParaRPr lang="en-US" dirty="0" smtClean="0"/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546FEB-ECF4-4B47-8222-7BD374DE7D96}" type="slidenum">
              <a:rPr lang="en-US" altLang="en-US" smtClean="0"/>
              <a:pPr>
                <a:defRPr/>
              </a:pPr>
              <a:t>7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20137603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546FEB-ECF4-4B47-8222-7BD374DE7D96}" type="slidenum">
              <a:rPr lang="en-US" altLang="en-US" smtClean="0"/>
              <a:pPr>
                <a:defRPr/>
              </a:pPr>
              <a:t>8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841824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3B6DA64C-10E0-4DDD-BCE4-382A2AC5F13B}" type="datetimeFigureOut">
              <a:rPr lang="en-US" smtClean="0"/>
              <a:pPr/>
              <a:t>9/8/15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D6CBC657-4358-455F-AE35-9CED738DF87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83000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theme" Target="../theme/theme1.xml"/><Relationship Id="rId6" Type="http://schemas.openxmlformats.org/officeDocument/2006/relationships/image" Target="../media/image1.png"/><Relationship Id="rId7" Type="http://schemas.openxmlformats.org/officeDocument/2006/relationships/image" Target="../media/image2.png"/><Relationship Id="rId8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FEF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"/>
          <p:cNvPicPr>
            <a:picLocks noChangeAspect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91440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304800"/>
            <a:ext cx="77724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76263" y="1520825"/>
            <a:ext cx="7772400" cy="3694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9" name="Line 12"/>
          <p:cNvSpPr>
            <a:spLocks noChangeShapeType="1"/>
          </p:cNvSpPr>
          <p:nvPr/>
        </p:nvSpPr>
        <p:spPr bwMode="auto">
          <a:xfrm>
            <a:off x="130175" y="822325"/>
            <a:ext cx="8737600" cy="0"/>
          </a:xfrm>
          <a:prstGeom prst="line">
            <a:avLst/>
          </a:prstGeom>
          <a:noFill/>
          <a:ln w="28575" cmpd="thickThin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pic>
        <p:nvPicPr>
          <p:cNvPr id="1031" name="Picture 2"/>
          <p:cNvPicPr>
            <a:picLocks noChangeAspect="1" noChangeArrowheads="1"/>
          </p:cNvPicPr>
          <p:nvPr userDrawn="1"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001000" y="219075"/>
            <a:ext cx="1104900" cy="414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2" name="Picture 7"/>
          <p:cNvPicPr>
            <a:picLocks noChangeAspect="1" noChangeArrowheads="1"/>
          </p:cNvPicPr>
          <p:nvPr userDrawn="1"/>
        </p:nvPicPr>
        <p:blipFill>
          <a:blip r:embed="rId8" cstate="print"/>
          <a:srcRect l="13528" t="-7864" r="11754"/>
          <a:stretch>
            <a:fillRect/>
          </a:stretch>
        </p:blipFill>
        <p:spPr bwMode="auto">
          <a:xfrm>
            <a:off x="3132138" y="6513513"/>
            <a:ext cx="2941637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Slide Number Placeholder 4"/>
          <p:cNvSpPr txBox="1">
            <a:spLocks noGrp="1"/>
          </p:cNvSpPr>
          <p:nvPr userDrawn="1"/>
        </p:nvSpPr>
        <p:spPr bwMode="auto">
          <a:xfrm>
            <a:off x="8313738" y="6513513"/>
            <a:ext cx="792162" cy="341312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/>
          <a:p>
            <a:pPr eaLnBrk="1" hangingPunct="1">
              <a:defRPr/>
            </a:pPr>
            <a:fld id="{4E516FF7-73EC-4CEF-ADC0-8325B11964C7}" type="slidenum">
              <a:rPr lang="en-US" altLang="en-US" sz="1100">
                <a:latin typeface="Verdana" pitchFamily="34" charset="0"/>
              </a:rPr>
              <a:pPr eaLnBrk="1" hangingPunct="1">
                <a:defRPr/>
              </a:pPr>
              <a:t>‹#›</a:t>
            </a:fld>
            <a:endParaRPr lang="en-US" altLang="en-US" sz="1100" dirty="0">
              <a:latin typeface="Verdana" pitchFamily="34" charset="0"/>
            </a:endParaRPr>
          </a:p>
        </p:txBody>
      </p:sp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52388" y="6513513"/>
            <a:ext cx="1127125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100" dirty="0">
                <a:latin typeface="Verdana" pitchFamily="34" charset="0"/>
                <a:ea typeface="Verdana" pitchFamily="34" charset="0"/>
                <a:cs typeface="Verdana" pitchFamily="34" charset="0"/>
              </a:rPr>
              <a:t>FWSchroeder</a:t>
            </a:r>
          </a:p>
        </p:txBody>
      </p:sp>
      <p:sp>
        <p:nvSpPr>
          <p:cNvPr id="1035" name="Line 12"/>
          <p:cNvSpPr>
            <a:spLocks noChangeShapeType="1"/>
          </p:cNvSpPr>
          <p:nvPr userDrawn="1"/>
        </p:nvSpPr>
        <p:spPr bwMode="auto">
          <a:xfrm>
            <a:off x="130175" y="6489700"/>
            <a:ext cx="8807450" cy="15875"/>
          </a:xfrm>
          <a:prstGeom prst="line">
            <a:avLst/>
          </a:prstGeom>
          <a:noFill/>
          <a:ln w="28575" cmpd="thickThin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8" name="Group 14"/>
          <p:cNvGrpSpPr>
            <a:grpSpLocks/>
          </p:cNvGrpSpPr>
          <p:nvPr/>
        </p:nvGrpSpPr>
        <p:grpSpPr bwMode="auto">
          <a:xfrm>
            <a:off x="479686" y="1222375"/>
            <a:ext cx="8124668" cy="765175"/>
            <a:chOff x="1104900" y="1266092"/>
            <a:chExt cx="6924675" cy="764931"/>
          </a:xfrm>
        </p:grpSpPr>
        <p:sp>
          <p:nvSpPr>
            <p:cNvPr id="16" name="Rectangle 15"/>
            <p:cNvSpPr/>
            <p:nvPr/>
          </p:nvSpPr>
          <p:spPr>
            <a:xfrm>
              <a:off x="1104900" y="1266092"/>
              <a:ext cx="6924675" cy="764931"/>
            </a:xfrm>
            <a:prstGeom prst="rect">
              <a:avLst/>
            </a:prstGeom>
            <a:solidFill>
              <a:srgbClr val="000000">
                <a:alpha val="80000"/>
              </a:srgbClr>
            </a:solidFill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 dirty="0"/>
            </a:p>
          </p:txBody>
        </p:sp>
        <p:sp>
          <p:nvSpPr>
            <p:cNvPr id="2060" name="WordArt 7"/>
            <p:cNvSpPr>
              <a:spLocks noChangeArrowheads="1" noChangeShapeType="1" noTextEdit="1"/>
            </p:cNvSpPr>
            <p:nvPr/>
          </p:nvSpPr>
          <p:spPr bwMode="auto">
            <a:xfrm>
              <a:off x="2030899" y="1392489"/>
              <a:ext cx="5049163" cy="52705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200" b="1" kern="10" dirty="0" smtClean="0">
                  <a:ln w="12700">
                    <a:solidFill>
                      <a:srgbClr val="EAEAEA"/>
                    </a:solidFill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A603AB"/>
                      </a:gs>
                      <a:gs pos="12000">
                        <a:srgbClr val="E81766"/>
                      </a:gs>
                      <a:gs pos="27000">
                        <a:srgbClr val="EE3F17"/>
                      </a:gs>
                      <a:gs pos="48000">
                        <a:srgbClr val="FFFF00"/>
                      </a:gs>
                      <a:gs pos="64999">
                        <a:srgbClr val="1A8D48"/>
                      </a:gs>
                      <a:gs pos="78999">
                        <a:srgbClr val="0819FB"/>
                      </a:gs>
                      <a:gs pos="100000">
                        <a:srgbClr val="A603AB"/>
                      </a:gs>
                    </a:gsLst>
                    <a:lin ang="0" scaled="1"/>
                  </a:gradFill>
                  <a:effectLst>
                    <a:outerShdw dist="35921" dir="2700000" sy="50000" kx="2115830" algn="bl" rotWithShape="0">
                      <a:srgbClr val="C0C0C0">
                        <a:alpha val="79999"/>
                      </a:srgbClr>
                    </a:outerShdw>
                  </a:effectLst>
                  <a:latin typeface="Arial Black"/>
                </a:rPr>
                <a:t>Fault </a:t>
              </a:r>
              <a:r>
                <a:rPr lang="en-US" sz="3200" b="1" kern="10" dirty="0" smtClean="0">
                  <a:ln w="12700">
                    <a:solidFill>
                      <a:srgbClr val="EAEAEA"/>
                    </a:solidFill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A603AB"/>
                      </a:gs>
                      <a:gs pos="12000">
                        <a:srgbClr val="E81766"/>
                      </a:gs>
                      <a:gs pos="27000">
                        <a:srgbClr val="EE3F17"/>
                      </a:gs>
                      <a:gs pos="48000">
                        <a:srgbClr val="FFFF00"/>
                      </a:gs>
                      <a:gs pos="64999">
                        <a:srgbClr val="1A8D48"/>
                      </a:gs>
                      <a:gs pos="78999">
                        <a:srgbClr val="0819FB"/>
                      </a:gs>
                      <a:gs pos="100000">
                        <a:srgbClr val="A603AB"/>
                      </a:gs>
                    </a:gsLst>
                    <a:lin ang="0" scaled="1"/>
                  </a:gradFill>
                  <a:effectLst>
                    <a:outerShdw dist="35921" dir="2700000" sy="50000" kx="2115830" algn="bl" rotWithShape="0">
                      <a:srgbClr val="C0C0C0">
                        <a:alpha val="79999"/>
                      </a:srgbClr>
                    </a:outerShdw>
                  </a:effectLst>
                  <a:latin typeface="Arial Black"/>
                </a:rPr>
                <a:t>Seal Analysis</a:t>
              </a:r>
              <a:endParaRPr lang="en-US" sz="32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endParaRPr>
            </a:p>
          </p:txBody>
        </p:sp>
      </p:grpSp>
      <p:sp>
        <p:nvSpPr>
          <p:cNvPr id="27" name="TextBox 26"/>
          <p:cNvSpPr txBox="1"/>
          <p:nvPr/>
        </p:nvSpPr>
        <p:spPr>
          <a:xfrm>
            <a:off x="451426" y="2351797"/>
            <a:ext cx="4045623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latin typeface="Comic Sans MS" pitchFamily="66" charset="0"/>
              </a:rPr>
              <a:t>Cross-Fault Seal </a:t>
            </a:r>
            <a:r>
              <a:rPr lang="en-US" sz="4800" dirty="0" smtClean="0">
                <a:latin typeface="Comic Sans MS" pitchFamily="66" charset="0"/>
              </a:rPr>
              <a:t>Analysis</a:t>
            </a:r>
            <a:endParaRPr lang="en-US" sz="4800" dirty="0">
              <a:latin typeface="Comic Sans MS" pitchFamily="66" charset="0"/>
            </a:endParaRPr>
          </a:p>
        </p:txBody>
      </p:sp>
      <p:sp>
        <p:nvSpPr>
          <p:cNvPr id="68" name="Text Box 5"/>
          <p:cNvSpPr txBox="1">
            <a:spLocks noChangeArrowheads="1"/>
          </p:cNvSpPr>
          <p:nvPr/>
        </p:nvSpPr>
        <p:spPr bwMode="auto">
          <a:xfrm>
            <a:off x="451427" y="4980168"/>
            <a:ext cx="5529648" cy="12157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95000"/>
              </a:lnSpc>
              <a:spcBef>
                <a:spcPct val="30000"/>
              </a:spcBef>
            </a:pPr>
            <a:r>
              <a:rPr lang="en-US" sz="2000" b="1" dirty="0">
                <a:solidFill>
                  <a:srgbClr val="0033CC"/>
                </a:solidFill>
                <a:latin typeface="Verdana" pitchFamily="34" charset="0"/>
              </a:rPr>
              <a:t>Your Task:</a:t>
            </a:r>
          </a:p>
          <a:p>
            <a:pPr>
              <a:lnSpc>
                <a:spcPct val="95000"/>
              </a:lnSpc>
              <a:spcBef>
                <a:spcPct val="30000"/>
              </a:spcBef>
            </a:pPr>
            <a:endParaRPr lang="en-US" sz="800" b="1" dirty="0">
              <a:latin typeface="Verdana" pitchFamily="34" charset="0"/>
            </a:endParaRPr>
          </a:p>
          <a:p>
            <a:pPr marL="690563" lvl="1" indent="-233363">
              <a:lnSpc>
                <a:spcPct val="95000"/>
              </a:lnSpc>
              <a:spcBef>
                <a:spcPct val="30000"/>
              </a:spcBef>
              <a:buFontTx/>
              <a:buChar char="•"/>
            </a:pPr>
            <a:r>
              <a:rPr lang="en-US" sz="2000" dirty="0" smtClean="0">
                <a:latin typeface="Verdana" pitchFamily="34" charset="0"/>
              </a:rPr>
              <a:t>Investigate the possibility of cross-fault seal for Fault A.</a:t>
            </a:r>
            <a:endParaRPr lang="en-US" sz="2000" dirty="0">
              <a:latin typeface="Verdana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68102" y="2237128"/>
            <a:ext cx="3892908" cy="32267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6603" name="AutoShape 11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Simple Structure Map</a:t>
            </a:r>
            <a:endParaRPr lang="en-US" dirty="0"/>
          </a:p>
        </p:txBody>
      </p:sp>
      <p:grpSp>
        <p:nvGrpSpPr>
          <p:cNvPr id="18" name="Group 17"/>
          <p:cNvGrpSpPr/>
          <p:nvPr/>
        </p:nvGrpSpPr>
        <p:grpSpPr>
          <a:xfrm>
            <a:off x="231305" y="1070142"/>
            <a:ext cx="6135584" cy="5054930"/>
            <a:chOff x="1484416" y="1235034"/>
            <a:chExt cx="6135584" cy="5054930"/>
          </a:xfrm>
        </p:grpSpPr>
        <p:sp>
          <p:nvSpPr>
            <p:cNvPr id="127" name="Rectangle 126"/>
            <p:cNvSpPr/>
            <p:nvPr/>
          </p:nvSpPr>
          <p:spPr>
            <a:xfrm>
              <a:off x="1510146" y="1246909"/>
              <a:ext cx="6109854" cy="5043055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 rot="-1020000">
              <a:off x="3443844" y="2713510"/>
              <a:ext cx="415498" cy="230832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900" b="1" dirty="0" smtClean="0">
                  <a:latin typeface="Calibri" panose="020F0502020204030204" pitchFamily="34" charset="0"/>
                </a:rPr>
                <a:t>7020</a:t>
              </a:r>
              <a:endParaRPr lang="en-US" sz="900" b="1" dirty="0">
                <a:latin typeface="Calibri" panose="020F0502020204030204" pitchFamily="34" charset="0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 rot="-2520000">
              <a:off x="1779317" y="1803070"/>
              <a:ext cx="415498" cy="230832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900" b="1" dirty="0" smtClean="0">
                  <a:latin typeface="Calibri" panose="020F0502020204030204" pitchFamily="34" charset="0"/>
                </a:rPr>
                <a:t>7160</a:t>
              </a:r>
              <a:endParaRPr lang="en-US" sz="900" b="1" dirty="0">
                <a:latin typeface="Calibri" panose="020F0502020204030204" pitchFamily="34" charset="0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 rot="-2640000">
              <a:off x="1967345" y="1919840"/>
              <a:ext cx="415498" cy="230832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900" b="1" dirty="0" smtClean="0">
                  <a:latin typeface="Calibri" panose="020F0502020204030204" pitchFamily="34" charset="0"/>
                </a:rPr>
                <a:t>7140</a:t>
              </a:r>
              <a:endParaRPr lang="en-US" sz="900" b="1" dirty="0">
                <a:latin typeface="Calibri" panose="020F0502020204030204" pitchFamily="34" charset="0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 rot="60000">
              <a:off x="4007925" y="1401285"/>
              <a:ext cx="415498" cy="230832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900" b="1" dirty="0" smtClean="0">
                  <a:latin typeface="Calibri" panose="020F0502020204030204" pitchFamily="34" charset="0"/>
                </a:rPr>
                <a:t>7120</a:t>
              </a:r>
              <a:endParaRPr lang="en-US" sz="900" b="1" dirty="0">
                <a:latin typeface="Calibri" panose="020F0502020204030204" pitchFamily="34" charset="0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 rot="-1020000">
              <a:off x="3162795" y="1702128"/>
              <a:ext cx="415498" cy="230832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900" b="1" dirty="0" smtClean="0">
                  <a:latin typeface="Calibri" panose="020F0502020204030204" pitchFamily="34" charset="0"/>
                </a:rPr>
                <a:t>7100</a:t>
              </a:r>
              <a:endParaRPr lang="en-US" sz="900" b="1" dirty="0">
                <a:latin typeface="Calibri" panose="020F0502020204030204" pitchFamily="34" charset="0"/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 rot="-120000">
              <a:off x="3517072" y="2537359"/>
              <a:ext cx="415498" cy="230832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900" b="1" dirty="0" smtClean="0">
                  <a:latin typeface="Calibri" panose="020F0502020204030204" pitchFamily="34" charset="0"/>
                </a:rPr>
                <a:t>7040</a:t>
              </a:r>
              <a:endParaRPr lang="en-US" sz="900" b="1" dirty="0">
                <a:latin typeface="Calibri" panose="020F0502020204030204" pitchFamily="34" charset="0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 rot="-1560000">
              <a:off x="2808514" y="2202870"/>
              <a:ext cx="415498" cy="230832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900" b="1" dirty="0" smtClean="0">
                  <a:latin typeface="Calibri" panose="020F0502020204030204" pitchFamily="34" charset="0"/>
                </a:rPr>
                <a:t>7080</a:t>
              </a:r>
              <a:endParaRPr lang="en-US" sz="900" b="1" dirty="0">
                <a:latin typeface="Calibri" panose="020F0502020204030204" pitchFamily="34" charset="0"/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 rot="-1560000">
              <a:off x="2960914" y="2479961"/>
              <a:ext cx="415498" cy="230832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900" b="1" dirty="0" smtClean="0">
                  <a:latin typeface="Calibri" panose="020F0502020204030204" pitchFamily="34" charset="0"/>
                </a:rPr>
                <a:t>7060</a:t>
              </a:r>
              <a:endParaRPr lang="en-US" sz="900" b="1" dirty="0">
                <a:latin typeface="Calibri" panose="020F0502020204030204" pitchFamily="34" charset="0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 rot="1320000">
              <a:off x="4577939" y="1365661"/>
              <a:ext cx="415498" cy="230832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900" b="1" dirty="0" smtClean="0">
                  <a:latin typeface="Calibri" panose="020F0502020204030204" pitchFamily="34" charset="0"/>
                </a:rPr>
                <a:t>7140</a:t>
              </a:r>
              <a:endParaRPr lang="en-US" sz="900" b="1" dirty="0">
                <a:latin typeface="Calibri" panose="020F0502020204030204" pitchFamily="34" charset="0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 rot="2460000">
              <a:off x="5209311" y="1628900"/>
              <a:ext cx="415498" cy="230832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900" b="1" dirty="0" smtClean="0">
                  <a:latin typeface="Calibri" panose="020F0502020204030204" pitchFamily="34" charset="0"/>
                </a:rPr>
                <a:t>7160</a:t>
              </a:r>
              <a:endParaRPr lang="en-US" sz="900" b="1" dirty="0">
                <a:latin typeface="Calibri" panose="020F0502020204030204" pitchFamily="34" charset="0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 rot="-2820000">
              <a:off x="1640776" y="1634836"/>
              <a:ext cx="415498" cy="230832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900" b="1" dirty="0" smtClean="0">
                  <a:latin typeface="Calibri" panose="020F0502020204030204" pitchFamily="34" charset="0"/>
                </a:rPr>
                <a:t>7180</a:t>
              </a:r>
              <a:endParaRPr lang="en-US" sz="900" b="1" dirty="0">
                <a:latin typeface="Calibri" panose="020F0502020204030204" pitchFamily="34" charset="0"/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 rot="3240000">
              <a:off x="5801095" y="2036616"/>
              <a:ext cx="415498" cy="230832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900" b="1" dirty="0" smtClean="0">
                  <a:latin typeface="Calibri" panose="020F0502020204030204" pitchFamily="34" charset="0"/>
                </a:rPr>
                <a:t>7180</a:t>
              </a:r>
              <a:endParaRPr lang="en-US" sz="900" b="1" dirty="0">
                <a:latin typeface="Calibri" panose="020F0502020204030204" pitchFamily="34" charset="0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 rot="-2820000">
              <a:off x="1514107" y="1430977"/>
              <a:ext cx="415498" cy="230832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900" b="1" dirty="0" smtClean="0">
                  <a:latin typeface="Calibri" panose="020F0502020204030204" pitchFamily="34" charset="0"/>
                </a:rPr>
                <a:t>7200</a:t>
              </a:r>
              <a:endParaRPr lang="en-US" sz="900" b="1" dirty="0">
                <a:latin typeface="Calibri" panose="020F0502020204030204" pitchFamily="34" charset="0"/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 rot="1740000">
              <a:off x="5514108" y="1518061"/>
              <a:ext cx="415498" cy="230832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900" b="1" dirty="0" smtClean="0">
                  <a:latin typeface="Calibri" panose="020F0502020204030204" pitchFamily="34" charset="0"/>
                </a:rPr>
                <a:t>7200</a:t>
              </a:r>
              <a:endParaRPr lang="en-US" sz="900" b="1" dirty="0">
                <a:latin typeface="Calibri" panose="020F0502020204030204" pitchFamily="34" charset="0"/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 rot="2880000">
              <a:off x="6010892" y="1729836"/>
              <a:ext cx="415498" cy="230832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900" b="1" dirty="0" smtClean="0">
                  <a:latin typeface="Calibri" panose="020F0502020204030204" pitchFamily="34" charset="0"/>
                </a:rPr>
                <a:t>7220</a:t>
              </a:r>
              <a:endParaRPr lang="en-US" sz="900" b="1" dirty="0">
                <a:latin typeface="Calibri" panose="020F0502020204030204" pitchFamily="34" charset="0"/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 rot="3240000">
              <a:off x="6382985" y="1989114"/>
              <a:ext cx="415498" cy="230832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900" b="1" dirty="0" smtClean="0">
                  <a:latin typeface="Calibri" panose="020F0502020204030204" pitchFamily="34" charset="0"/>
                </a:rPr>
                <a:t>7240</a:t>
              </a:r>
              <a:endParaRPr lang="en-US" sz="900" b="1" dirty="0">
                <a:latin typeface="Calibri" panose="020F0502020204030204" pitchFamily="34" charset="0"/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 rot="3720000">
              <a:off x="6749142" y="2272145"/>
              <a:ext cx="415498" cy="230832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900" b="1" dirty="0" smtClean="0">
                  <a:latin typeface="Calibri" panose="020F0502020204030204" pitchFamily="34" charset="0"/>
                </a:rPr>
                <a:t>7260</a:t>
              </a:r>
              <a:endParaRPr lang="en-US" sz="900" b="1" dirty="0">
                <a:latin typeface="Calibri" panose="020F0502020204030204" pitchFamily="34" charset="0"/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 rot="3240000">
              <a:off x="6563095" y="1611084"/>
              <a:ext cx="415498" cy="230832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900" b="1" dirty="0" smtClean="0">
                  <a:latin typeface="Calibri" panose="020F0502020204030204" pitchFamily="34" charset="0"/>
                </a:rPr>
                <a:t>7280</a:t>
              </a:r>
              <a:endParaRPr lang="en-US" sz="900" b="1" dirty="0">
                <a:latin typeface="Calibri" panose="020F0502020204030204" pitchFamily="34" charset="0"/>
              </a:endParaRPr>
            </a:p>
          </p:txBody>
        </p:sp>
        <p:sp>
          <p:nvSpPr>
            <p:cNvPr id="37" name="TextBox 36"/>
            <p:cNvSpPr txBox="1"/>
            <p:nvPr/>
          </p:nvSpPr>
          <p:spPr>
            <a:xfrm rot="3240000">
              <a:off x="7053942" y="2072241"/>
              <a:ext cx="415498" cy="230832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900" b="1" dirty="0" smtClean="0">
                  <a:latin typeface="Calibri" panose="020F0502020204030204" pitchFamily="34" charset="0"/>
                </a:rPr>
                <a:t>7300</a:t>
              </a:r>
              <a:endParaRPr lang="en-US" sz="900" b="1" dirty="0">
                <a:latin typeface="Calibri" panose="020F0502020204030204" pitchFamily="34" charset="0"/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 rot="3240000">
              <a:off x="6867896" y="1464624"/>
              <a:ext cx="415498" cy="230832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900" b="1" dirty="0" smtClean="0">
                  <a:latin typeface="Calibri" panose="020F0502020204030204" pitchFamily="34" charset="0"/>
                </a:rPr>
                <a:t>7320</a:t>
              </a:r>
              <a:endParaRPr lang="en-US" sz="900" b="1" dirty="0">
                <a:latin typeface="Calibri" panose="020F0502020204030204" pitchFamily="34" charset="0"/>
              </a:endParaRPr>
            </a:p>
          </p:txBody>
        </p:sp>
        <p:sp>
          <p:nvSpPr>
            <p:cNvPr id="39" name="TextBox 38"/>
            <p:cNvSpPr txBox="1"/>
            <p:nvPr/>
          </p:nvSpPr>
          <p:spPr>
            <a:xfrm rot="3240000">
              <a:off x="7192490" y="1522020"/>
              <a:ext cx="415498" cy="230832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900" b="1" dirty="0" smtClean="0">
                  <a:latin typeface="Calibri" panose="020F0502020204030204" pitchFamily="34" charset="0"/>
                </a:rPr>
                <a:t>7340</a:t>
              </a:r>
              <a:endParaRPr lang="en-US" sz="900" b="1" dirty="0">
                <a:latin typeface="Calibri" panose="020F0502020204030204" pitchFamily="34" charset="0"/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 rot="-1920000">
              <a:off x="3238005" y="3938646"/>
              <a:ext cx="415498" cy="230832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900" b="1" dirty="0" smtClean="0">
                  <a:latin typeface="Calibri" panose="020F0502020204030204" pitchFamily="34" charset="0"/>
                </a:rPr>
                <a:t>7200</a:t>
              </a:r>
              <a:endParaRPr lang="en-US" sz="900" b="1" dirty="0">
                <a:latin typeface="Calibri" panose="020F0502020204030204" pitchFamily="34" charset="0"/>
              </a:endParaRPr>
            </a:p>
          </p:txBody>
        </p:sp>
        <p:sp>
          <p:nvSpPr>
            <p:cNvPr id="41" name="Freeform 40"/>
            <p:cNvSpPr/>
            <p:nvPr/>
          </p:nvSpPr>
          <p:spPr>
            <a:xfrm>
              <a:off x="3306289" y="2779816"/>
              <a:ext cx="745175" cy="437408"/>
            </a:xfrm>
            <a:custGeom>
              <a:avLst/>
              <a:gdLst>
                <a:gd name="connsiteX0" fmla="*/ 173181 w 745175"/>
                <a:gd name="connsiteY0" fmla="*/ 70262 h 437408"/>
                <a:gd name="connsiteX1" fmla="*/ 60366 w 745175"/>
                <a:gd name="connsiteY1" fmla="*/ 171202 h 437408"/>
                <a:gd name="connsiteX2" fmla="*/ 18802 w 745175"/>
                <a:gd name="connsiteY2" fmla="*/ 260267 h 437408"/>
                <a:gd name="connsiteX3" fmla="*/ 18802 w 745175"/>
                <a:gd name="connsiteY3" fmla="*/ 343394 h 437408"/>
                <a:gd name="connsiteX4" fmla="*/ 131617 w 745175"/>
                <a:gd name="connsiteY4" fmla="*/ 396833 h 437408"/>
                <a:gd name="connsiteX5" fmla="*/ 380999 w 745175"/>
                <a:gd name="connsiteY5" fmla="*/ 426522 h 437408"/>
                <a:gd name="connsiteX6" fmla="*/ 654132 w 745175"/>
                <a:gd name="connsiteY6" fmla="*/ 331519 h 437408"/>
                <a:gd name="connsiteX7" fmla="*/ 731321 w 745175"/>
                <a:gd name="connsiteY7" fmla="*/ 230579 h 437408"/>
                <a:gd name="connsiteX8" fmla="*/ 737259 w 745175"/>
                <a:gd name="connsiteY8" fmla="*/ 70262 h 437408"/>
                <a:gd name="connsiteX9" fmla="*/ 713508 w 745175"/>
                <a:gd name="connsiteY9" fmla="*/ 34636 h 437408"/>
                <a:gd name="connsiteX10" fmla="*/ 630381 w 745175"/>
                <a:gd name="connsiteY10" fmla="*/ 4948 h 437408"/>
                <a:gd name="connsiteX11" fmla="*/ 511628 w 745175"/>
                <a:gd name="connsiteY11" fmla="*/ 4948 h 437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45175" h="437408">
                  <a:moveTo>
                    <a:pt x="173181" y="70262"/>
                  </a:moveTo>
                  <a:cubicBezTo>
                    <a:pt x="129638" y="104898"/>
                    <a:pt x="86096" y="139535"/>
                    <a:pt x="60366" y="171202"/>
                  </a:cubicBezTo>
                  <a:cubicBezTo>
                    <a:pt x="34636" y="202869"/>
                    <a:pt x="25729" y="231568"/>
                    <a:pt x="18802" y="260267"/>
                  </a:cubicBezTo>
                  <a:cubicBezTo>
                    <a:pt x="11875" y="288966"/>
                    <a:pt x="0" y="320633"/>
                    <a:pt x="18802" y="343394"/>
                  </a:cubicBezTo>
                  <a:cubicBezTo>
                    <a:pt x="37604" y="366155"/>
                    <a:pt x="71251" y="382978"/>
                    <a:pt x="131617" y="396833"/>
                  </a:cubicBezTo>
                  <a:cubicBezTo>
                    <a:pt x="191983" y="410688"/>
                    <a:pt x="293913" y="437408"/>
                    <a:pt x="380999" y="426522"/>
                  </a:cubicBezTo>
                  <a:cubicBezTo>
                    <a:pt x="468085" y="415636"/>
                    <a:pt x="595745" y="364176"/>
                    <a:pt x="654132" y="331519"/>
                  </a:cubicBezTo>
                  <a:cubicBezTo>
                    <a:pt x="712519" y="298862"/>
                    <a:pt x="717467" y="274122"/>
                    <a:pt x="731321" y="230579"/>
                  </a:cubicBezTo>
                  <a:cubicBezTo>
                    <a:pt x="745175" y="187036"/>
                    <a:pt x="740228" y="102919"/>
                    <a:pt x="737259" y="70262"/>
                  </a:cubicBezTo>
                  <a:cubicBezTo>
                    <a:pt x="734290" y="37605"/>
                    <a:pt x="731321" y="45522"/>
                    <a:pt x="713508" y="34636"/>
                  </a:cubicBezTo>
                  <a:cubicBezTo>
                    <a:pt x="695695" y="23750"/>
                    <a:pt x="664028" y="9896"/>
                    <a:pt x="630381" y="4948"/>
                  </a:cubicBezTo>
                  <a:cubicBezTo>
                    <a:pt x="596734" y="0"/>
                    <a:pt x="554181" y="2474"/>
                    <a:pt x="511628" y="4948"/>
                  </a:cubicBezTo>
                </a:path>
              </a:pathLst>
            </a:cu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42" name="Freeform 41"/>
            <p:cNvSpPr/>
            <p:nvPr/>
          </p:nvSpPr>
          <p:spPr>
            <a:xfrm>
              <a:off x="2843150" y="2660073"/>
              <a:ext cx="725385" cy="807522"/>
            </a:xfrm>
            <a:custGeom>
              <a:avLst/>
              <a:gdLst>
                <a:gd name="connsiteX0" fmla="*/ 725385 w 725385"/>
                <a:gd name="connsiteY0" fmla="*/ 0 h 807522"/>
                <a:gd name="connsiteX1" fmla="*/ 517567 w 725385"/>
                <a:gd name="connsiteY1" fmla="*/ 71252 h 807522"/>
                <a:gd name="connsiteX2" fmla="*/ 185058 w 725385"/>
                <a:gd name="connsiteY2" fmla="*/ 290945 h 807522"/>
                <a:gd name="connsiteX3" fmla="*/ 113806 w 725385"/>
                <a:gd name="connsiteY3" fmla="*/ 433449 h 807522"/>
                <a:gd name="connsiteX4" fmla="*/ 30679 w 725385"/>
                <a:gd name="connsiteY4" fmla="*/ 570015 h 807522"/>
                <a:gd name="connsiteX5" fmla="*/ 990 w 725385"/>
                <a:gd name="connsiteY5" fmla="*/ 700644 h 807522"/>
                <a:gd name="connsiteX6" fmla="*/ 24741 w 725385"/>
                <a:gd name="connsiteY6" fmla="*/ 777833 h 807522"/>
                <a:gd name="connsiteX7" fmla="*/ 90055 w 725385"/>
                <a:gd name="connsiteY7" fmla="*/ 807522 h 807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25385" h="807522">
                  <a:moveTo>
                    <a:pt x="725385" y="0"/>
                  </a:moveTo>
                  <a:cubicBezTo>
                    <a:pt x="666503" y="11380"/>
                    <a:pt x="607621" y="22761"/>
                    <a:pt x="517567" y="71252"/>
                  </a:cubicBezTo>
                  <a:cubicBezTo>
                    <a:pt x="427513" y="119743"/>
                    <a:pt x="252352" y="230579"/>
                    <a:pt x="185058" y="290945"/>
                  </a:cubicBezTo>
                  <a:cubicBezTo>
                    <a:pt x="117765" y="351311"/>
                    <a:pt x="139536" y="386937"/>
                    <a:pt x="113806" y="433449"/>
                  </a:cubicBezTo>
                  <a:cubicBezTo>
                    <a:pt x="88076" y="479961"/>
                    <a:pt x="49482" y="525483"/>
                    <a:pt x="30679" y="570015"/>
                  </a:cubicBezTo>
                  <a:cubicBezTo>
                    <a:pt x="11876" y="614547"/>
                    <a:pt x="1980" y="666008"/>
                    <a:pt x="990" y="700644"/>
                  </a:cubicBezTo>
                  <a:cubicBezTo>
                    <a:pt x="0" y="735280"/>
                    <a:pt x="9897" y="760020"/>
                    <a:pt x="24741" y="777833"/>
                  </a:cubicBezTo>
                  <a:cubicBezTo>
                    <a:pt x="39585" y="795646"/>
                    <a:pt x="64820" y="801584"/>
                    <a:pt x="90055" y="807522"/>
                  </a:cubicBezTo>
                </a:path>
              </a:pathLst>
            </a:cu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43" name="Freeform 42"/>
            <p:cNvSpPr/>
            <p:nvPr/>
          </p:nvSpPr>
          <p:spPr>
            <a:xfrm>
              <a:off x="3918857" y="2654135"/>
              <a:ext cx="459179" cy="516577"/>
            </a:xfrm>
            <a:custGeom>
              <a:avLst/>
              <a:gdLst>
                <a:gd name="connsiteX0" fmla="*/ 0 w 459179"/>
                <a:gd name="connsiteY0" fmla="*/ 0 h 516577"/>
                <a:gd name="connsiteX1" fmla="*/ 267195 w 459179"/>
                <a:gd name="connsiteY1" fmla="*/ 47501 h 516577"/>
                <a:gd name="connsiteX2" fmla="*/ 433449 w 459179"/>
                <a:gd name="connsiteY2" fmla="*/ 237507 h 516577"/>
                <a:gd name="connsiteX3" fmla="*/ 421574 w 459179"/>
                <a:gd name="connsiteY3" fmla="*/ 350322 h 516577"/>
                <a:gd name="connsiteX4" fmla="*/ 344385 w 459179"/>
                <a:gd name="connsiteY4" fmla="*/ 516577 h 516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9179" h="516577">
                  <a:moveTo>
                    <a:pt x="0" y="0"/>
                  </a:moveTo>
                  <a:cubicBezTo>
                    <a:pt x="97477" y="3958"/>
                    <a:pt x="194954" y="7917"/>
                    <a:pt x="267195" y="47501"/>
                  </a:cubicBezTo>
                  <a:cubicBezTo>
                    <a:pt x="339436" y="87085"/>
                    <a:pt x="407719" y="187037"/>
                    <a:pt x="433449" y="237507"/>
                  </a:cubicBezTo>
                  <a:cubicBezTo>
                    <a:pt x="459179" y="287977"/>
                    <a:pt x="436418" y="303810"/>
                    <a:pt x="421574" y="350322"/>
                  </a:cubicBezTo>
                  <a:cubicBezTo>
                    <a:pt x="406730" y="396834"/>
                    <a:pt x="375557" y="456705"/>
                    <a:pt x="344385" y="516577"/>
                  </a:cubicBezTo>
                </a:path>
              </a:pathLst>
            </a:cu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44" name="Freeform 43"/>
            <p:cNvSpPr/>
            <p:nvPr/>
          </p:nvSpPr>
          <p:spPr>
            <a:xfrm>
              <a:off x="2362200" y="2671948"/>
              <a:ext cx="677883" cy="955964"/>
            </a:xfrm>
            <a:custGeom>
              <a:avLst/>
              <a:gdLst>
                <a:gd name="connsiteX0" fmla="*/ 677883 w 677883"/>
                <a:gd name="connsiteY0" fmla="*/ 0 h 955964"/>
                <a:gd name="connsiteX1" fmla="*/ 333499 w 677883"/>
                <a:gd name="connsiteY1" fmla="*/ 237507 h 955964"/>
                <a:gd name="connsiteX2" fmla="*/ 78179 w 677883"/>
                <a:gd name="connsiteY2" fmla="*/ 510639 h 955964"/>
                <a:gd name="connsiteX3" fmla="*/ 12865 w 677883"/>
                <a:gd name="connsiteY3" fmla="*/ 742208 h 955964"/>
                <a:gd name="connsiteX4" fmla="*/ 24740 w 677883"/>
                <a:gd name="connsiteY4" fmla="*/ 866899 h 955964"/>
                <a:gd name="connsiteX5" fmla="*/ 161306 w 677883"/>
                <a:gd name="connsiteY5" fmla="*/ 955964 h 9559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77883" h="955964">
                  <a:moveTo>
                    <a:pt x="677883" y="0"/>
                  </a:moveTo>
                  <a:cubicBezTo>
                    <a:pt x="555666" y="76200"/>
                    <a:pt x="433450" y="152400"/>
                    <a:pt x="333499" y="237507"/>
                  </a:cubicBezTo>
                  <a:cubicBezTo>
                    <a:pt x="233548" y="322614"/>
                    <a:pt x="131618" y="426522"/>
                    <a:pt x="78179" y="510639"/>
                  </a:cubicBezTo>
                  <a:cubicBezTo>
                    <a:pt x="24740" y="594756"/>
                    <a:pt x="21772" y="682831"/>
                    <a:pt x="12865" y="742208"/>
                  </a:cubicBezTo>
                  <a:cubicBezTo>
                    <a:pt x="3959" y="801585"/>
                    <a:pt x="0" y="831273"/>
                    <a:pt x="24740" y="866899"/>
                  </a:cubicBezTo>
                  <a:cubicBezTo>
                    <a:pt x="49480" y="902525"/>
                    <a:pt x="105393" y="929244"/>
                    <a:pt x="161306" y="955964"/>
                  </a:cubicBezTo>
                </a:path>
              </a:pathLst>
            </a:cu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45" name="Freeform 44"/>
            <p:cNvSpPr/>
            <p:nvPr/>
          </p:nvSpPr>
          <p:spPr>
            <a:xfrm>
              <a:off x="3331029" y="2358242"/>
              <a:ext cx="1370610" cy="764968"/>
            </a:xfrm>
            <a:custGeom>
              <a:avLst/>
              <a:gdLst>
                <a:gd name="connsiteX0" fmla="*/ 0 w 1370610"/>
                <a:gd name="connsiteY0" fmla="*/ 177140 h 764968"/>
                <a:gd name="connsiteX1" fmla="*/ 510639 w 1370610"/>
                <a:gd name="connsiteY1" fmla="*/ 40574 h 764968"/>
                <a:gd name="connsiteX2" fmla="*/ 926275 w 1370610"/>
                <a:gd name="connsiteY2" fmla="*/ 16823 h 764968"/>
                <a:gd name="connsiteX3" fmla="*/ 1252846 w 1370610"/>
                <a:gd name="connsiteY3" fmla="*/ 141514 h 764968"/>
                <a:gd name="connsiteX4" fmla="*/ 1353787 w 1370610"/>
                <a:gd name="connsiteY4" fmla="*/ 379020 h 764968"/>
                <a:gd name="connsiteX5" fmla="*/ 1353787 w 1370610"/>
                <a:gd name="connsiteY5" fmla="*/ 574963 h 764968"/>
                <a:gd name="connsiteX6" fmla="*/ 1282535 w 1370610"/>
                <a:gd name="connsiteY6" fmla="*/ 764968 h 7649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70610" h="764968">
                  <a:moveTo>
                    <a:pt x="0" y="177140"/>
                  </a:moveTo>
                  <a:cubicBezTo>
                    <a:pt x="178130" y="122217"/>
                    <a:pt x="356260" y="67294"/>
                    <a:pt x="510639" y="40574"/>
                  </a:cubicBezTo>
                  <a:cubicBezTo>
                    <a:pt x="665018" y="13854"/>
                    <a:pt x="802574" y="0"/>
                    <a:pt x="926275" y="16823"/>
                  </a:cubicBezTo>
                  <a:cubicBezTo>
                    <a:pt x="1049976" y="33646"/>
                    <a:pt x="1181594" y="81148"/>
                    <a:pt x="1252846" y="141514"/>
                  </a:cubicBezTo>
                  <a:cubicBezTo>
                    <a:pt x="1324098" y="201880"/>
                    <a:pt x="1336964" y="306779"/>
                    <a:pt x="1353787" y="379020"/>
                  </a:cubicBezTo>
                  <a:cubicBezTo>
                    <a:pt x="1370610" y="451261"/>
                    <a:pt x="1365662" y="510638"/>
                    <a:pt x="1353787" y="574963"/>
                  </a:cubicBezTo>
                  <a:cubicBezTo>
                    <a:pt x="1341912" y="639288"/>
                    <a:pt x="1312223" y="702128"/>
                    <a:pt x="1282535" y="764968"/>
                  </a:cubicBezTo>
                </a:path>
              </a:pathLst>
            </a:cu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46" name="Freeform 45"/>
            <p:cNvSpPr/>
            <p:nvPr/>
          </p:nvSpPr>
          <p:spPr>
            <a:xfrm>
              <a:off x="2083130" y="2404753"/>
              <a:ext cx="778823" cy="1330037"/>
            </a:xfrm>
            <a:custGeom>
              <a:avLst/>
              <a:gdLst>
                <a:gd name="connsiteX0" fmla="*/ 778823 w 778823"/>
                <a:gd name="connsiteY0" fmla="*/ 0 h 1330037"/>
                <a:gd name="connsiteX1" fmla="*/ 363187 w 778823"/>
                <a:gd name="connsiteY1" fmla="*/ 338447 h 1330037"/>
                <a:gd name="connsiteX2" fmla="*/ 119743 w 778823"/>
                <a:gd name="connsiteY2" fmla="*/ 629392 h 1330037"/>
                <a:gd name="connsiteX3" fmla="*/ 12865 w 778823"/>
                <a:gd name="connsiteY3" fmla="*/ 1009403 h 1330037"/>
                <a:gd name="connsiteX4" fmla="*/ 42553 w 778823"/>
                <a:gd name="connsiteY4" fmla="*/ 1229096 h 1330037"/>
                <a:gd name="connsiteX5" fmla="*/ 101930 w 778823"/>
                <a:gd name="connsiteY5" fmla="*/ 1330037 h 1330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78823" h="1330037">
                  <a:moveTo>
                    <a:pt x="778823" y="0"/>
                  </a:moveTo>
                  <a:cubicBezTo>
                    <a:pt x="625928" y="116774"/>
                    <a:pt x="473034" y="233548"/>
                    <a:pt x="363187" y="338447"/>
                  </a:cubicBezTo>
                  <a:cubicBezTo>
                    <a:pt x="253340" y="443346"/>
                    <a:pt x="178130" y="517566"/>
                    <a:pt x="119743" y="629392"/>
                  </a:cubicBezTo>
                  <a:cubicBezTo>
                    <a:pt x="61356" y="741218"/>
                    <a:pt x="25730" y="909452"/>
                    <a:pt x="12865" y="1009403"/>
                  </a:cubicBezTo>
                  <a:cubicBezTo>
                    <a:pt x="0" y="1109354"/>
                    <a:pt x="27709" y="1175657"/>
                    <a:pt x="42553" y="1229096"/>
                  </a:cubicBezTo>
                  <a:cubicBezTo>
                    <a:pt x="57397" y="1282535"/>
                    <a:pt x="79663" y="1306286"/>
                    <a:pt x="101930" y="1330037"/>
                  </a:cubicBezTo>
                </a:path>
              </a:pathLst>
            </a:cu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47" name="Freeform 46"/>
            <p:cNvSpPr/>
            <p:nvPr/>
          </p:nvSpPr>
          <p:spPr>
            <a:xfrm>
              <a:off x="3182587" y="2008909"/>
              <a:ext cx="1862447" cy="1161803"/>
            </a:xfrm>
            <a:custGeom>
              <a:avLst/>
              <a:gdLst>
                <a:gd name="connsiteX0" fmla="*/ 0 w 1862447"/>
                <a:gd name="connsiteY0" fmla="*/ 247403 h 1161803"/>
                <a:gd name="connsiteX1" fmla="*/ 540327 w 1862447"/>
                <a:gd name="connsiteY1" fmla="*/ 57397 h 1161803"/>
                <a:gd name="connsiteX2" fmla="*/ 1092530 w 1862447"/>
                <a:gd name="connsiteY2" fmla="*/ 9896 h 1161803"/>
                <a:gd name="connsiteX3" fmla="*/ 1543792 w 1862447"/>
                <a:gd name="connsiteY3" fmla="*/ 116774 h 1161803"/>
                <a:gd name="connsiteX4" fmla="*/ 1810987 w 1862447"/>
                <a:gd name="connsiteY4" fmla="*/ 478972 h 1161803"/>
                <a:gd name="connsiteX5" fmla="*/ 1852551 w 1862447"/>
                <a:gd name="connsiteY5" fmla="*/ 847107 h 1161803"/>
                <a:gd name="connsiteX6" fmla="*/ 1751610 w 1862447"/>
                <a:gd name="connsiteY6" fmla="*/ 1161803 h 11618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62447" h="1161803">
                  <a:moveTo>
                    <a:pt x="0" y="247403"/>
                  </a:moveTo>
                  <a:cubicBezTo>
                    <a:pt x="179119" y="172192"/>
                    <a:pt x="358239" y="96982"/>
                    <a:pt x="540327" y="57397"/>
                  </a:cubicBezTo>
                  <a:cubicBezTo>
                    <a:pt x="722415" y="17813"/>
                    <a:pt x="925286" y="0"/>
                    <a:pt x="1092530" y="9896"/>
                  </a:cubicBezTo>
                  <a:cubicBezTo>
                    <a:pt x="1259774" y="19792"/>
                    <a:pt x="1424049" y="38595"/>
                    <a:pt x="1543792" y="116774"/>
                  </a:cubicBezTo>
                  <a:cubicBezTo>
                    <a:pt x="1663535" y="194953"/>
                    <a:pt x="1759527" y="357250"/>
                    <a:pt x="1810987" y="478972"/>
                  </a:cubicBezTo>
                  <a:cubicBezTo>
                    <a:pt x="1862447" y="600694"/>
                    <a:pt x="1862447" y="733302"/>
                    <a:pt x="1852551" y="847107"/>
                  </a:cubicBezTo>
                  <a:cubicBezTo>
                    <a:pt x="1842655" y="960912"/>
                    <a:pt x="1797132" y="1061357"/>
                    <a:pt x="1751610" y="1161803"/>
                  </a:cubicBezTo>
                </a:path>
              </a:pathLst>
            </a:cu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48" name="Freeform 47"/>
            <p:cNvSpPr/>
            <p:nvPr/>
          </p:nvSpPr>
          <p:spPr>
            <a:xfrm>
              <a:off x="1659577" y="1870364"/>
              <a:ext cx="1523010" cy="2042555"/>
            </a:xfrm>
            <a:custGeom>
              <a:avLst/>
              <a:gdLst>
                <a:gd name="connsiteX0" fmla="*/ 1523010 w 1523010"/>
                <a:gd name="connsiteY0" fmla="*/ 0 h 2042555"/>
                <a:gd name="connsiteX1" fmla="*/ 947057 w 1523010"/>
                <a:gd name="connsiteY1" fmla="*/ 332509 h 2042555"/>
                <a:gd name="connsiteX2" fmla="*/ 418605 w 1523010"/>
                <a:gd name="connsiteY2" fmla="*/ 831272 h 2042555"/>
                <a:gd name="connsiteX3" fmla="*/ 68283 w 1523010"/>
                <a:gd name="connsiteY3" fmla="*/ 1472540 h 2042555"/>
                <a:gd name="connsiteX4" fmla="*/ 8906 w 1523010"/>
                <a:gd name="connsiteY4" fmla="*/ 1834737 h 2042555"/>
                <a:gd name="connsiteX5" fmla="*/ 80158 w 1523010"/>
                <a:gd name="connsiteY5" fmla="*/ 2042555 h 2042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23010" h="2042555">
                  <a:moveTo>
                    <a:pt x="1523010" y="0"/>
                  </a:moveTo>
                  <a:cubicBezTo>
                    <a:pt x="1327067" y="96982"/>
                    <a:pt x="1131125" y="193964"/>
                    <a:pt x="947057" y="332509"/>
                  </a:cubicBezTo>
                  <a:cubicBezTo>
                    <a:pt x="762990" y="471054"/>
                    <a:pt x="565067" y="641267"/>
                    <a:pt x="418605" y="831272"/>
                  </a:cubicBezTo>
                  <a:cubicBezTo>
                    <a:pt x="272143" y="1021277"/>
                    <a:pt x="136566" y="1305296"/>
                    <a:pt x="68283" y="1472540"/>
                  </a:cubicBezTo>
                  <a:cubicBezTo>
                    <a:pt x="0" y="1639784"/>
                    <a:pt x="6927" y="1739735"/>
                    <a:pt x="8906" y="1834737"/>
                  </a:cubicBezTo>
                  <a:cubicBezTo>
                    <a:pt x="10885" y="1929739"/>
                    <a:pt x="45521" y="1986147"/>
                    <a:pt x="80158" y="2042555"/>
                  </a:cubicBezTo>
                </a:path>
              </a:pathLst>
            </a:cu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49" name="Freeform 48"/>
            <p:cNvSpPr/>
            <p:nvPr/>
          </p:nvSpPr>
          <p:spPr>
            <a:xfrm>
              <a:off x="3550722" y="1708067"/>
              <a:ext cx="1781299" cy="1450769"/>
            </a:xfrm>
            <a:custGeom>
              <a:avLst/>
              <a:gdLst>
                <a:gd name="connsiteX0" fmla="*/ 0 w 1781299"/>
                <a:gd name="connsiteY0" fmla="*/ 67294 h 1450769"/>
                <a:gd name="connsiteX1" fmla="*/ 599704 w 1781299"/>
                <a:gd name="connsiteY1" fmla="*/ 7917 h 1450769"/>
                <a:gd name="connsiteX2" fmla="*/ 1140031 w 1781299"/>
                <a:gd name="connsiteY2" fmla="*/ 114795 h 1450769"/>
                <a:gd name="connsiteX3" fmla="*/ 1579418 w 1781299"/>
                <a:gd name="connsiteY3" fmla="*/ 506681 h 1450769"/>
                <a:gd name="connsiteX4" fmla="*/ 1757548 w 1781299"/>
                <a:gd name="connsiteY4" fmla="*/ 987632 h 1450769"/>
                <a:gd name="connsiteX5" fmla="*/ 1721922 w 1781299"/>
                <a:gd name="connsiteY5" fmla="*/ 1302328 h 1450769"/>
                <a:gd name="connsiteX6" fmla="*/ 1626920 w 1781299"/>
                <a:gd name="connsiteY6" fmla="*/ 1450769 h 14507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81299" h="1450769">
                  <a:moveTo>
                    <a:pt x="0" y="67294"/>
                  </a:moveTo>
                  <a:cubicBezTo>
                    <a:pt x="204849" y="33647"/>
                    <a:pt x="409699" y="0"/>
                    <a:pt x="599704" y="7917"/>
                  </a:cubicBezTo>
                  <a:cubicBezTo>
                    <a:pt x="789709" y="15834"/>
                    <a:pt x="976745" y="31668"/>
                    <a:pt x="1140031" y="114795"/>
                  </a:cubicBezTo>
                  <a:cubicBezTo>
                    <a:pt x="1303317" y="197922"/>
                    <a:pt x="1476499" y="361208"/>
                    <a:pt x="1579418" y="506681"/>
                  </a:cubicBezTo>
                  <a:cubicBezTo>
                    <a:pt x="1682337" y="652154"/>
                    <a:pt x="1733797" y="855024"/>
                    <a:pt x="1757548" y="987632"/>
                  </a:cubicBezTo>
                  <a:cubicBezTo>
                    <a:pt x="1781299" y="1120240"/>
                    <a:pt x="1743693" y="1225139"/>
                    <a:pt x="1721922" y="1302328"/>
                  </a:cubicBezTo>
                  <a:cubicBezTo>
                    <a:pt x="1700151" y="1379518"/>
                    <a:pt x="1663535" y="1415143"/>
                    <a:pt x="1626920" y="1450769"/>
                  </a:cubicBezTo>
                </a:path>
              </a:pathLst>
            </a:cu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50" name="Freeform 49"/>
            <p:cNvSpPr/>
            <p:nvPr/>
          </p:nvSpPr>
          <p:spPr>
            <a:xfrm>
              <a:off x="1490353" y="1514104"/>
              <a:ext cx="2553195" cy="1894114"/>
            </a:xfrm>
            <a:custGeom>
              <a:avLst/>
              <a:gdLst>
                <a:gd name="connsiteX0" fmla="*/ 2553195 w 2553195"/>
                <a:gd name="connsiteY0" fmla="*/ 0 h 1894114"/>
                <a:gd name="connsiteX1" fmla="*/ 1816925 w 2553195"/>
                <a:gd name="connsiteY1" fmla="*/ 95002 h 1894114"/>
                <a:gd name="connsiteX2" fmla="*/ 1217221 w 2553195"/>
                <a:gd name="connsiteY2" fmla="*/ 356260 h 1894114"/>
                <a:gd name="connsiteX3" fmla="*/ 635330 w 2553195"/>
                <a:gd name="connsiteY3" fmla="*/ 855023 h 1894114"/>
                <a:gd name="connsiteX4" fmla="*/ 290946 w 2553195"/>
                <a:gd name="connsiteY4" fmla="*/ 1318161 h 1894114"/>
                <a:gd name="connsiteX5" fmla="*/ 65315 w 2553195"/>
                <a:gd name="connsiteY5" fmla="*/ 1662545 h 1894114"/>
                <a:gd name="connsiteX6" fmla="*/ 0 w 2553195"/>
                <a:gd name="connsiteY6" fmla="*/ 1894114 h 1894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53195" h="1894114">
                  <a:moveTo>
                    <a:pt x="2553195" y="0"/>
                  </a:moveTo>
                  <a:cubicBezTo>
                    <a:pt x="2296391" y="17812"/>
                    <a:pt x="2039587" y="35625"/>
                    <a:pt x="1816925" y="95002"/>
                  </a:cubicBezTo>
                  <a:cubicBezTo>
                    <a:pt x="1594263" y="154379"/>
                    <a:pt x="1414153" y="229590"/>
                    <a:pt x="1217221" y="356260"/>
                  </a:cubicBezTo>
                  <a:cubicBezTo>
                    <a:pt x="1020289" y="482930"/>
                    <a:pt x="789709" y="694706"/>
                    <a:pt x="635330" y="855023"/>
                  </a:cubicBezTo>
                  <a:cubicBezTo>
                    <a:pt x="480951" y="1015340"/>
                    <a:pt x="385949" y="1183574"/>
                    <a:pt x="290946" y="1318161"/>
                  </a:cubicBezTo>
                  <a:cubicBezTo>
                    <a:pt x="195943" y="1452748"/>
                    <a:pt x="113806" y="1566553"/>
                    <a:pt x="65315" y="1662545"/>
                  </a:cubicBezTo>
                  <a:cubicBezTo>
                    <a:pt x="16824" y="1758537"/>
                    <a:pt x="8412" y="1826325"/>
                    <a:pt x="0" y="1894114"/>
                  </a:cubicBezTo>
                </a:path>
              </a:pathLst>
            </a:cu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51" name="Freeform 50"/>
            <p:cNvSpPr/>
            <p:nvPr/>
          </p:nvSpPr>
          <p:spPr>
            <a:xfrm>
              <a:off x="4399808" y="1531917"/>
              <a:ext cx="1163782" cy="1674421"/>
            </a:xfrm>
            <a:custGeom>
              <a:avLst/>
              <a:gdLst>
                <a:gd name="connsiteX0" fmla="*/ 0 w 1163782"/>
                <a:gd name="connsiteY0" fmla="*/ 0 h 1674421"/>
                <a:gd name="connsiteX1" fmla="*/ 445324 w 1163782"/>
                <a:gd name="connsiteY1" fmla="*/ 160317 h 1674421"/>
                <a:gd name="connsiteX2" fmla="*/ 914400 w 1163782"/>
                <a:gd name="connsiteY2" fmla="*/ 564078 h 1674421"/>
                <a:gd name="connsiteX3" fmla="*/ 1122218 w 1163782"/>
                <a:gd name="connsiteY3" fmla="*/ 985652 h 1674421"/>
                <a:gd name="connsiteX4" fmla="*/ 1163782 w 1163782"/>
                <a:gd name="connsiteY4" fmla="*/ 1288473 h 1674421"/>
                <a:gd name="connsiteX5" fmla="*/ 1122218 w 1163782"/>
                <a:gd name="connsiteY5" fmla="*/ 1520041 h 1674421"/>
                <a:gd name="connsiteX6" fmla="*/ 1033153 w 1163782"/>
                <a:gd name="connsiteY6" fmla="*/ 1674421 h 16744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63782" h="1674421">
                  <a:moveTo>
                    <a:pt x="0" y="0"/>
                  </a:moveTo>
                  <a:cubicBezTo>
                    <a:pt x="146462" y="33152"/>
                    <a:pt x="292924" y="66304"/>
                    <a:pt x="445324" y="160317"/>
                  </a:cubicBezTo>
                  <a:cubicBezTo>
                    <a:pt x="597724" y="254330"/>
                    <a:pt x="801584" y="426522"/>
                    <a:pt x="914400" y="564078"/>
                  </a:cubicBezTo>
                  <a:cubicBezTo>
                    <a:pt x="1027216" y="701634"/>
                    <a:pt x="1080654" y="864920"/>
                    <a:pt x="1122218" y="985652"/>
                  </a:cubicBezTo>
                  <a:cubicBezTo>
                    <a:pt x="1163782" y="1106384"/>
                    <a:pt x="1163782" y="1199408"/>
                    <a:pt x="1163782" y="1288473"/>
                  </a:cubicBezTo>
                  <a:cubicBezTo>
                    <a:pt x="1163782" y="1377538"/>
                    <a:pt x="1143990" y="1455716"/>
                    <a:pt x="1122218" y="1520041"/>
                  </a:cubicBezTo>
                  <a:cubicBezTo>
                    <a:pt x="1100446" y="1584366"/>
                    <a:pt x="1066799" y="1629393"/>
                    <a:pt x="1033153" y="1674421"/>
                  </a:cubicBezTo>
                </a:path>
              </a:pathLst>
            </a:cu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52" name="Freeform 51"/>
            <p:cNvSpPr/>
            <p:nvPr/>
          </p:nvSpPr>
          <p:spPr>
            <a:xfrm>
              <a:off x="2351314" y="1336964"/>
              <a:ext cx="2256312" cy="580901"/>
            </a:xfrm>
            <a:custGeom>
              <a:avLst/>
              <a:gdLst>
                <a:gd name="connsiteX0" fmla="*/ 2256312 w 2256312"/>
                <a:gd name="connsiteY0" fmla="*/ 82137 h 580901"/>
                <a:gd name="connsiteX1" fmla="*/ 1733798 w 2256312"/>
                <a:gd name="connsiteY1" fmla="*/ 4948 h 580901"/>
                <a:gd name="connsiteX2" fmla="*/ 1045029 w 2256312"/>
                <a:gd name="connsiteY2" fmla="*/ 52449 h 580901"/>
                <a:gd name="connsiteX3" fmla="*/ 605642 w 2256312"/>
                <a:gd name="connsiteY3" fmla="*/ 165265 h 580901"/>
                <a:gd name="connsiteX4" fmla="*/ 0 w 2256312"/>
                <a:gd name="connsiteY4" fmla="*/ 580901 h 5809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56312" h="580901">
                  <a:moveTo>
                    <a:pt x="2256312" y="82137"/>
                  </a:moveTo>
                  <a:cubicBezTo>
                    <a:pt x="2095995" y="46016"/>
                    <a:pt x="1935679" y="9896"/>
                    <a:pt x="1733798" y="4948"/>
                  </a:cubicBezTo>
                  <a:cubicBezTo>
                    <a:pt x="1531918" y="0"/>
                    <a:pt x="1233055" y="25730"/>
                    <a:pt x="1045029" y="52449"/>
                  </a:cubicBezTo>
                  <a:cubicBezTo>
                    <a:pt x="857003" y="79168"/>
                    <a:pt x="779813" y="77190"/>
                    <a:pt x="605642" y="165265"/>
                  </a:cubicBezTo>
                  <a:cubicBezTo>
                    <a:pt x="431471" y="253340"/>
                    <a:pt x="215735" y="417120"/>
                    <a:pt x="0" y="580901"/>
                  </a:cubicBezTo>
                </a:path>
              </a:pathLst>
            </a:cu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53" name="Freeform 52"/>
            <p:cNvSpPr/>
            <p:nvPr/>
          </p:nvSpPr>
          <p:spPr>
            <a:xfrm>
              <a:off x="1490353" y="2131621"/>
              <a:ext cx="558141" cy="742208"/>
            </a:xfrm>
            <a:custGeom>
              <a:avLst/>
              <a:gdLst>
                <a:gd name="connsiteX0" fmla="*/ 558141 w 558141"/>
                <a:gd name="connsiteY0" fmla="*/ 0 h 742208"/>
                <a:gd name="connsiteX1" fmla="*/ 219694 w 558141"/>
                <a:gd name="connsiteY1" fmla="*/ 403761 h 742208"/>
                <a:gd name="connsiteX2" fmla="*/ 0 w 558141"/>
                <a:gd name="connsiteY2" fmla="*/ 742208 h 742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58141" h="742208">
                  <a:moveTo>
                    <a:pt x="558141" y="0"/>
                  </a:moveTo>
                  <a:cubicBezTo>
                    <a:pt x="435429" y="140030"/>
                    <a:pt x="312717" y="280060"/>
                    <a:pt x="219694" y="403761"/>
                  </a:cubicBezTo>
                  <a:cubicBezTo>
                    <a:pt x="126671" y="527462"/>
                    <a:pt x="63335" y="634835"/>
                    <a:pt x="0" y="742208"/>
                  </a:cubicBezTo>
                </a:path>
              </a:pathLst>
            </a:cu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54" name="Freeform 53"/>
            <p:cNvSpPr/>
            <p:nvPr/>
          </p:nvSpPr>
          <p:spPr>
            <a:xfrm>
              <a:off x="4928260" y="1561605"/>
              <a:ext cx="911431" cy="1674421"/>
            </a:xfrm>
            <a:custGeom>
              <a:avLst/>
              <a:gdLst>
                <a:gd name="connsiteX0" fmla="*/ 0 w 911431"/>
                <a:gd name="connsiteY0" fmla="*/ 0 h 1674421"/>
                <a:gd name="connsiteX1" fmla="*/ 380010 w 911431"/>
                <a:gd name="connsiteY1" fmla="*/ 267195 h 1674421"/>
                <a:gd name="connsiteX2" fmla="*/ 801584 w 911431"/>
                <a:gd name="connsiteY2" fmla="*/ 765959 h 1674421"/>
                <a:gd name="connsiteX3" fmla="*/ 902524 w 911431"/>
                <a:gd name="connsiteY3" fmla="*/ 1312224 h 1674421"/>
                <a:gd name="connsiteX4" fmla="*/ 855023 w 911431"/>
                <a:gd name="connsiteY4" fmla="*/ 1549730 h 1674421"/>
                <a:gd name="connsiteX5" fmla="*/ 801584 w 911431"/>
                <a:gd name="connsiteY5" fmla="*/ 1674421 h 16744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11431" h="1674421">
                  <a:moveTo>
                    <a:pt x="0" y="0"/>
                  </a:moveTo>
                  <a:cubicBezTo>
                    <a:pt x="123206" y="69767"/>
                    <a:pt x="246413" y="139535"/>
                    <a:pt x="380010" y="267195"/>
                  </a:cubicBezTo>
                  <a:cubicBezTo>
                    <a:pt x="513607" y="394855"/>
                    <a:pt x="714498" y="591788"/>
                    <a:pt x="801584" y="765959"/>
                  </a:cubicBezTo>
                  <a:cubicBezTo>
                    <a:pt x="888670" y="940131"/>
                    <a:pt x="893618" y="1181596"/>
                    <a:pt x="902524" y="1312224"/>
                  </a:cubicBezTo>
                  <a:cubicBezTo>
                    <a:pt x="911431" y="1442853"/>
                    <a:pt x="871846" y="1489364"/>
                    <a:pt x="855023" y="1549730"/>
                  </a:cubicBezTo>
                  <a:cubicBezTo>
                    <a:pt x="838200" y="1610096"/>
                    <a:pt x="819892" y="1642258"/>
                    <a:pt x="801584" y="1674421"/>
                  </a:cubicBezTo>
                </a:path>
              </a:pathLst>
            </a:cu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55" name="Freeform 54"/>
            <p:cNvSpPr/>
            <p:nvPr/>
          </p:nvSpPr>
          <p:spPr>
            <a:xfrm>
              <a:off x="1508166" y="2036618"/>
              <a:ext cx="368135" cy="457200"/>
            </a:xfrm>
            <a:custGeom>
              <a:avLst/>
              <a:gdLst>
                <a:gd name="connsiteX0" fmla="*/ 368135 w 368135"/>
                <a:gd name="connsiteY0" fmla="*/ 0 h 457200"/>
                <a:gd name="connsiteX1" fmla="*/ 178130 w 368135"/>
                <a:gd name="connsiteY1" fmla="*/ 225631 h 457200"/>
                <a:gd name="connsiteX2" fmla="*/ 0 w 368135"/>
                <a:gd name="connsiteY2" fmla="*/ 457200 h 45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68135" h="457200">
                  <a:moveTo>
                    <a:pt x="368135" y="0"/>
                  </a:moveTo>
                  <a:cubicBezTo>
                    <a:pt x="303810" y="74715"/>
                    <a:pt x="239486" y="149431"/>
                    <a:pt x="178130" y="225631"/>
                  </a:cubicBezTo>
                  <a:cubicBezTo>
                    <a:pt x="116774" y="301831"/>
                    <a:pt x="58387" y="379515"/>
                    <a:pt x="0" y="457200"/>
                  </a:cubicBezTo>
                </a:path>
              </a:pathLst>
            </a:cu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56" name="Freeform 55"/>
            <p:cNvSpPr/>
            <p:nvPr/>
          </p:nvSpPr>
          <p:spPr>
            <a:xfrm>
              <a:off x="2107870" y="1252847"/>
              <a:ext cx="843148" cy="546265"/>
            </a:xfrm>
            <a:custGeom>
              <a:avLst/>
              <a:gdLst>
                <a:gd name="connsiteX0" fmla="*/ 0 w 843148"/>
                <a:gd name="connsiteY0" fmla="*/ 546265 h 546265"/>
                <a:gd name="connsiteX1" fmla="*/ 332509 w 843148"/>
                <a:gd name="connsiteY1" fmla="*/ 249382 h 546265"/>
                <a:gd name="connsiteX2" fmla="*/ 843148 w 843148"/>
                <a:gd name="connsiteY2" fmla="*/ 0 h 546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43148" h="546265">
                  <a:moveTo>
                    <a:pt x="0" y="546265"/>
                  </a:moveTo>
                  <a:cubicBezTo>
                    <a:pt x="95992" y="443345"/>
                    <a:pt x="191984" y="340426"/>
                    <a:pt x="332509" y="249382"/>
                  </a:cubicBezTo>
                  <a:cubicBezTo>
                    <a:pt x="473034" y="158338"/>
                    <a:pt x="658091" y="79169"/>
                    <a:pt x="843148" y="0"/>
                  </a:cubicBezTo>
                </a:path>
              </a:pathLst>
            </a:cu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57" name="Freeform 56"/>
            <p:cNvSpPr/>
            <p:nvPr/>
          </p:nvSpPr>
          <p:spPr>
            <a:xfrm>
              <a:off x="1496291" y="1882239"/>
              <a:ext cx="267195" cy="302821"/>
            </a:xfrm>
            <a:custGeom>
              <a:avLst/>
              <a:gdLst>
                <a:gd name="connsiteX0" fmla="*/ 0 w 267195"/>
                <a:gd name="connsiteY0" fmla="*/ 302821 h 302821"/>
                <a:gd name="connsiteX1" fmla="*/ 172192 w 267195"/>
                <a:gd name="connsiteY1" fmla="*/ 106878 h 302821"/>
                <a:gd name="connsiteX2" fmla="*/ 267195 w 267195"/>
                <a:gd name="connsiteY2" fmla="*/ 0 h 3028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67195" h="302821">
                  <a:moveTo>
                    <a:pt x="0" y="302821"/>
                  </a:moveTo>
                  <a:lnTo>
                    <a:pt x="172192" y="106878"/>
                  </a:lnTo>
                  <a:lnTo>
                    <a:pt x="267195" y="0"/>
                  </a:lnTo>
                </a:path>
              </a:pathLst>
            </a:cu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58" name="Freeform 57"/>
            <p:cNvSpPr/>
            <p:nvPr/>
          </p:nvSpPr>
          <p:spPr>
            <a:xfrm>
              <a:off x="1971304" y="1246909"/>
              <a:ext cx="558140" cy="380010"/>
            </a:xfrm>
            <a:custGeom>
              <a:avLst/>
              <a:gdLst>
                <a:gd name="connsiteX0" fmla="*/ 0 w 558140"/>
                <a:gd name="connsiteY0" fmla="*/ 380010 h 380010"/>
                <a:gd name="connsiteX1" fmla="*/ 172192 w 558140"/>
                <a:gd name="connsiteY1" fmla="*/ 249382 h 380010"/>
                <a:gd name="connsiteX2" fmla="*/ 374073 w 558140"/>
                <a:gd name="connsiteY2" fmla="*/ 106878 h 380010"/>
                <a:gd name="connsiteX3" fmla="*/ 558140 w 558140"/>
                <a:gd name="connsiteY3" fmla="*/ 0 h 3800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8140" h="380010">
                  <a:moveTo>
                    <a:pt x="0" y="380010"/>
                  </a:moveTo>
                  <a:cubicBezTo>
                    <a:pt x="54923" y="337457"/>
                    <a:pt x="109847" y="294904"/>
                    <a:pt x="172192" y="249382"/>
                  </a:cubicBezTo>
                  <a:cubicBezTo>
                    <a:pt x="234538" y="203860"/>
                    <a:pt x="309748" y="148442"/>
                    <a:pt x="374073" y="106878"/>
                  </a:cubicBezTo>
                  <a:cubicBezTo>
                    <a:pt x="438398" y="65314"/>
                    <a:pt x="498269" y="32657"/>
                    <a:pt x="558140" y="0"/>
                  </a:cubicBezTo>
                </a:path>
              </a:pathLst>
            </a:cu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59" name="Freeform 58"/>
            <p:cNvSpPr/>
            <p:nvPr/>
          </p:nvSpPr>
          <p:spPr>
            <a:xfrm>
              <a:off x="1496291" y="1674421"/>
              <a:ext cx="130628" cy="172192"/>
            </a:xfrm>
            <a:custGeom>
              <a:avLst/>
              <a:gdLst>
                <a:gd name="connsiteX0" fmla="*/ 0 w 130628"/>
                <a:gd name="connsiteY0" fmla="*/ 172192 h 172192"/>
                <a:gd name="connsiteX1" fmla="*/ 95003 w 130628"/>
                <a:gd name="connsiteY1" fmla="*/ 65314 h 172192"/>
                <a:gd name="connsiteX2" fmla="*/ 130628 w 130628"/>
                <a:gd name="connsiteY2" fmla="*/ 0 h 1721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0628" h="172192">
                  <a:moveTo>
                    <a:pt x="0" y="172192"/>
                  </a:moveTo>
                  <a:cubicBezTo>
                    <a:pt x="36616" y="133102"/>
                    <a:pt x="73232" y="94013"/>
                    <a:pt x="95003" y="65314"/>
                  </a:cubicBezTo>
                  <a:cubicBezTo>
                    <a:pt x="116774" y="36615"/>
                    <a:pt x="123701" y="18307"/>
                    <a:pt x="130628" y="0"/>
                  </a:cubicBezTo>
                </a:path>
              </a:pathLst>
            </a:cu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60" name="Freeform 59"/>
            <p:cNvSpPr/>
            <p:nvPr/>
          </p:nvSpPr>
          <p:spPr>
            <a:xfrm>
              <a:off x="1840675" y="1258784"/>
              <a:ext cx="267195" cy="178130"/>
            </a:xfrm>
            <a:custGeom>
              <a:avLst/>
              <a:gdLst>
                <a:gd name="connsiteX0" fmla="*/ 0 w 267195"/>
                <a:gd name="connsiteY0" fmla="*/ 178130 h 178130"/>
                <a:gd name="connsiteX1" fmla="*/ 160317 w 267195"/>
                <a:gd name="connsiteY1" fmla="*/ 47502 h 178130"/>
                <a:gd name="connsiteX2" fmla="*/ 267195 w 267195"/>
                <a:gd name="connsiteY2" fmla="*/ 0 h 178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67195" h="178130">
                  <a:moveTo>
                    <a:pt x="0" y="178130"/>
                  </a:moveTo>
                  <a:cubicBezTo>
                    <a:pt x="57892" y="127660"/>
                    <a:pt x="115785" y="77190"/>
                    <a:pt x="160317" y="47502"/>
                  </a:cubicBezTo>
                  <a:cubicBezTo>
                    <a:pt x="204849" y="17814"/>
                    <a:pt x="236022" y="8907"/>
                    <a:pt x="267195" y="0"/>
                  </a:cubicBezTo>
                </a:path>
              </a:pathLst>
            </a:cu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61" name="Freeform 60"/>
            <p:cNvSpPr/>
            <p:nvPr/>
          </p:nvSpPr>
          <p:spPr>
            <a:xfrm>
              <a:off x="4423558" y="1252847"/>
              <a:ext cx="902525" cy="409698"/>
            </a:xfrm>
            <a:custGeom>
              <a:avLst/>
              <a:gdLst>
                <a:gd name="connsiteX0" fmla="*/ 0 w 902525"/>
                <a:gd name="connsiteY0" fmla="*/ 0 h 409698"/>
                <a:gd name="connsiteX1" fmla="*/ 397824 w 902525"/>
                <a:gd name="connsiteY1" fmla="*/ 118753 h 409698"/>
                <a:gd name="connsiteX2" fmla="*/ 807523 w 902525"/>
                <a:gd name="connsiteY2" fmla="*/ 320634 h 409698"/>
                <a:gd name="connsiteX3" fmla="*/ 902525 w 902525"/>
                <a:gd name="connsiteY3" fmla="*/ 409698 h 4096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02525" h="409698">
                  <a:moveTo>
                    <a:pt x="0" y="0"/>
                  </a:moveTo>
                  <a:cubicBezTo>
                    <a:pt x="131618" y="32657"/>
                    <a:pt x="263237" y="65314"/>
                    <a:pt x="397824" y="118753"/>
                  </a:cubicBezTo>
                  <a:cubicBezTo>
                    <a:pt x="532411" y="172192"/>
                    <a:pt x="723406" y="272143"/>
                    <a:pt x="807523" y="320634"/>
                  </a:cubicBezTo>
                  <a:cubicBezTo>
                    <a:pt x="891640" y="369125"/>
                    <a:pt x="897082" y="389411"/>
                    <a:pt x="902525" y="409698"/>
                  </a:cubicBezTo>
                </a:path>
              </a:pathLst>
            </a:cu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62" name="Freeform 61"/>
            <p:cNvSpPr/>
            <p:nvPr/>
          </p:nvSpPr>
          <p:spPr>
            <a:xfrm>
              <a:off x="5545777" y="1840675"/>
              <a:ext cx="542306" cy="1419102"/>
            </a:xfrm>
            <a:custGeom>
              <a:avLst/>
              <a:gdLst>
                <a:gd name="connsiteX0" fmla="*/ 0 w 542306"/>
                <a:gd name="connsiteY0" fmla="*/ 0 h 1419102"/>
                <a:gd name="connsiteX1" fmla="*/ 249381 w 542306"/>
                <a:gd name="connsiteY1" fmla="*/ 320634 h 1419102"/>
                <a:gd name="connsiteX2" fmla="*/ 480950 w 542306"/>
                <a:gd name="connsiteY2" fmla="*/ 724395 h 1419102"/>
                <a:gd name="connsiteX3" fmla="*/ 540327 w 542306"/>
                <a:gd name="connsiteY3" fmla="*/ 1015341 h 1419102"/>
                <a:gd name="connsiteX4" fmla="*/ 492826 w 542306"/>
                <a:gd name="connsiteY4" fmla="*/ 1276598 h 1419102"/>
                <a:gd name="connsiteX5" fmla="*/ 421574 w 542306"/>
                <a:gd name="connsiteY5" fmla="*/ 1419102 h 14191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42306" h="1419102">
                  <a:moveTo>
                    <a:pt x="0" y="0"/>
                  </a:moveTo>
                  <a:cubicBezTo>
                    <a:pt x="84611" y="99951"/>
                    <a:pt x="169223" y="199902"/>
                    <a:pt x="249381" y="320634"/>
                  </a:cubicBezTo>
                  <a:cubicBezTo>
                    <a:pt x="329539" y="441366"/>
                    <a:pt x="432459" y="608611"/>
                    <a:pt x="480950" y="724395"/>
                  </a:cubicBezTo>
                  <a:cubicBezTo>
                    <a:pt x="529441" y="840180"/>
                    <a:pt x="538348" y="923307"/>
                    <a:pt x="540327" y="1015341"/>
                  </a:cubicBezTo>
                  <a:cubicBezTo>
                    <a:pt x="542306" y="1107375"/>
                    <a:pt x="512618" y="1209305"/>
                    <a:pt x="492826" y="1276598"/>
                  </a:cubicBezTo>
                  <a:cubicBezTo>
                    <a:pt x="473034" y="1343891"/>
                    <a:pt x="421574" y="1419102"/>
                    <a:pt x="421574" y="1419102"/>
                  </a:cubicBezTo>
                </a:path>
              </a:pathLst>
            </a:cu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63" name="Freeform 62"/>
            <p:cNvSpPr/>
            <p:nvPr/>
          </p:nvSpPr>
          <p:spPr>
            <a:xfrm>
              <a:off x="4839195" y="1258784"/>
              <a:ext cx="1080654" cy="771897"/>
            </a:xfrm>
            <a:custGeom>
              <a:avLst/>
              <a:gdLst>
                <a:gd name="connsiteX0" fmla="*/ 0 w 1080654"/>
                <a:gd name="connsiteY0" fmla="*/ 0 h 771897"/>
                <a:gd name="connsiteX1" fmla="*/ 451262 w 1080654"/>
                <a:gd name="connsiteY1" fmla="*/ 225632 h 771897"/>
                <a:gd name="connsiteX2" fmla="*/ 878774 w 1080654"/>
                <a:gd name="connsiteY2" fmla="*/ 534390 h 771897"/>
                <a:gd name="connsiteX3" fmla="*/ 1080654 w 1080654"/>
                <a:gd name="connsiteY3" fmla="*/ 771897 h 7718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80654" h="771897">
                  <a:moveTo>
                    <a:pt x="0" y="0"/>
                  </a:moveTo>
                  <a:cubicBezTo>
                    <a:pt x="152400" y="68283"/>
                    <a:pt x="304800" y="136567"/>
                    <a:pt x="451262" y="225632"/>
                  </a:cubicBezTo>
                  <a:cubicBezTo>
                    <a:pt x="597724" y="314697"/>
                    <a:pt x="773875" y="443346"/>
                    <a:pt x="878774" y="534390"/>
                  </a:cubicBezTo>
                  <a:cubicBezTo>
                    <a:pt x="983673" y="625434"/>
                    <a:pt x="1032163" y="698665"/>
                    <a:pt x="1080654" y="771897"/>
                  </a:cubicBezTo>
                </a:path>
              </a:pathLst>
            </a:cu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64" name="Freeform 63"/>
            <p:cNvSpPr/>
            <p:nvPr/>
          </p:nvSpPr>
          <p:spPr>
            <a:xfrm>
              <a:off x="6097979" y="2286000"/>
              <a:ext cx="238496" cy="1027216"/>
            </a:xfrm>
            <a:custGeom>
              <a:avLst/>
              <a:gdLst>
                <a:gd name="connsiteX0" fmla="*/ 0 w 238496"/>
                <a:gd name="connsiteY0" fmla="*/ 0 h 1027216"/>
                <a:gd name="connsiteX1" fmla="*/ 136566 w 238496"/>
                <a:gd name="connsiteY1" fmla="*/ 261257 h 1027216"/>
                <a:gd name="connsiteX2" fmla="*/ 225631 w 238496"/>
                <a:gd name="connsiteY2" fmla="*/ 575953 h 1027216"/>
                <a:gd name="connsiteX3" fmla="*/ 213756 w 238496"/>
                <a:gd name="connsiteY3" fmla="*/ 843148 h 1027216"/>
                <a:gd name="connsiteX4" fmla="*/ 112816 w 238496"/>
                <a:gd name="connsiteY4" fmla="*/ 1027216 h 1027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8496" h="1027216">
                  <a:moveTo>
                    <a:pt x="0" y="0"/>
                  </a:moveTo>
                  <a:cubicBezTo>
                    <a:pt x="49480" y="82632"/>
                    <a:pt x="98961" y="165265"/>
                    <a:pt x="136566" y="261257"/>
                  </a:cubicBezTo>
                  <a:cubicBezTo>
                    <a:pt x="174171" y="357249"/>
                    <a:pt x="212766" y="478971"/>
                    <a:pt x="225631" y="575953"/>
                  </a:cubicBezTo>
                  <a:cubicBezTo>
                    <a:pt x="238496" y="672935"/>
                    <a:pt x="232558" y="767938"/>
                    <a:pt x="213756" y="843148"/>
                  </a:cubicBezTo>
                  <a:cubicBezTo>
                    <a:pt x="194954" y="918358"/>
                    <a:pt x="153885" y="972787"/>
                    <a:pt x="112816" y="1027216"/>
                  </a:cubicBezTo>
                </a:path>
              </a:pathLst>
            </a:cu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65" name="Freeform 64"/>
            <p:cNvSpPr/>
            <p:nvPr/>
          </p:nvSpPr>
          <p:spPr>
            <a:xfrm>
              <a:off x="5058888" y="1240971"/>
              <a:ext cx="540328" cy="308759"/>
            </a:xfrm>
            <a:custGeom>
              <a:avLst/>
              <a:gdLst>
                <a:gd name="connsiteX0" fmla="*/ 0 w 540328"/>
                <a:gd name="connsiteY0" fmla="*/ 0 h 308759"/>
                <a:gd name="connsiteX1" fmla="*/ 261257 w 540328"/>
                <a:gd name="connsiteY1" fmla="*/ 118754 h 308759"/>
                <a:gd name="connsiteX2" fmla="*/ 540328 w 540328"/>
                <a:gd name="connsiteY2" fmla="*/ 308759 h 308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40328" h="308759">
                  <a:moveTo>
                    <a:pt x="0" y="0"/>
                  </a:moveTo>
                  <a:cubicBezTo>
                    <a:pt x="85601" y="33647"/>
                    <a:pt x="171202" y="67294"/>
                    <a:pt x="261257" y="118754"/>
                  </a:cubicBezTo>
                  <a:cubicBezTo>
                    <a:pt x="351312" y="170214"/>
                    <a:pt x="445820" y="239486"/>
                    <a:pt x="540328" y="308759"/>
                  </a:cubicBezTo>
                </a:path>
              </a:pathLst>
            </a:cu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66" name="Freeform 65"/>
            <p:cNvSpPr/>
            <p:nvPr/>
          </p:nvSpPr>
          <p:spPr>
            <a:xfrm>
              <a:off x="5848597" y="1727860"/>
              <a:ext cx="703614" cy="1662545"/>
            </a:xfrm>
            <a:custGeom>
              <a:avLst/>
              <a:gdLst>
                <a:gd name="connsiteX0" fmla="*/ 0 w 703614"/>
                <a:gd name="connsiteY0" fmla="*/ 0 h 1662545"/>
                <a:gd name="connsiteX1" fmla="*/ 255320 w 703614"/>
                <a:gd name="connsiteY1" fmla="*/ 267195 h 1662545"/>
                <a:gd name="connsiteX2" fmla="*/ 504702 w 703614"/>
                <a:gd name="connsiteY2" fmla="*/ 653143 h 1662545"/>
                <a:gd name="connsiteX3" fmla="*/ 647206 w 703614"/>
                <a:gd name="connsiteY3" fmla="*/ 1021278 h 1662545"/>
                <a:gd name="connsiteX4" fmla="*/ 694707 w 703614"/>
                <a:gd name="connsiteY4" fmla="*/ 1377537 h 1662545"/>
                <a:gd name="connsiteX5" fmla="*/ 593767 w 703614"/>
                <a:gd name="connsiteY5" fmla="*/ 1662545 h 1662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03614" h="1662545">
                  <a:moveTo>
                    <a:pt x="0" y="0"/>
                  </a:moveTo>
                  <a:cubicBezTo>
                    <a:pt x="85601" y="79169"/>
                    <a:pt x="171203" y="158338"/>
                    <a:pt x="255320" y="267195"/>
                  </a:cubicBezTo>
                  <a:cubicBezTo>
                    <a:pt x="339437" y="376052"/>
                    <a:pt x="439388" y="527463"/>
                    <a:pt x="504702" y="653143"/>
                  </a:cubicBezTo>
                  <a:cubicBezTo>
                    <a:pt x="570016" y="778824"/>
                    <a:pt x="615539" y="900546"/>
                    <a:pt x="647206" y="1021278"/>
                  </a:cubicBezTo>
                  <a:cubicBezTo>
                    <a:pt x="678874" y="1142010"/>
                    <a:pt x="703614" y="1270659"/>
                    <a:pt x="694707" y="1377537"/>
                  </a:cubicBezTo>
                  <a:cubicBezTo>
                    <a:pt x="685800" y="1484415"/>
                    <a:pt x="639783" y="1573480"/>
                    <a:pt x="593767" y="1662545"/>
                  </a:cubicBezTo>
                </a:path>
              </a:pathLst>
            </a:cu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67" name="Freeform 66"/>
            <p:cNvSpPr/>
            <p:nvPr/>
          </p:nvSpPr>
          <p:spPr>
            <a:xfrm>
              <a:off x="5468587" y="1246909"/>
              <a:ext cx="653143" cy="504701"/>
            </a:xfrm>
            <a:custGeom>
              <a:avLst/>
              <a:gdLst>
                <a:gd name="connsiteX0" fmla="*/ 0 w 653143"/>
                <a:gd name="connsiteY0" fmla="*/ 0 h 504701"/>
                <a:gd name="connsiteX1" fmla="*/ 344384 w 653143"/>
                <a:gd name="connsiteY1" fmla="*/ 219694 h 504701"/>
                <a:gd name="connsiteX2" fmla="*/ 653143 w 653143"/>
                <a:gd name="connsiteY2" fmla="*/ 504701 h 5047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53143" h="504701">
                  <a:moveTo>
                    <a:pt x="0" y="0"/>
                  </a:moveTo>
                  <a:cubicBezTo>
                    <a:pt x="117763" y="67788"/>
                    <a:pt x="235527" y="135577"/>
                    <a:pt x="344384" y="219694"/>
                  </a:cubicBezTo>
                  <a:cubicBezTo>
                    <a:pt x="453241" y="303811"/>
                    <a:pt x="553192" y="404256"/>
                    <a:pt x="653143" y="504701"/>
                  </a:cubicBezTo>
                </a:path>
              </a:pathLst>
            </a:cu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68" name="Freeform 67"/>
            <p:cNvSpPr/>
            <p:nvPr/>
          </p:nvSpPr>
          <p:spPr>
            <a:xfrm>
              <a:off x="6323610" y="1989117"/>
              <a:ext cx="446314" cy="1472540"/>
            </a:xfrm>
            <a:custGeom>
              <a:avLst/>
              <a:gdLst>
                <a:gd name="connsiteX0" fmla="*/ 0 w 446314"/>
                <a:gd name="connsiteY0" fmla="*/ 0 h 1472540"/>
                <a:gd name="connsiteX1" fmla="*/ 249382 w 446314"/>
                <a:gd name="connsiteY1" fmla="*/ 433449 h 1472540"/>
                <a:gd name="connsiteX2" fmla="*/ 362198 w 446314"/>
                <a:gd name="connsiteY2" fmla="*/ 760021 h 1472540"/>
                <a:gd name="connsiteX3" fmla="*/ 445325 w 446314"/>
                <a:gd name="connsiteY3" fmla="*/ 1169719 h 1472540"/>
                <a:gd name="connsiteX4" fmla="*/ 368135 w 446314"/>
                <a:gd name="connsiteY4" fmla="*/ 1472540 h 1472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6314" h="1472540">
                  <a:moveTo>
                    <a:pt x="0" y="0"/>
                  </a:moveTo>
                  <a:cubicBezTo>
                    <a:pt x="94508" y="153389"/>
                    <a:pt x="189016" y="306779"/>
                    <a:pt x="249382" y="433449"/>
                  </a:cubicBezTo>
                  <a:cubicBezTo>
                    <a:pt x="309748" y="560119"/>
                    <a:pt x="329541" y="637309"/>
                    <a:pt x="362198" y="760021"/>
                  </a:cubicBezTo>
                  <a:cubicBezTo>
                    <a:pt x="394855" y="882733"/>
                    <a:pt x="444336" y="1050966"/>
                    <a:pt x="445325" y="1169719"/>
                  </a:cubicBezTo>
                  <a:cubicBezTo>
                    <a:pt x="446314" y="1288472"/>
                    <a:pt x="407224" y="1380506"/>
                    <a:pt x="368135" y="1472540"/>
                  </a:cubicBezTo>
                </a:path>
              </a:pathLst>
            </a:cu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69" name="Freeform 68"/>
            <p:cNvSpPr/>
            <p:nvPr/>
          </p:nvSpPr>
          <p:spPr>
            <a:xfrm>
              <a:off x="5735782" y="1235034"/>
              <a:ext cx="795647" cy="748145"/>
            </a:xfrm>
            <a:custGeom>
              <a:avLst/>
              <a:gdLst>
                <a:gd name="connsiteX0" fmla="*/ 0 w 795647"/>
                <a:gd name="connsiteY0" fmla="*/ 0 h 748145"/>
                <a:gd name="connsiteX1" fmla="*/ 480950 w 795647"/>
                <a:gd name="connsiteY1" fmla="*/ 314696 h 748145"/>
                <a:gd name="connsiteX2" fmla="*/ 795647 w 795647"/>
                <a:gd name="connsiteY2" fmla="*/ 748145 h 748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95647" h="748145">
                  <a:moveTo>
                    <a:pt x="0" y="0"/>
                  </a:moveTo>
                  <a:cubicBezTo>
                    <a:pt x="174171" y="95002"/>
                    <a:pt x="348342" y="190005"/>
                    <a:pt x="480950" y="314696"/>
                  </a:cubicBezTo>
                  <a:cubicBezTo>
                    <a:pt x="613558" y="439387"/>
                    <a:pt x="704602" y="593766"/>
                    <a:pt x="795647" y="748145"/>
                  </a:cubicBezTo>
                </a:path>
              </a:pathLst>
            </a:cu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70" name="Freeform 69"/>
            <p:cNvSpPr/>
            <p:nvPr/>
          </p:nvSpPr>
          <p:spPr>
            <a:xfrm>
              <a:off x="6679870" y="2256312"/>
              <a:ext cx="292925" cy="1246909"/>
            </a:xfrm>
            <a:custGeom>
              <a:avLst/>
              <a:gdLst>
                <a:gd name="connsiteX0" fmla="*/ 0 w 292925"/>
                <a:gd name="connsiteY0" fmla="*/ 0 h 1246909"/>
                <a:gd name="connsiteX1" fmla="*/ 178130 w 292925"/>
                <a:gd name="connsiteY1" fmla="*/ 362197 h 1246909"/>
                <a:gd name="connsiteX2" fmla="*/ 255320 w 292925"/>
                <a:gd name="connsiteY2" fmla="*/ 653143 h 1246909"/>
                <a:gd name="connsiteX3" fmla="*/ 290946 w 292925"/>
                <a:gd name="connsiteY3" fmla="*/ 914400 h 1246909"/>
                <a:gd name="connsiteX4" fmla="*/ 243444 w 292925"/>
                <a:gd name="connsiteY4" fmla="*/ 1246909 h 1246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2925" h="1246909">
                  <a:moveTo>
                    <a:pt x="0" y="0"/>
                  </a:moveTo>
                  <a:cubicBezTo>
                    <a:pt x="67788" y="126670"/>
                    <a:pt x="135577" y="253340"/>
                    <a:pt x="178130" y="362197"/>
                  </a:cubicBezTo>
                  <a:cubicBezTo>
                    <a:pt x="220683" y="471054"/>
                    <a:pt x="236517" y="561109"/>
                    <a:pt x="255320" y="653143"/>
                  </a:cubicBezTo>
                  <a:cubicBezTo>
                    <a:pt x="274123" y="745177"/>
                    <a:pt x="292925" y="815439"/>
                    <a:pt x="290946" y="914400"/>
                  </a:cubicBezTo>
                  <a:cubicBezTo>
                    <a:pt x="288967" y="1013361"/>
                    <a:pt x="266205" y="1130135"/>
                    <a:pt x="243444" y="1246909"/>
                  </a:cubicBezTo>
                </a:path>
              </a:pathLst>
            </a:cu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71" name="Freeform 70"/>
            <p:cNvSpPr/>
            <p:nvPr/>
          </p:nvSpPr>
          <p:spPr>
            <a:xfrm>
              <a:off x="6020790" y="1246909"/>
              <a:ext cx="878774" cy="1027216"/>
            </a:xfrm>
            <a:custGeom>
              <a:avLst/>
              <a:gdLst>
                <a:gd name="connsiteX0" fmla="*/ 0 w 878774"/>
                <a:gd name="connsiteY0" fmla="*/ 0 h 1027216"/>
                <a:gd name="connsiteX1" fmla="*/ 314696 w 878774"/>
                <a:gd name="connsiteY1" fmla="*/ 190005 h 1027216"/>
                <a:gd name="connsiteX2" fmla="*/ 694706 w 878774"/>
                <a:gd name="connsiteY2" fmla="*/ 688769 h 1027216"/>
                <a:gd name="connsiteX3" fmla="*/ 878774 w 878774"/>
                <a:gd name="connsiteY3" fmla="*/ 1027216 h 1027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78774" h="1027216">
                  <a:moveTo>
                    <a:pt x="0" y="0"/>
                  </a:moveTo>
                  <a:cubicBezTo>
                    <a:pt x="99456" y="37605"/>
                    <a:pt x="198912" y="75210"/>
                    <a:pt x="314696" y="190005"/>
                  </a:cubicBezTo>
                  <a:cubicBezTo>
                    <a:pt x="430480" y="304800"/>
                    <a:pt x="600693" y="549234"/>
                    <a:pt x="694706" y="688769"/>
                  </a:cubicBezTo>
                  <a:cubicBezTo>
                    <a:pt x="788719" y="828304"/>
                    <a:pt x="833746" y="927760"/>
                    <a:pt x="878774" y="1027216"/>
                  </a:cubicBezTo>
                </a:path>
              </a:pathLst>
            </a:cu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72" name="Freeform 71"/>
            <p:cNvSpPr/>
            <p:nvPr/>
          </p:nvSpPr>
          <p:spPr>
            <a:xfrm>
              <a:off x="7036130" y="2541319"/>
              <a:ext cx="141514" cy="1021278"/>
            </a:xfrm>
            <a:custGeom>
              <a:avLst/>
              <a:gdLst>
                <a:gd name="connsiteX0" fmla="*/ 0 w 141514"/>
                <a:gd name="connsiteY0" fmla="*/ 0 h 1021278"/>
                <a:gd name="connsiteX1" fmla="*/ 118753 w 141514"/>
                <a:gd name="connsiteY1" fmla="*/ 368136 h 1021278"/>
                <a:gd name="connsiteX2" fmla="*/ 136566 w 141514"/>
                <a:gd name="connsiteY2" fmla="*/ 748146 h 1021278"/>
                <a:gd name="connsiteX3" fmla="*/ 89065 w 141514"/>
                <a:gd name="connsiteY3" fmla="*/ 1021278 h 10212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1514" h="1021278">
                  <a:moveTo>
                    <a:pt x="0" y="0"/>
                  </a:moveTo>
                  <a:cubicBezTo>
                    <a:pt x="47996" y="121722"/>
                    <a:pt x="95992" y="243445"/>
                    <a:pt x="118753" y="368136"/>
                  </a:cubicBezTo>
                  <a:cubicBezTo>
                    <a:pt x="141514" y="492827"/>
                    <a:pt x="141514" y="639289"/>
                    <a:pt x="136566" y="748146"/>
                  </a:cubicBezTo>
                  <a:cubicBezTo>
                    <a:pt x="131618" y="857003"/>
                    <a:pt x="110341" y="939140"/>
                    <a:pt x="89065" y="1021278"/>
                  </a:cubicBezTo>
                </a:path>
              </a:pathLst>
            </a:cu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73" name="Freeform 72"/>
            <p:cNvSpPr/>
            <p:nvPr/>
          </p:nvSpPr>
          <p:spPr>
            <a:xfrm>
              <a:off x="6323610" y="1252847"/>
              <a:ext cx="374073" cy="380010"/>
            </a:xfrm>
            <a:custGeom>
              <a:avLst/>
              <a:gdLst>
                <a:gd name="connsiteX0" fmla="*/ 0 w 374073"/>
                <a:gd name="connsiteY0" fmla="*/ 0 h 380010"/>
                <a:gd name="connsiteX1" fmla="*/ 273133 w 374073"/>
                <a:gd name="connsiteY1" fmla="*/ 243444 h 380010"/>
                <a:gd name="connsiteX2" fmla="*/ 374073 w 374073"/>
                <a:gd name="connsiteY2" fmla="*/ 380010 h 3800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74073" h="380010">
                  <a:moveTo>
                    <a:pt x="0" y="0"/>
                  </a:moveTo>
                  <a:cubicBezTo>
                    <a:pt x="105394" y="90054"/>
                    <a:pt x="210788" y="180109"/>
                    <a:pt x="273133" y="243444"/>
                  </a:cubicBezTo>
                  <a:cubicBezTo>
                    <a:pt x="335479" y="306779"/>
                    <a:pt x="354776" y="343394"/>
                    <a:pt x="374073" y="380010"/>
                  </a:cubicBezTo>
                </a:path>
              </a:pathLst>
            </a:cu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74" name="Freeform 73"/>
            <p:cNvSpPr/>
            <p:nvPr/>
          </p:nvSpPr>
          <p:spPr>
            <a:xfrm>
              <a:off x="6881751" y="1858488"/>
              <a:ext cx="545275" cy="1805050"/>
            </a:xfrm>
            <a:custGeom>
              <a:avLst/>
              <a:gdLst>
                <a:gd name="connsiteX0" fmla="*/ 0 w 545275"/>
                <a:gd name="connsiteY0" fmla="*/ 0 h 1805050"/>
                <a:gd name="connsiteX1" fmla="*/ 184067 w 545275"/>
                <a:gd name="connsiteY1" fmla="*/ 326572 h 1805050"/>
                <a:gd name="connsiteX2" fmla="*/ 421574 w 545275"/>
                <a:gd name="connsiteY2" fmla="*/ 831273 h 1805050"/>
                <a:gd name="connsiteX3" fmla="*/ 528452 w 545275"/>
                <a:gd name="connsiteY3" fmla="*/ 1335974 h 1805050"/>
                <a:gd name="connsiteX4" fmla="*/ 522514 w 545275"/>
                <a:gd name="connsiteY4" fmla="*/ 1561606 h 1805050"/>
                <a:gd name="connsiteX5" fmla="*/ 475013 w 545275"/>
                <a:gd name="connsiteY5" fmla="*/ 1805050 h 1805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45275" h="1805050">
                  <a:moveTo>
                    <a:pt x="0" y="0"/>
                  </a:moveTo>
                  <a:cubicBezTo>
                    <a:pt x="56902" y="94013"/>
                    <a:pt x="113805" y="188027"/>
                    <a:pt x="184067" y="326572"/>
                  </a:cubicBezTo>
                  <a:cubicBezTo>
                    <a:pt x="254329" y="465117"/>
                    <a:pt x="364177" y="663039"/>
                    <a:pt x="421574" y="831273"/>
                  </a:cubicBezTo>
                  <a:cubicBezTo>
                    <a:pt x="478971" y="999507"/>
                    <a:pt x="511629" y="1214252"/>
                    <a:pt x="528452" y="1335974"/>
                  </a:cubicBezTo>
                  <a:cubicBezTo>
                    <a:pt x="545275" y="1457696"/>
                    <a:pt x="531421" y="1483427"/>
                    <a:pt x="522514" y="1561606"/>
                  </a:cubicBezTo>
                  <a:cubicBezTo>
                    <a:pt x="513607" y="1639785"/>
                    <a:pt x="494310" y="1722417"/>
                    <a:pt x="475013" y="1805050"/>
                  </a:cubicBezTo>
                </a:path>
              </a:pathLst>
            </a:cu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75" name="Freeform 74"/>
            <p:cNvSpPr/>
            <p:nvPr/>
          </p:nvSpPr>
          <p:spPr>
            <a:xfrm>
              <a:off x="6584868" y="1252847"/>
              <a:ext cx="587828" cy="783771"/>
            </a:xfrm>
            <a:custGeom>
              <a:avLst/>
              <a:gdLst>
                <a:gd name="connsiteX0" fmla="*/ 0 w 587828"/>
                <a:gd name="connsiteY0" fmla="*/ 0 h 783771"/>
                <a:gd name="connsiteX1" fmla="*/ 296883 w 587828"/>
                <a:gd name="connsiteY1" fmla="*/ 350322 h 783771"/>
                <a:gd name="connsiteX2" fmla="*/ 587828 w 587828"/>
                <a:gd name="connsiteY2" fmla="*/ 783771 h 783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87828" h="783771">
                  <a:moveTo>
                    <a:pt x="0" y="0"/>
                  </a:moveTo>
                  <a:cubicBezTo>
                    <a:pt x="99456" y="109847"/>
                    <a:pt x="198912" y="219694"/>
                    <a:pt x="296883" y="350322"/>
                  </a:cubicBezTo>
                  <a:cubicBezTo>
                    <a:pt x="394854" y="480950"/>
                    <a:pt x="491341" y="632360"/>
                    <a:pt x="587828" y="783771"/>
                  </a:cubicBezTo>
                </a:path>
              </a:pathLst>
            </a:cu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76" name="Freeform 75"/>
            <p:cNvSpPr/>
            <p:nvPr/>
          </p:nvSpPr>
          <p:spPr>
            <a:xfrm>
              <a:off x="7356764" y="2303813"/>
              <a:ext cx="242454" cy="1425039"/>
            </a:xfrm>
            <a:custGeom>
              <a:avLst/>
              <a:gdLst>
                <a:gd name="connsiteX0" fmla="*/ 0 w 242454"/>
                <a:gd name="connsiteY0" fmla="*/ 0 h 1425039"/>
                <a:gd name="connsiteX1" fmla="*/ 118753 w 242454"/>
                <a:gd name="connsiteY1" fmla="*/ 273132 h 1425039"/>
                <a:gd name="connsiteX2" fmla="*/ 225631 w 242454"/>
                <a:gd name="connsiteY2" fmla="*/ 706582 h 1425039"/>
                <a:gd name="connsiteX3" fmla="*/ 219693 w 242454"/>
                <a:gd name="connsiteY3" fmla="*/ 1021278 h 1425039"/>
                <a:gd name="connsiteX4" fmla="*/ 166254 w 242454"/>
                <a:gd name="connsiteY4" fmla="*/ 1425039 h 14250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2454" h="1425039">
                  <a:moveTo>
                    <a:pt x="0" y="0"/>
                  </a:moveTo>
                  <a:cubicBezTo>
                    <a:pt x="40574" y="77684"/>
                    <a:pt x="81148" y="155368"/>
                    <a:pt x="118753" y="273132"/>
                  </a:cubicBezTo>
                  <a:cubicBezTo>
                    <a:pt x="156358" y="390896"/>
                    <a:pt x="208808" y="581891"/>
                    <a:pt x="225631" y="706582"/>
                  </a:cubicBezTo>
                  <a:cubicBezTo>
                    <a:pt x="242454" y="831273"/>
                    <a:pt x="229589" y="901535"/>
                    <a:pt x="219693" y="1021278"/>
                  </a:cubicBezTo>
                  <a:cubicBezTo>
                    <a:pt x="209797" y="1141021"/>
                    <a:pt x="188025" y="1283030"/>
                    <a:pt x="166254" y="1425039"/>
                  </a:cubicBezTo>
                </a:path>
              </a:pathLst>
            </a:cu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77" name="Freeform 76"/>
            <p:cNvSpPr/>
            <p:nvPr/>
          </p:nvSpPr>
          <p:spPr>
            <a:xfrm>
              <a:off x="6745184" y="1240971"/>
              <a:ext cx="231569" cy="225632"/>
            </a:xfrm>
            <a:custGeom>
              <a:avLst/>
              <a:gdLst>
                <a:gd name="connsiteX0" fmla="*/ 0 w 231569"/>
                <a:gd name="connsiteY0" fmla="*/ 0 h 225632"/>
                <a:gd name="connsiteX1" fmla="*/ 142504 w 231569"/>
                <a:gd name="connsiteY1" fmla="*/ 136567 h 225632"/>
                <a:gd name="connsiteX2" fmla="*/ 231569 w 231569"/>
                <a:gd name="connsiteY2" fmla="*/ 225632 h 2256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31569" h="225632">
                  <a:moveTo>
                    <a:pt x="0" y="0"/>
                  </a:moveTo>
                  <a:lnTo>
                    <a:pt x="142504" y="136567"/>
                  </a:lnTo>
                  <a:cubicBezTo>
                    <a:pt x="181099" y="174172"/>
                    <a:pt x="206334" y="199902"/>
                    <a:pt x="231569" y="225632"/>
                  </a:cubicBezTo>
                </a:path>
              </a:pathLst>
            </a:cu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78" name="Freeform 77"/>
            <p:cNvSpPr/>
            <p:nvPr/>
          </p:nvSpPr>
          <p:spPr>
            <a:xfrm>
              <a:off x="7202384" y="1715984"/>
              <a:ext cx="374073" cy="617517"/>
            </a:xfrm>
            <a:custGeom>
              <a:avLst/>
              <a:gdLst>
                <a:gd name="connsiteX0" fmla="*/ 374073 w 374073"/>
                <a:gd name="connsiteY0" fmla="*/ 617517 h 617517"/>
                <a:gd name="connsiteX1" fmla="*/ 195943 w 374073"/>
                <a:gd name="connsiteY1" fmla="*/ 273133 h 617517"/>
                <a:gd name="connsiteX2" fmla="*/ 0 w 374073"/>
                <a:gd name="connsiteY2" fmla="*/ 0 h 6175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74073" h="617517">
                  <a:moveTo>
                    <a:pt x="374073" y="617517"/>
                  </a:moveTo>
                  <a:cubicBezTo>
                    <a:pt x="316180" y="496784"/>
                    <a:pt x="258288" y="376052"/>
                    <a:pt x="195943" y="273133"/>
                  </a:cubicBezTo>
                  <a:cubicBezTo>
                    <a:pt x="133598" y="170214"/>
                    <a:pt x="66799" y="85107"/>
                    <a:pt x="0" y="0"/>
                  </a:cubicBezTo>
                </a:path>
              </a:pathLst>
            </a:cu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79" name="Freeform 78"/>
            <p:cNvSpPr/>
            <p:nvPr/>
          </p:nvSpPr>
          <p:spPr>
            <a:xfrm>
              <a:off x="7018317" y="1264722"/>
              <a:ext cx="285008" cy="285008"/>
            </a:xfrm>
            <a:custGeom>
              <a:avLst/>
              <a:gdLst>
                <a:gd name="connsiteX0" fmla="*/ 0 w 285008"/>
                <a:gd name="connsiteY0" fmla="*/ 0 h 285008"/>
                <a:gd name="connsiteX1" fmla="*/ 172192 w 285008"/>
                <a:gd name="connsiteY1" fmla="*/ 166255 h 285008"/>
                <a:gd name="connsiteX2" fmla="*/ 285008 w 285008"/>
                <a:gd name="connsiteY2" fmla="*/ 285008 h 285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5008" h="285008">
                  <a:moveTo>
                    <a:pt x="0" y="0"/>
                  </a:moveTo>
                  <a:cubicBezTo>
                    <a:pt x="62345" y="59377"/>
                    <a:pt x="124691" y="118754"/>
                    <a:pt x="172192" y="166255"/>
                  </a:cubicBezTo>
                  <a:cubicBezTo>
                    <a:pt x="219693" y="213756"/>
                    <a:pt x="252350" y="249382"/>
                    <a:pt x="285008" y="285008"/>
                  </a:cubicBezTo>
                </a:path>
              </a:pathLst>
            </a:cu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80" name="Freeform 79"/>
            <p:cNvSpPr/>
            <p:nvPr/>
          </p:nvSpPr>
          <p:spPr>
            <a:xfrm>
              <a:off x="7493330" y="1763486"/>
              <a:ext cx="100940" cy="219693"/>
            </a:xfrm>
            <a:custGeom>
              <a:avLst/>
              <a:gdLst>
                <a:gd name="connsiteX0" fmla="*/ 0 w 100940"/>
                <a:gd name="connsiteY0" fmla="*/ 0 h 219693"/>
                <a:gd name="connsiteX1" fmla="*/ 65314 w 100940"/>
                <a:gd name="connsiteY1" fmla="*/ 118753 h 219693"/>
                <a:gd name="connsiteX2" fmla="*/ 100940 w 100940"/>
                <a:gd name="connsiteY2" fmla="*/ 219693 h 219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0940" h="219693">
                  <a:moveTo>
                    <a:pt x="0" y="0"/>
                  </a:moveTo>
                  <a:cubicBezTo>
                    <a:pt x="24245" y="41069"/>
                    <a:pt x="48491" y="82138"/>
                    <a:pt x="65314" y="118753"/>
                  </a:cubicBezTo>
                  <a:cubicBezTo>
                    <a:pt x="82137" y="155368"/>
                    <a:pt x="91538" y="187530"/>
                    <a:pt x="100940" y="219693"/>
                  </a:cubicBezTo>
                </a:path>
              </a:pathLst>
            </a:cu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81" name="TextBox 80"/>
            <p:cNvSpPr txBox="1"/>
            <p:nvPr/>
          </p:nvSpPr>
          <p:spPr>
            <a:xfrm rot="-2640000">
              <a:off x="2802571" y="3960418"/>
              <a:ext cx="415498" cy="230832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900" b="1" dirty="0" smtClean="0">
                  <a:latin typeface="Calibri" panose="020F0502020204030204" pitchFamily="34" charset="0"/>
                </a:rPr>
                <a:t>7220</a:t>
              </a:r>
              <a:endParaRPr lang="en-US" sz="900" b="1" dirty="0">
                <a:latin typeface="Calibri" panose="020F0502020204030204" pitchFamily="34" charset="0"/>
              </a:endParaRPr>
            </a:p>
          </p:txBody>
        </p:sp>
        <p:sp>
          <p:nvSpPr>
            <p:cNvPr id="82" name="TextBox 81"/>
            <p:cNvSpPr txBox="1"/>
            <p:nvPr/>
          </p:nvSpPr>
          <p:spPr>
            <a:xfrm rot="-1440000">
              <a:off x="3685305" y="4172195"/>
              <a:ext cx="415498" cy="230832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900" b="1" dirty="0" smtClean="0">
                  <a:latin typeface="Calibri" panose="020F0502020204030204" pitchFamily="34" charset="0"/>
                </a:rPr>
                <a:t>7160</a:t>
              </a:r>
              <a:endParaRPr lang="en-US" sz="900" b="1" dirty="0">
                <a:latin typeface="Calibri" panose="020F0502020204030204" pitchFamily="34" charset="0"/>
              </a:endParaRPr>
            </a:p>
          </p:txBody>
        </p:sp>
        <p:sp>
          <p:nvSpPr>
            <p:cNvPr id="83" name="TextBox 82"/>
            <p:cNvSpPr txBox="1"/>
            <p:nvPr/>
          </p:nvSpPr>
          <p:spPr>
            <a:xfrm rot="-2760000">
              <a:off x="2388919" y="4176153"/>
              <a:ext cx="415498" cy="230832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900" b="1" dirty="0" smtClean="0">
                  <a:latin typeface="Calibri" panose="020F0502020204030204" pitchFamily="34" charset="0"/>
                </a:rPr>
                <a:t>7240</a:t>
              </a:r>
              <a:endParaRPr lang="en-US" sz="900" b="1" dirty="0">
                <a:latin typeface="Calibri" panose="020F0502020204030204" pitchFamily="34" charset="0"/>
              </a:endParaRPr>
            </a:p>
          </p:txBody>
        </p:sp>
        <p:sp>
          <p:nvSpPr>
            <p:cNvPr id="84" name="TextBox 83"/>
            <p:cNvSpPr txBox="1"/>
            <p:nvPr/>
          </p:nvSpPr>
          <p:spPr>
            <a:xfrm rot="-1200000">
              <a:off x="4085113" y="5860470"/>
              <a:ext cx="415498" cy="230832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900" b="1" dirty="0" smtClean="0">
                  <a:latin typeface="Calibri" panose="020F0502020204030204" pitchFamily="34" charset="0"/>
                </a:rPr>
                <a:t>7260</a:t>
              </a:r>
              <a:endParaRPr lang="en-US" sz="900" b="1" dirty="0">
                <a:latin typeface="Calibri" panose="020F0502020204030204" pitchFamily="34" charset="0"/>
              </a:endParaRPr>
            </a:p>
          </p:txBody>
        </p:sp>
        <p:sp>
          <p:nvSpPr>
            <p:cNvPr id="85" name="TextBox 84"/>
            <p:cNvSpPr txBox="1"/>
            <p:nvPr/>
          </p:nvSpPr>
          <p:spPr>
            <a:xfrm rot="-2160000">
              <a:off x="5442857" y="5377541"/>
              <a:ext cx="415498" cy="230832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900" b="1" dirty="0" smtClean="0">
                  <a:latin typeface="Calibri" panose="020F0502020204030204" pitchFamily="34" charset="0"/>
                </a:rPr>
                <a:t>7280</a:t>
              </a:r>
              <a:endParaRPr lang="en-US" sz="900" b="1" dirty="0">
                <a:latin typeface="Calibri" panose="020F0502020204030204" pitchFamily="34" charset="0"/>
              </a:endParaRPr>
            </a:p>
          </p:txBody>
        </p:sp>
        <p:sp>
          <p:nvSpPr>
            <p:cNvPr id="86" name="TextBox 85"/>
            <p:cNvSpPr txBox="1"/>
            <p:nvPr/>
          </p:nvSpPr>
          <p:spPr>
            <a:xfrm rot="-540000">
              <a:off x="3309253" y="5019301"/>
              <a:ext cx="415498" cy="230832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900" b="1" dirty="0" smtClean="0">
                  <a:latin typeface="Calibri" panose="020F0502020204030204" pitchFamily="34" charset="0"/>
                </a:rPr>
                <a:t>7180</a:t>
              </a:r>
              <a:endParaRPr lang="en-US" sz="900" b="1" dirty="0">
                <a:latin typeface="Calibri" panose="020F0502020204030204" pitchFamily="34" charset="0"/>
              </a:endParaRPr>
            </a:p>
          </p:txBody>
        </p:sp>
        <p:sp>
          <p:nvSpPr>
            <p:cNvPr id="87" name="TextBox 86"/>
            <p:cNvSpPr txBox="1"/>
            <p:nvPr/>
          </p:nvSpPr>
          <p:spPr>
            <a:xfrm rot="-1260000">
              <a:off x="3895107" y="5124199"/>
              <a:ext cx="415498" cy="230832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900" b="1" dirty="0" smtClean="0">
                  <a:latin typeface="Calibri" panose="020F0502020204030204" pitchFamily="34" charset="0"/>
                </a:rPr>
                <a:t>7200</a:t>
              </a:r>
              <a:endParaRPr lang="en-US" sz="900" b="1" dirty="0">
                <a:latin typeface="Calibri" panose="020F0502020204030204" pitchFamily="34" charset="0"/>
              </a:endParaRPr>
            </a:p>
          </p:txBody>
        </p:sp>
        <p:sp>
          <p:nvSpPr>
            <p:cNvPr id="88" name="TextBox 87"/>
            <p:cNvSpPr txBox="1"/>
            <p:nvPr/>
          </p:nvSpPr>
          <p:spPr>
            <a:xfrm rot="-2460000">
              <a:off x="4641272" y="5009404"/>
              <a:ext cx="415498" cy="230832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900" b="1" dirty="0" smtClean="0">
                  <a:latin typeface="Calibri" panose="020F0502020204030204" pitchFamily="34" charset="0"/>
                </a:rPr>
                <a:t>7220</a:t>
              </a:r>
              <a:endParaRPr lang="en-US" sz="900" b="1" dirty="0">
                <a:latin typeface="Calibri" panose="020F0502020204030204" pitchFamily="34" charset="0"/>
              </a:endParaRPr>
            </a:p>
          </p:txBody>
        </p:sp>
        <p:sp>
          <p:nvSpPr>
            <p:cNvPr id="89" name="TextBox 88"/>
            <p:cNvSpPr txBox="1"/>
            <p:nvPr/>
          </p:nvSpPr>
          <p:spPr>
            <a:xfrm rot="-2460000">
              <a:off x="5007427" y="5060864"/>
              <a:ext cx="415498" cy="230832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900" b="1" dirty="0" smtClean="0">
                  <a:latin typeface="Calibri" panose="020F0502020204030204" pitchFamily="34" charset="0"/>
                </a:rPr>
                <a:t>7240</a:t>
              </a:r>
              <a:endParaRPr lang="en-US" sz="900" b="1" dirty="0">
                <a:latin typeface="Calibri" panose="020F0502020204030204" pitchFamily="34" charset="0"/>
              </a:endParaRPr>
            </a:p>
          </p:txBody>
        </p:sp>
        <p:sp>
          <p:nvSpPr>
            <p:cNvPr id="90" name="TextBox 89"/>
            <p:cNvSpPr txBox="1"/>
            <p:nvPr/>
          </p:nvSpPr>
          <p:spPr>
            <a:xfrm rot="-2520000">
              <a:off x="5747658" y="5522023"/>
              <a:ext cx="415498" cy="230832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900" b="1" dirty="0" smtClean="0">
                  <a:latin typeface="Calibri" panose="020F0502020204030204" pitchFamily="34" charset="0"/>
                </a:rPr>
                <a:t>7300</a:t>
              </a:r>
              <a:endParaRPr lang="en-US" sz="900" b="1" dirty="0">
                <a:latin typeface="Calibri" panose="020F0502020204030204" pitchFamily="34" charset="0"/>
              </a:endParaRPr>
            </a:p>
          </p:txBody>
        </p:sp>
        <p:sp>
          <p:nvSpPr>
            <p:cNvPr id="91" name="TextBox 90"/>
            <p:cNvSpPr txBox="1"/>
            <p:nvPr/>
          </p:nvSpPr>
          <p:spPr>
            <a:xfrm rot="-3600000">
              <a:off x="1504206" y="4431472"/>
              <a:ext cx="415498" cy="230832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900" b="1" dirty="0" smtClean="0">
                  <a:latin typeface="Calibri" panose="020F0502020204030204" pitchFamily="34" charset="0"/>
                </a:rPr>
                <a:t>7280</a:t>
              </a:r>
              <a:endParaRPr lang="en-US" sz="900" b="1" dirty="0">
                <a:latin typeface="Calibri" panose="020F0502020204030204" pitchFamily="34" charset="0"/>
              </a:endParaRPr>
            </a:p>
          </p:txBody>
        </p:sp>
        <p:sp>
          <p:nvSpPr>
            <p:cNvPr id="92" name="TextBox 91"/>
            <p:cNvSpPr txBox="1"/>
            <p:nvPr/>
          </p:nvSpPr>
          <p:spPr>
            <a:xfrm rot="-2700000">
              <a:off x="6149438" y="5525980"/>
              <a:ext cx="415498" cy="230832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900" b="1" dirty="0" smtClean="0">
                  <a:latin typeface="Calibri" panose="020F0502020204030204" pitchFamily="34" charset="0"/>
                </a:rPr>
                <a:t>7320</a:t>
              </a:r>
              <a:endParaRPr lang="en-US" sz="900" b="1" dirty="0">
                <a:latin typeface="Calibri" panose="020F0502020204030204" pitchFamily="34" charset="0"/>
              </a:endParaRPr>
            </a:p>
          </p:txBody>
        </p:sp>
        <p:sp>
          <p:nvSpPr>
            <p:cNvPr id="93" name="TextBox 92"/>
            <p:cNvSpPr txBox="1"/>
            <p:nvPr/>
          </p:nvSpPr>
          <p:spPr>
            <a:xfrm rot="-3000000">
              <a:off x="6545282" y="5529938"/>
              <a:ext cx="415498" cy="230832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900" b="1" dirty="0" smtClean="0">
                  <a:latin typeface="Calibri" panose="020F0502020204030204" pitchFamily="34" charset="0"/>
                </a:rPr>
                <a:t>7340</a:t>
              </a:r>
              <a:endParaRPr lang="en-US" sz="900" b="1" dirty="0">
                <a:latin typeface="Calibri" panose="020F0502020204030204" pitchFamily="34" charset="0"/>
              </a:endParaRPr>
            </a:p>
          </p:txBody>
        </p:sp>
        <p:sp>
          <p:nvSpPr>
            <p:cNvPr id="94" name="TextBox 93"/>
            <p:cNvSpPr txBox="1"/>
            <p:nvPr/>
          </p:nvSpPr>
          <p:spPr>
            <a:xfrm rot="-3120000">
              <a:off x="6953000" y="5593273"/>
              <a:ext cx="415498" cy="230832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900" b="1" dirty="0" smtClean="0">
                  <a:latin typeface="Calibri" panose="020F0502020204030204" pitchFamily="34" charset="0"/>
                </a:rPr>
                <a:t>7360</a:t>
              </a:r>
              <a:endParaRPr lang="en-US" sz="900" b="1" dirty="0">
                <a:latin typeface="Calibri" panose="020F0502020204030204" pitchFamily="34" charset="0"/>
              </a:endParaRPr>
            </a:p>
          </p:txBody>
        </p:sp>
        <p:sp>
          <p:nvSpPr>
            <p:cNvPr id="95" name="TextBox 94"/>
            <p:cNvSpPr txBox="1"/>
            <p:nvPr/>
          </p:nvSpPr>
          <p:spPr>
            <a:xfrm rot="-3120000">
              <a:off x="7087587" y="5852551"/>
              <a:ext cx="415498" cy="230832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900" b="1" dirty="0" smtClean="0">
                  <a:latin typeface="Calibri" panose="020F0502020204030204" pitchFamily="34" charset="0"/>
                </a:rPr>
                <a:t>7380</a:t>
              </a:r>
              <a:endParaRPr lang="en-US" sz="900" b="1" dirty="0">
                <a:latin typeface="Calibri" panose="020F0502020204030204" pitchFamily="34" charset="0"/>
              </a:endParaRPr>
            </a:p>
          </p:txBody>
        </p:sp>
        <p:sp>
          <p:nvSpPr>
            <p:cNvPr id="96" name="Freeform 95"/>
            <p:cNvSpPr/>
            <p:nvPr/>
          </p:nvSpPr>
          <p:spPr>
            <a:xfrm>
              <a:off x="3328060" y="4148447"/>
              <a:ext cx="1190501" cy="768926"/>
            </a:xfrm>
            <a:custGeom>
              <a:avLst/>
              <a:gdLst>
                <a:gd name="connsiteX0" fmla="*/ 418605 w 1190501"/>
                <a:gd name="connsiteY0" fmla="*/ 197922 h 768926"/>
                <a:gd name="connsiteX1" fmla="*/ 181098 w 1190501"/>
                <a:gd name="connsiteY1" fmla="*/ 364176 h 768926"/>
                <a:gd name="connsiteX2" fmla="*/ 14844 w 1190501"/>
                <a:gd name="connsiteY2" fmla="*/ 595745 h 768926"/>
                <a:gd name="connsiteX3" fmla="*/ 92034 w 1190501"/>
                <a:gd name="connsiteY3" fmla="*/ 738249 h 768926"/>
                <a:gd name="connsiteX4" fmla="*/ 507670 w 1190501"/>
                <a:gd name="connsiteY4" fmla="*/ 732311 h 768926"/>
                <a:gd name="connsiteX5" fmla="*/ 988621 w 1190501"/>
                <a:gd name="connsiteY5" fmla="*/ 518556 h 768926"/>
                <a:gd name="connsiteX6" fmla="*/ 1166750 w 1190501"/>
                <a:gd name="connsiteY6" fmla="*/ 304800 h 768926"/>
                <a:gd name="connsiteX7" fmla="*/ 1131124 w 1190501"/>
                <a:gd name="connsiteY7" fmla="*/ 91044 h 768926"/>
                <a:gd name="connsiteX8" fmla="*/ 923306 w 1190501"/>
                <a:gd name="connsiteY8" fmla="*/ 7917 h 768926"/>
                <a:gd name="connsiteX9" fmla="*/ 709550 w 1190501"/>
                <a:gd name="connsiteY9" fmla="*/ 43543 h 768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90501" h="768926">
                  <a:moveTo>
                    <a:pt x="418605" y="197922"/>
                  </a:moveTo>
                  <a:cubicBezTo>
                    <a:pt x="333498" y="247897"/>
                    <a:pt x="248392" y="297872"/>
                    <a:pt x="181098" y="364176"/>
                  </a:cubicBezTo>
                  <a:cubicBezTo>
                    <a:pt x="113804" y="430480"/>
                    <a:pt x="29688" y="533400"/>
                    <a:pt x="14844" y="595745"/>
                  </a:cubicBezTo>
                  <a:cubicBezTo>
                    <a:pt x="0" y="658091"/>
                    <a:pt x="9896" y="715488"/>
                    <a:pt x="92034" y="738249"/>
                  </a:cubicBezTo>
                  <a:cubicBezTo>
                    <a:pt x="174172" y="761010"/>
                    <a:pt x="358239" y="768926"/>
                    <a:pt x="507670" y="732311"/>
                  </a:cubicBezTo>
                  <a:cubicBezTo>
                    <a:pt x="657101" y="695696"/>
                    <a:pt x="878774" y="589808"/>
                    <a:pt x="988621" y="518556"/>
                  </a:cubicBezTo>
                  <a:cubicBezTo>
                    <a:pt x="1098468" y="447304"/>
                    <a:pt x="1143000" y="376052"/>
                    <a:pt x="1166750" y="304800"/>
                  </a:cubicBezTo>
                  <a:cubicBezTo>
                    <a:pt x="1190501" y="233548"/>
                    <a:pt x="1171698" y="140524"/>
                    <a:pt x="1131124" y="91044"/>
                  </a:cubicBezTo>
                  <a:cubicBezTo>
                    <a:pt x="1090550" y="41564"/>
                    <a:pt x="993568" y="15834"/>
                    <a:pt x="923306" y="7917"/>
                  </a:cubicBezTo>
                  <a:cubicBezTo>
                    <a:pt x="853044" y="0"/>
                    <a:pt x="781297" y="21771"/>
                    <a:pt x="709550" y="43543"/>
                  </a:cubicBezTo>
                </a:path>
              </a:pathLst>
            </a:cu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97" name="Freeform 96"/>
            <p:cNvSpPr/>
            <p:nvPr/>
          </p:nvSpPr>
          <p:spPr>
            <a:xfrm>
              <a:off x="3028207" y="3980212"/>
              <a:ext cx="1690256" cy="1197430"/>
            </a:xfrm>
            <a:custGeom>
              <a:avLst/>
              <a:gdLst>
                <a:gd name="connsiteX0" fmla="*/ 706583 w 1690256"/>
                <a:gd name="connsiteY0" fmla="*/ 1120240 h 1197430"/>
                <a:gd name="connsiteX1" fmla="*/ 1062842 w 1690256"/>
                <a:gd name="connsiteY1" fmla="*/ 1019300 h 1197430"/>
                <a:gd name="connsiteX2" fmla="*/ 1436915 w 1690256"/>
                <a:gd name="connsiteY2" fmla="*/ 805544 h 1197430"/>
                <a:gd name="connsiteX3" fmla="*/ 1656609 w 1690256"/>
                <a:gd name="connsiteY3" fmla="*/ 514598 h 1197430"/>
                <a:gd name="connsiteX4" fmla="*/ 1638796 w 1690256"/>
                <a:gd name="connsiteY4" fmla="*/ 193965 h 1197430"/>
                <a:gd name="connsiteX5" fmla="*/ 1413164 w 1690256"/>
                <a:gd name="connsiteY5" fmla="*/ 21772 h 1197430"/>
                <a:gd name="connsiteX6" fmla="*/ 973777 w 1690256"/>
                <a:gd name="connsiteY6" fmla="*/ 63336 h 1197430"/>
                <a:gd name="connsiteX7" fmla="*/ 385949 w 1690256"/>
                <a:gd name="connsiteY7" fmla="*/ 300843 h 1197430"/>
                <a:gd name="connsiteX8" fmla="*/ 89066 w 1690256"/>
                <a:gd name="connsiteY8" fmla="*/ 668978 h 1197430"/>
                <a:gd name="connsiteX9" fmla="*/ 5938 w 1690256"/>
                <a:gd name="connsiteY9" fmla="*/ 912422 h 1197430"/>
                <a:gd name="connsiteX10" fmla="*/ 53440 w 1690256"/>
                <a:gd name="connsiteY10" fmla="*/ 1114302 h 1197430"/>
                <a:gd name="connsiteX11" fmla="*/ 148442 w 1690256"/>
                <a:gd name="connsiteY11" fmla="*/ 1161804 h 1197430"/>
                <a:gd name="connsiteX12" fmla="*/ 350323 w 1690256"/>
                <a:gd name="connsiteY12" fmla="*/ 1197430 h 1197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690256" h="1197430">
                  <a:moveTo>
                    <a:pt x="706583" y="1120240"/>
                  </a:moveTo>
                  <a:cubicBezTo>
                    <a:pt x="823851" y="1095994"/>
                    <a:pt x="941120" y="1071749"/>
                    <a:pt x="1062842" y="1019300"/>
                  </a:cubicBezTo>
                  <a:cubicBezTo>
                    <a:pt x="1184564" y="966851"/>
                    <a:pt x="1337954" y="889661"/>
                    <a:pt x="1436915" y="805544"/>
                  </a:cubicBezTo>
                  <a:cubicBezTo>
                    <a:pt x="1535876" y="721427"/>
                    <a:pt x="1622962" y="616528"/>
                    <a:pt x="1656609" y="514598"/>
                  </a:cubicBezTo>
                  <a:cubicBezTo>
                    <a:pt x="1690256" y="412668"/>
                    <a:pt x="1679370" y="276103"/>
                    <a:pt x="1638796" y="193965"/>
                  </a:cubicBezTo>
                  <a:cubicBezTo>
                    <a:pt x="1598222" y="111827"/>
                    <a:pt x="1524001" y="43544"/>
                    <a:pt x="1413164" y="21772"/>
                  </a:cubicBezTo>
                  <a:cubicBezTo>
                    <a:pt x="1302327" y="0"/>
                    <a:pt x="1144979" y="16824"/>
                    <a:pt x="973777" y="63336"/>
                  </a:cubicBezTo>
                  <a:cubicBezTo>
                    <a:pt x="802575" y="109848"/>
                    <a:pt x="533401" y="199903"/>
                    <a:pt x="385949" y="300843"/>
                  </a:cubicBezTo>
                  <a:cubicBezTo>
                    <a:pt x="238497" y="401783"/>
                    <a:pt x="152401" y="567048"/>
                    <a:pt x="89066" y="668978"/>
                  </a:cubicBezTo>
                  <a:cubicBezTo>
                    <a:pt x="25731" y="770908"/>
                    <a:pt x="11876" y="838201"/>
                    <a:pt x="5938" y="912422"/>
                  </a:cubicBezTo>
                  <a:cubicBezTo>
                    <a:pt x="0" y="986643"/>
                    <a:pt x="29689" y="1072738"/>
                    <a:pt x="53440" y="1114302"/>
                  </a:cubicBezTo>
                  <a:cubicBezTo>
                    <a:pt x="77191" y="1155866"/>
                    <a:pt x="98962" y="1147949"/>
                    <a:pt x="148442" y="1161804"/>
                  </a:cubicBezTo>
                  <a:cubicBezTo>
                    <a:pt x="197922" y="1175659"/>
                    <a:pt x="274122" y="1186544"/>
                    <a:pt x="350323" y="1197430"/>
                  </a:cubicBezTo>
                </a:path>
              </a:pathLst>
            </a:cu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98" name="Freeform 97"/>
            <p:cNvSpPr/>
            <p:nvPr/>
          </p:nvSpPr>
          <p:spPr>
            <a:xfrm>
              <a:off x="2701636" y="4150426"/>
              <a:ext cx="1246909" cy="1322120"/>
            </a:xfrm>
            <a:custGeom>
              <a:avLst/>
              <a:gdLst>
                <a:gd name="connsiteX0" fmla="*/ 570016 w 1246909"/>
                <a:gd name="connsiteY0" fmla="*/ 0 h 1322120"/>
                <a:gd name="connsiteX1" fmla="*/ 285008 w 1246909"/>
                <a:gd name="connsiteY1" fmla="*/ 237506 h 1322120"/>
                <a:gd name="connsiteX2" fmla="*/ 71252 w 1246909"/>
                <a:gd name="connsiteY2" fmla="*/ 611579 h 1322120"/>
                <a:gd name="connsiteX3" fmla="*/ 23751 w 1246909"/>
                <a:gd name="connsiteY3" fmla="*/ 1009403 h 1322120"/>
                <a:gd name="connsiteX4" fmla="*/ 213756 w 1246909"/>
                <a:gd name="connsiteY4" fmla="*/ 1246909 h 1322120"/>
                <a:gd name="connsiteX5" fmla="*/ 605642 w 1246909"/>
                <a:gd name="connsiteY5" fmla="*/ 1306286 h 1322120"/>
                <a:gd name="connsiteX6" fmla="*/ 1246909 w 1246909"/>
                <a:gd name="connsiteY6" fmla="*/ 1151906 h 1322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6909" h="1322120">
                  <a:moveTo>
                    <a:pt x="570016" y="0"/>
                  </a:moveTo>
                  <a:cubicBezTo>
                    <a:pt x="469075" y="67788"/>
                    <a:pt x="368135" y="135576"/>
                    <a:pt x="285008" y="237506"/>
                  </a:cubicBezTo>
                  <a:cubicBezTo>
                    <a:pt x="201881" y="339436"/>
                    <a:pt x="114795" y="482930"/>
                    <a:pt x="71252" y="611579"/>
                  </a:cubicBezTo>
                  <a:cubicBezTo>
                    <a:pt x="27709" y="740228"/>
                    <a:pt x="0" y="903515"/>
                    <a:pt x="23751" y="1009403"/>
                  </a:cubicBezTo>
                  <a:cubicBezTo>
                    <a:pt x="47502" y="1115291"/>
                    <a:pt x="116774" y="1197429"/>
                    <a:pt x="213756" y="1246909"/>
                  </a:cubicBezTo>
                  <a:cubicBezTo>
                    <a:pt x="310738" y="1296389"/>
                    <a:pt x="433450" y="1322120"/>
                    <a:pt x="605642" y="1306286"/>
                  </a:cubicBezTo>
                  <a:cubicBezTo>
                    <a:pt x="777834" y="1290452"/>
                    <a:pt x="1012371" y="1221179"/>
                    <a:pt x="1246909" y="1151906"/>
                  </a:cubicBezTo>
                </a:path>
              </a:pathLst>
            </a:cu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99" name="Freeform 98"/>
            <p:cNvSpPr/>
            <p:nvPr/>
          </p:nvSpPr>
          <p:spPr>
            <a:xfrm>
              <a:off x="3598223" y="3777343"/>
              <a:ext cx="1401288" cy="1412174"/>
            </a:xfrm>
            <a:custGeom>
              <a:avLst/>
              <a:gdLst>
                <a:gd name="connsiteX0" fmla="*/ 0 w 1401288"/>
                <a:gd name="connsiteY0" fmla="*/ 189015 h 1412174"/>
                <a:gd name="connsiteX1" fmla="*/ 469076 w 1401288"/>
                <a:gd name="connsiteY1" fmla="*/ 40574 h 1412174"/>
                <a:gd name="connsiteX2" fmla="*/ 849086 w 1401288"/>
                <a:gd name="connsiteY2" fmla="*/ 10886 h 1412174"/>
                <a:gd name="connsiteX3" fmla="*/ 1157845 w 1401288"/>
                <a:gd name="connsiteY3" fmla="*/ 105888 h 1412174"/>
                <a:gd name="connsiteX4" fmla="*/ 1371600 w 1401288"/>
                <a:gd name="connsiteY4" fmla="*/ 432460 h 1412174"/>
                <a:gd name="connsiteX5" fmla="*/ 1335974 w 1401288"/>
                <a:gd name="connsiteY5" fmla="*/ 812470 h 1412174"/>
                <a:gd name="connsiteX6" fmla="*/ 1074717 w 1401288"/>
                <a:gd name="connsiteY6" fmla="*/ 1156854 h 1412174"/>
                <a:gd name="connsiteX7" fmla="*/ 653143 w 1401288"/>
                <a:gd name="connsiteY7" fmla="*/ 1412174 h 14121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01288" h="1412174">
                  <a:moveTo>
                    <a:pt x="0" y="189015"/>
                  </a:moveTo>
                  <a:cubicBezTo>
                    <a:pt x="163781" y="129638"/>
                    <a:pt x="327562" y="70262"/>
                    <a:pt x="469076" y="40574"/>
                  </a:cubicBezTo>
                  <a:cubicBezTo>
                    <a:pt x="610590" y="10886"/>
                    <a:pt x="734291" y="0"/>
                    <a:pt x="849086" y="10886"/>
                  </a:cubicBezTo>
                  <a:cubicBezTo>
                    <a:pt x="963881" y="21772"/>
                    <a:pt x="1070759" y="35626"/>
                    <a:pt x="1157845" y="105888"/>
                  </a:cubicBezTo>
                  <a:cubicBezTo>
                    <a:pt x="1244931" y="176150"/>
                    <a:pt x="1341912" y="314696"/>
                    <a:pt x="1371600" y="432460"/>
                  </a:cubicBezTo>
                  <a:cubicBezTo>
                    <a:pt x="1401288" y="550224"/>
                    <a:pt x="1385454" y="691738"/>
                    <a:pt x="1335974" y="812470"/>
                  </a:cubicBezTo>
                  <a:cubicBezTo>
                    <a:pt x="1286494" y="933202"/>
                    <a:pt x="1188522" y="1056903"/>
                    <a:pt x="1074717" y="1156854"/>
                  </a:cubicBezTo>
                  <a:cubicBezTo>
                    <a:pt x="960912" y="1256805"/>
                    <a:pt x="807027" y="1334489"/>
                    <a:pt x="653143" y="1412174"/>
                  </a:cubicBezTo>
                </a:path>
              </a:pathLst>
            </a:cu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100" name="Freeform 99"/>
            <p:cNvSpPr/>
            <p:nvPr/>
          </p:nvSpPr>
          <p:spPr>
            <a:xfrm>
              <a:off x="3164774" y="3627912"/>
              <a:ext cx="670956" cy="326571"/>
            </a:xfrm>
            <a:custGeom>
              <a:avLst/>
              <a:gdLst>
                <a:gd name="connsiteX0" fmla="*/ 670956 w 670956"/>
                <a:gd name="connsiteY0" fmla="*/ 0 h 326571"/>
                <a:gd name="connsiteX1" fmla="*/ 184068 w 670956"/>
                <a:gd name="connsiteY1" fmla="*/ 190005 h 326571"/>
                <a:gd name="connsiteX2" fmla="*/ 0 w 670956"/>
                <a:gd name="connsiteY2" fmla="*/ 326571 h 3265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70956" h="326571">
                  <a:moveTo>
                    <a:pt x="670956" y="0"/>
                  </a:moveTo>
                  <a:cubicBezTo>
                    <a:pt x="483425" y="67788"/>
                    <a:pt x="295894" y="135577"/>
                    <a:pt x="184068" y="190005"/>
                  </a:cubicBezTo>
                  <a:cubicBezTo>
                    <a:pt x="72242" y="244433"/>
                    <a:pt x="36121" y="285502"/>
                    <a:pt x="0" y="326571"/>
                  </a:cubicBezTo>
                </a:path>
              </a:pathLst>
            </a:cu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2455224" y="4191990"/>
              <a:ext cx="2259280" cy="1545771"/>
            </a:xfrm>
            <a:custGeom>
              <a:avLst/>
              <a:gdLst>
                <a:gd name="connsiteX0" fmla="*/ 442355 w 2259280"/>
                <a:gd name="connsiteY0" fmla="*/ 0 h 1545771"/>
                <a:gd name="connsiteX1" fmla="*/ 163285 w 2259280"/>
                <a:gd name="connsiteY1" fmla="*/ 391885 h 1545771"/>
                <a:gd name="connsiteX2" fmla="*/ 32657 w 2259280"/>
                <a:gd name="connsiteY2" fmla="*/ 765958 h 1545771"/>
                <a:gd name="connsiteX3" fmla="*/ 44532 w 2259280"/>
                <a:gd name="connsiteY3" fmla="*/ 1193470 h 1545771"/>
                <a:gd name="connsiteX4" fmla="*/ 299851 w 2259280"/>
                <a:gd name="connsiteY4" fmla="*/ 1442852 h 1545771"/>
                <a:gd name="connsiteX5" fmla="*/ 1137062 w 2259280"/>
                <a:gd name="connsiteY5" fmla="*/ 1531916 h 1545771"/>
                <a:gd name="connsiteX6" fmla="*/ 1754579 w 2259280"/>
                <a:gd name="connsiteY6" fmla="*/ 1359724 h 1545771"/>
                <a:gd name="connsiteX7" fmla="*/ 2259280 w 2259280"/>
                <a:gd name="connsiteY7" fmla="*/ 1074716 h 1545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259280" h="1545771">
                  <a:moveTo>
                    <a:pt x="442355" y="0"/>
                  </a:moveTo>
                  <a:cubicBezTo>
                    <a:pt x="336961" y="132112"/>
                    <a:pt x="231568" y="264225"/>
                    <a:pt x="163285" y="391885"/>
                  </a:cubicBezTo>
                  <a:cubicBezTo>
                    <a:pt x="95002" y="519545"/>
                    <a:pt x="52449" y="632361"/>
                    <a:pt x="32657" y="765958"/>
                  </a:cubicBezTo>
                  <a:cubicBezTo>
                    <a:pt x="12865" y="899555"/>
                    <a:pt x="0" y="1080654"/>
                    <a:pt x="44532" y="1193470"/>
                  </a:cubicBezTo>
                  <a:cubicBezTo>
                    <a:pt x="89064" y="1306286"/>
                    <a:pt x="117763" y="1386444"/>
                    <a:pt x="299851" y="1442852"/>
                  </a:cubicBezTo>
                  <a:cubicBezTo>
                    <a:pt x="481939" y="1499260"/>
                    <a:pt x="894607" y="1545771"/>
                    <a:pt x="1137062" y="1531916"/>
                  </a:cubicBezTo>
                  <a:cubicBezTo>
                    <a:pt x="1379517" y="1518061"/>
                    <a:pt x="1567543" y="1435924"/>
                    <a:pt x="1754579" y="1359724"/>
                  </a:cubicBezTo>
                  <a:cubicBezTo>
                    <a:pt x="1941615" y="1283524"/>
                    <a:pt x="2100447" y="1179120"/>
                    <a:pt x="2259280" y="1074716"/>
                  </a:cubicBezTo>
                </a:path>
              </a:pathLst>
            </a:cu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4572000" y="3550722"/>
              <a:ext cx="713509" cy="1466603"/>
            </a:xfrm>
            <a:custGeom>
              <a:avLst/>
              <a:gdLst>
                <a:gd name="connsiteX0" fmla="*/ 0 w 713509"/>
                <a:gd name="connsiteY0" fmla="*/ 0 h 1466603"/>
                <a:gd name="connsiteX1" fmla="*/ 326571 w 713509"/>
                <a:gd name="connsiteY1" fmla="*/ 100940 h 1466603"/>
                <a:gd name="connsiteX2" fmla="*/ 635330 w 713509"/>
                <a:gd name="connsiteY2" fmla="*/ 415636 h 1466603"/>
                <a:gd name="connsiteX3" fmla="*/ 712519 w 713509"/>
                <a:gd name="connsiteY3" fmla="*/ 765959 h 1466603"/>
                <a:gd name="connsiteX4" fmla="*/ 629392 w 713509"/>
                <a:gd name="connsiteY4" fmla="*/ 1145969 h 1466603"/>
                <a:gd name="connsiteX5" fmla="*/ 409699 w 713509"/>
                <a:gd name="connsiteY5" fmla="*/ 1466603 h 1466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13509" h="1466603">
                  <a:moveTo>
                    <a:pt x="0" y="0"/>
                  </a:moveTo>
                  <a:cubicBezTo>
                    <a:pt x="110341" y="15833"/>
                    <a:pt x="220683" y="31667"/>
                    <a:pt x="326571" y="100940"/>
                  </a:cubicBezTo>
                  <a:cubicBezTo>
                    <a:pt x="432459" y="170213"/>
                    <a:pt x="571005" y="304800"/>
                    <a:pt x="635330" y="415636"/>
                  </a:cubicBezTo>
                  <a:cubicBezTo>
                    <a:pt x="699655" y="526473"/>
                    <a:pt x="713509" y="644237"/>
                    <a:pt x="712519" y="765959"/>
                  </a:cubicBezTo>
                  <a:cubicBezTo>
                    <a:pt x="711529" y="887681"/>
                    <a:pt x="679862" y="1029195"/>
                    <a:pt x="629392" y="1145969"/>
                  </a:cubicBezTo>
                  <a:cubicBezTo>
                    <a:pt x="578922" y="1262743"/>
                    <a:pt x="494310" y="1364673"/>
                    <a:pt x="409699" y="1466603"/>
                  </a:cubicBezTo>
                </a:path>
              </a:pathLst>
            </a:cu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2707574" y="3746665"/>
              <a:ext cx="469075" cy="409699"/>
            </a:xfrm>
            <a:custGeom>
              <a:avLst/>
              <a:gdLst>
                <a:gd name="connsiteX0" fmla="*/ 469075 w 469075"/>
                <a:gd name="connsiteY0" fmla="*/ 0 h 409699"/>
                <a:gd name="connsiteX1" fmla="*/ 207818 w 469075"/>
                <a:gd name="connsiteY1" fmla="*/ 190005 h 409699"/>
                <a:gd name="connsiteX2" fmla="*/ 0 w 469075"/>
                <a:gd name="connsiteY2" fmla="*/ 409699 h 409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69075" h="409699">
                  <a:moveTo>
                    <a:pt x="469075" y="0"/>
                  </a:moveTo>
                  <a:cubicBezTo>
                    <a:pt x="377536" y="60861"/>
                    <a:pt x="285997" y="121722"/>
                    <a:pt x="207818" y="190005"/>
                  </a:cubicBezTo>
                  <a:cubicBezTo>
                    <a:pt x="129639" y="258288"/>
                    <a:pt x="64819" y="333993"/>
                    <a:pt x="0" y="409699"/>
                  </a:cubicBezTo>
                </a:path>
              </a:pathLst>
            </a:cu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2198915" y="4411683"/>
              <a:ext cx="2895599" cy="1544782"/>
            </a:xfrm>
            <a:custGeom>
              <a:avLst/>
              <a:gdLst>
                <a:gd name="connsiteX0" fmla="*/ 288966 w 2895599"/>
                <a:gd name="connsiteY0" fmla="*/ 0 h 1544782"/>
                <a:gd name="connsiteX1" fmla="*/ 81147 w 2895599"/>
                <a:gd name="connsiteY1" fmla="*/ 338447 h 1544782"/>
                <a:gd name="connsiteX2" fmla="*/ 3958 w 2895599"/>
                <a:gd name="connsiteY2" fmla="*/ 801585 h 1544782"/>
                <a:gd name="connsiteX3" fmla="*/ 104898 w 2895599"/>
                <a:gd name="connsiteY3" fmla="*/ 1205346 h 1544782"/>
                <a:gd name="connsiteX4" fmla="*/ 544285 w 2895599"/>
                <a:gd name="connsiteY4" fmla="*/ 1454727 h 1544782"/>
                <a:gd name="connsiteX5" fmla="*/ 1298368 w 2895599"/>
                <a:gd name="connsiteY5" fmla="*/ 1520042 h 1544782"/>
                <a:gd name="connsiteX6" fmla="*/ 2141516 w 2895599"/>
                <a:gd name="connsiteY6" fmla="*/ 1306286 h 1544782"/>
                <a:gd name="connsiteX7" fmla="*/ 2895599 w 2895599"/>
                <a:gd name="connsiteY7" fmla="*/ 884712 h 15447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895599" h="1544782">
                  <a:moveTo>
                    <a:pt x="288966" y="0"/>
                  </a:moveTo>
                  <a:cubicBezTo>
                    <a:pt x="208807" y="102424"/>
                    <a:pt x="128648" y="204849"/>
                    <a:pt x="81147" y="338447"/>
                  </a:cubicBezTo>
                  <a:cubicBezTo>
                    <a:pt x="33646" y="472045"/>
                    <a:pt x="0" y="657102"/>
                    <a:pt x="3958" y="801585"/>
                  </a:cubicBezTo>
                  <a:cubicBezTo>
                    <a:pt x="7916" y="946068"/>
                    <a:pt x="14844" y="1096489"/>
                    <a:pt x="104898" y="1205346"/>
                  </a:cubicBezTo>
                  <a:cubicBezTo>
                    <a:pt x="194952" y="1314203"/>
                    <a:pt x="345373" y="1402278"/>
                    <a:pt x="544285" y="1454727"/>
                  </a:cubicBezTo>
                  <a:cubicBezTo>
                    <a:pt x="743197" y="1507176"/>
                    <a:pt x="1032163" y="1544782"/>
                    <a:pt x="1298368" y="1520042"/>
                  </a:cubicBezTo>
                  <a:cubicBezTo>
                    <a:pt x="1564573" y="1495302"/>
                    <a:pt x="1875311" y="1412174"/>
                    <a:pt x="2141516" y="1306286"/>
                  </a:cubicBezTo>
                  <a:cubicBezTo>
                    <a:pt x="2407721" y="1200398"/>
                    <a:pt x="2651660" y="1042555"/>
                    <a:pt x="2895599" y="884712"/>
                  </a:cubicBezTo>
                </a:path>
              </a:pathLst>
            </a:cu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5189517" y="3556660"/>
              <a:ext cx="498764" cy="1520041"/>
            </a:xfrm>
            <a:custGeom>
              <a:avLst/>
              <a:gdLst>
                <a:gd name="connsiteX0" fmla="*/ 142504 w 498764"/>
                <a:gd name="connsiteY0" fmla="*/ 1520041 h 1520041"/>
                <a:gd name="connsiteX1" fmla="*/ 445325 w 498764"/>
                <a:gd name="connsiteY1" fmla="*/ 1169719 h 1520041"/>
                <a:gd name="connsiteX2" fmla="*/ 463138 w 498764"/>
                <a:gd name="connsiteY2" fmla="*/ 831272 h 1520041"/>
                <a:gd name="connsiteX3" fmla="*/ 302821 w 498764"/>
                <a:gd name="connsiteY3" fmla="*/ 397823 h 1520041"/>
                <a:gd name="connsiteX4" fmla="*/ 0 w 498764"/>
                <a:gd name="connsiteY4" fmla="*/ 0 h 15200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8764" h="1520041">
                  <a:moveTo>
                    <a:pt x="142504" y="1520041"/>
                  </a:moveTo>
                  <a:cubicBezTo>
                    <a:pt x="267195" y="1402277"/>
                    <a:pt x="391886" y="1284514"/>
                    <a:pt x="445325" y="1169719"/>
                  </a:cubicBezTo>
                  <a:cubicBezTo>
                    <a:pt x="498764" y="1054924"/>
                    <a:pt x="486889" y="959921"/>
                    <a:pt x="463138" y="831272"/>
                  </a:cubicBezTo>
                  <a:cubicBezTo>
                    <a:pt x="439387" y="702623"/>
                    <a:pt x="380011" y="536368"/>
                    <a:pt x="302821" y="397823"/>
                  </a:cubicBezTo>
                  <a:cubicBezTo>
                    <a:pt x="225631" y="259278"/>
                    <a:pt x="112815" y="129639"/>
                    <a:pt x="0" y="0"/>
                  </a:cubicBezTo>
                </a:path>
              </a:pathLst>
            </a:cu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1898073" y="3883231"/>
              <a:ext cx="791688" cy="2315688"/>
            </a:xfrm>
            <a:custGeom>
              <a:avLst/>
              <a:gdLst>
                <a:gd name="connsiteX0" fmla="*/ 767937 w 791688"/>
                <a:gd name="connsiteY0" fmla="*/ 0 h 2315688"/>
                <a:gd name="connsiteX1" fmla="*/ 352301 w 791688"/>
                <a:gd name="connsiteY1" fmla="*/ 409699 h 2315688"/>
                <a:gd name="connsiteX2" fmla="*/ 96982 w 791688"/>
                <a:gd name="connsiteY2" fmla="*/ 926275 h 2315688"/>
                <a:gd name="connsiteX3" fmla="*/ 13854 w 791688"/>
                <a:gd name="connsiteY3" fmla="*/ 1389413 h 2315688"/>
                <a:gd name="connsiteX4" fmla="*/ 180109 w 791688"/>
                <a:gd name="connsiteY4" fmla="*/ 1882239 h 2315688"/>
                <a:gd name="connsiteX5" fmla="*/ 429491 w 791688"/>
                <a:gd name="connsiteY5" fmla="*/ 2167247 h 2315688"/>
                <a:gd name="connsiteX6" fmla="*/ 791688 w 791688"/>
                <a:gd name="connsiteY6" fmla="*/ 2315688 h 2315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91688" h="2315688">
                  <a:moveTo>
                    <a:pt x="767937" y="0"/>
                  </a:moveTo>
                  <a:cubicBezTo>
                    <a:pt x="616032" y="127660"/>
                    <a:pt x="464127" y="255320"/>
                    <a:pt x="352301" y="409699"/>
                  </a:cubicBezTo>
                  <a:cubicBezTo>
                    <a:pt x="240475" y="564078"/>
                    <a:pt x="153390" y="762989"/>
                    <a:pt x="96982" y="926275"/>
                  </a:cubicBezTo>
                  <a:cubicBezTo>
                    <a:pt x="40574" y="1089561"/>
                    <a:pt x="0" y="1230086"/>
                    <a:pt x="13854" y="1389413"/>
                  </a:cubicBezTo>
                  <a:cubicBezTo>
                    <a:pt x="27709" y="1548740"/>
                    <a:pt x="110836" y="1752600"/>
                    <a:pt x="180109" y="1882239"/>
                  </a:cubicBezTo>
                  <a:cubicBezTo>
                    <a:pt x="249382" y="2011878"/>
                    <a:pt x="327561" y="2095006"/>
                    <a:pt x="429491" y="2167247"/>
                  </a:cubicBezTo>
                  <a:cubicBezTo>
                    <a:pt x="531421" y="2239488"/>
                    <a:pt x="661554" y="2277588"/>
                    <a:pt x="791688" y="2315688"/>
                  </a:cubicBezTo>
                </a:path>
              </a:pathLst>
            </a:cu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3562597" y="6020790"/>
              <a:ext cx="605642" cy="160316"/>
            </a:xfrm>
            <a:custGeom>
              <a:avLst/>
              <a:gdLst>
                <a:gd name="connsiteX0" fmla="*/ 0 w 605642"/>
                <a:gd name="connsiteY0" fmla="*/ 160316 h 160316"/>
                <a:gd name="connsiteX1" fmla="*/ 362198 w 605642"/>
                <a:gd name="connsiteY1" fmla="*/ 95002 h 160316"/>
                <a:gd name="connsiteX2" fmla="*/ 605642 w 605642"/>
                <a:gd name="connsiteY2" fmla="*/ 0 h 1603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05642" h="160316">
                  <a:moveTo>
                    <a:pt x="0" y="160316"/>
                  </a:moveTo>
                  <a:cubicBezTo>
                    <a:pt x="130629" y="141018"/>
                    <a:pt x="261258" y="121721"/>
                    <a:pt x="362198" y="95002"/>
                  </a:cubicBezTo>
                  <a:cubicBezTo>
                    <a:pt x="463138" y="68283"/>
                    <a:pt x="534390" y="34141"/>
                    <a:pt x="605642" y="0"/>
                  </a:cubicBezTo>
                </a:path>
              </a:pathLst>
            </a:cu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4482935" y="3598223"/>
              <a:ext cx="1475509" cy="2327564"/>
            </a:xfrm>
            <a:custGeom>
              <a:avLst/>
              <a:gdLst>
                <a:gd name="connsiteX0" fmla="*/ 0 w 1475509"/>
                <a:gd name="connsiteY0" fmla="*/ 2327564 h 2327564"/>
                <a:gd name="connsiteX1" fmla="*/ 748146 w 1475509"/>
                <a:gd name="connsiteY1" fmla="*/ 1923803 h 2327564"/>
                <a:gd name="connsiteX2" fmla="*/ 1163782 w 1475509"/>
                <a:gd name="connsiteY2" fmla="*/ 1555668 h 2327564"/>
                <a:gd name="connsiteX3" fmla="*/ 1425039 w 1475509"/>
                <a:gd name="connsiteY3" fmla="*/ 1140032 h 2327564"/>
                <a:gd name="connsiteX4" fmla="*/ 1454727 w 1475509"/>
                <a:gd name="connsiteY4" fmla="*/ 783772 h 2327564"/>
                <a:gd name="connsiteX5" fmla="*/ 1300348 w 1475509"/>
                <a:gd name="connsiteY5" fmla="*/ 368135 h 2327564"/>
                <a:gd name="connsiteX6" fmla="*/ 1062842 w 1475509"/>
                <a:gd name="connsiteY6" fmla="*/ 0 h 23275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75509" h="2327564">
                  <a:moveTo>
                    <a:pt x="0" y="2327564"/>
                  </a:moveTo>
                  <a:cubicBezTo>
                    <a:pt x="277091" y="2190008"/>
                    <a:pt x="554182" y="2052452"/>
                    <a:pt x="748146" y="1923803"/>
                  </a:cubicBezTo>
                  <a:cubicBezTo>
                    <a:pt x="942110" y="1795154"/>
                    <a:pt x="1050967" y="1686297"/>
                    <a:pt x="1163782" y="1555668"/>
                  </a:cubicBezTo>
                  <a:cubicBezTo>
                    <a:pt x="1276598" y="1425040"/>
                    <a:pt x="1376548" y="1268681"/>
                    <a:pt x="1425039" y="1140032"/>
                  </a:cubicBezTo>
                  <a:cubicBezTo>
                    <a:pt x="1473530" y="1011383"/>
                    <a:pt x="1475509" y="912421"/>
                    <a:pt x="1454727" y="783772"/>
                  </a:cubicBezTo>
                  <a:cubicBezTo>
                    <a:pt x="1433945" y="655123"/>
                    <a:pt x="1365662" y="498764"/>
                    <a:pt x="1300348" y="368135"/>
                  </a:cubicBezTo>
                  <a:cubicBezTo>
                    <a:pt x="1235034" y="237506"/>
                    <a:pt x="1148938" y="118753"/>
                    <a:pt x="1062842" y="0"/>
                  </a:cubicBezTo>
                </a:path>
              </a:pathLst>
            </a:cu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1799110" y="4031673"/>
              <a:ext cx="350322" cy="391886"/>
            </a:xfrm>
            <a:custGeom>
              <a:avLst/>
              <a:gdLst>
                <a:gd name="connsiteX0" fmla="*/ 350322 w 350322"/>
                <a:gd name="connsiteY0" fmla="*/ 0 h 391886"/>
                <a:gd name="connsiteX1" fmla="*/ 136567 w 350322"/>
                <a:gd name="connsiteY1" fmla="*/ 225631 h 391886"/>
                <a:gd name="connsiteX2" fmla="*/ 0 w 350322"/>
                <a:gd name="connsiteY2" fmla="*/ 391886 h 3918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50322" h="391886">
                  <a:moveTo>
                    <a:pt x="350322" y="0"/>
                  </a:moveTo>
                  <a:cubicBezTo>
                    <a:pt x="272638" y="80158"/>
                    <a:pt x="194954" y="160317"/>
                    <a:pt x="136567" y="225631"/>
                  </a:cubicBezTo>
                  <a:cubicBezTo>
                    <a:pt x="78180" y="290945"/>
                    <a:pt x="39090" y="341415"/>
                    <a:pt x="0" y="391886"/>
                  </a:cubicBezTo>
                </a:path>
              </a:pathLst>
            </a:cu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1499260" y="4672940"/>
              <a:ext cx="163285" cy="534390"/>
            </a:xfrm>
            <a:custGeom>
              <a:avLst/>
              <a:gdLst>
                <a:gd name="connsiteX0" fmla="*/ 163285 w 163285"/>
                <a:gd name="connsiteY0" fmla="*/ 0 h 534390"/>
                <a:gd name="connsiteX1" fmla="*/ 26719 w 163285"/>
                <a:gd name="connsiteY1" fmla="*/ 332509 h 534390"/>
                <a:gd name="connsiteX2" fmla="*/ 2969 w 163285"/>
                <a:gd name="connsiteY2" fmla="*/ 534390 h 5343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3285" h="534390">
                  <a:moveTo>
                    <a:pt x="163285" y="0"/>
                  </a:moveTo>
                  <a:cubicBezTo>
                    <a:pt x="108361" y="121722"/>
                    <a:pt x="53438" y="243444"/>
                    <a:pt x="26719" y="332509"/>
                  </a:cubicBezTo>
                  <a:cubicBezTo>
                    <a:pt x="0" y="421574"/>
                    <a:pt x="1484" y="477982"/>
                    <a:pt x="2969" y="534390"/>
                  </a:cubicBezTo>
                </a:path>
              </a:pathLst>
            </a:cu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1502228" y="5450774"/>
              <a:ext cx="516577" cy="730332"/>
            </a:xfrm>
            <a:custGeom>
              <a:avLst/>
              <a:gdLst>
                <a:gd name="connsiteX0" fmla="*/ 0 w 516577"/>
                <a:gd name="connsiteY0" fmla="*/ 0 h 730332"/>
                <a:gd name="connsiteX1" fmla="*/ 53439 w 516577"/>
                <a:gd name="connsiteY1" fmla="*/ 332509 h 730332"/>
                <a:gd name="connsiteX2" fmla="*/ 195943 w 516577"/>
                <a:gd name="connsiteY2" fmla="*/ 587829 h 730332"/>
                <a:gd name="connsiteX3" fmla="*/ 516577 w 516577"/>
                <a:gd name="connsiteY3" fmla="*/ 730332 h 730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16577" h="730332">
                  <a:moveTo>
                    <a:pt x="0" y="0"/>
                  </a:moveTo>
                  <a:cubicBezTo>
                    <a:pt x="10391" y="117269"/>
                    <a:pt x="20782" y="234538"/>
                    <a:pt x="53439" y="332509"/>
                  </a:cubicBezTo>
                  <a:cubicBezTo>
                    <a:pt x="86096" y="430480"/>
                    <a:pt x="118753" y="521525"/>
                    <a:pt x="195943" y="587829"/>
                  </a:cubicBezTo>
                  <a:cubicBezTo>
                    <a:pt x="273133" y="654133"/>
                    <a:pt x="394855" y="692232"/>
                    <a:pt x="516577" y="730332"/>
                  </a:cubicBezTo>
                </a:path>
              </a:pathLst>
            </a:cu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1490353" y="4197927"/>
              <a:ext cx="243444" cy="368135"/>
            </a:xfrm>
            <a:custGeom>
              <a:avLst/>
              <a:gdLst>
                <a:gd name="connsiteX0" fmla="*/ 243444 w 243444"/>
                <a:gd name="connsiteY0" fmla="*/ 0 h 368135"/>
                <a:gd name="connsiteX1" fmla="*/ 124691 w 243444"/>
                <a:gd name="connsiteY1" fmla="*/ 142504 h 368135"/>
                <a:gd name="connsiteX2" fmla="*/ 0 w 243444"/>
                <a:gd name="connsiteY2" fmla="*/ 368135 h 3681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3444" h="368135">
                  <a:moveTo>
                    <a:pt x="243444" y="0"/>
                  </a:moveTo>
                  <a:cubicBezTo>
                    <a:pt x="204354" y="40574"/>
                    <a:pt x="165265" y="81148"/>
                    <a:pt x="124691" y="142504"/>
                  </a:cubicBezTo>
                  <a:cubicBezTo>
                    <a:pt x="84117" y="203860"/>
                    <a:pt x="42058" y="285997"/>
                    <a:pt x="0" y="368135"/>
                  </a:cubicBezTo>
                </a:path>
              </a:pathLst>
            </a:cu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4381995" y="5575465"/>
              <a:ext cx="1145969" cy="623454"/>
            </a:xfrm>
            <a:custGeom>
              <a:avLst/>
              <a:gdLst>
                <a:gd name="connsiteX0" fmla="*/ 0 w 1145969"/>
                <a:gd name="connsiteY0" fmla="*/ 623454 h 623454"/>
                <a:gd name="connsiteX1" fmla="*/ 480950 w 1145969"/>
                <a:gd name="connsiteY1" fmla="*/ 445325 h 623454"/>
                <a:gd name="connsiteX2" fmla="*/ 1009402 w 1145969"/>
                <a:gd name="connsiteY2" fmla="*/ 118753 h 623454"/>
                <a:gd name="connsiteX3" fmla="*/ 1145969 w 1145969"/>
                <a:gd name="connsiteY3" fmla="*/ 0 h 623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45969" h="623454">
                  <a:moveTo>
                    <a:pt x="0" y="623454"/>
                  </a:moveTo>
                  <a:cubicBezTo>
                    <a:pt x="156358" y="576448"/>
                    <a:pt x="312716" y="529442"/>
                    <a:pt x="480950" y="445325"/>
                  </a:cubicBezTo>
                  <a:cubicBezTo>
                    <a:pt x="649184" y="361208"/>
                    <a:pt x="898566" y="192974"/>
                    <a:pt x="1009402" y="118753"/>
                  </a:cubicBezTo>
                  <a:cubicBezTo>
                    <a:pt x="1120239" y="44532"/>
                    <a:pt x="1133104" y="22266"/>
                    <a:pt x="1145969" y="0"/>
                  </a:cubicBezTo>
                </a:path>
              </a:pathLst>
            </a:cu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5795158" y="3616036"/>
              <a:ext cx="514598" cy="1799112"/>
            </a:xfrm>
            <a:custGeom>
              <a:avLst/>
              <a:gdLst>
                <a:gd name="connsiteX0" fmla="*/ 0 w 514598"/>
                <a:gd name="connsiteY0" fmla="*/ 1799112 h 1799112"/>
                <a:gd name="connsiteX1" fmla="*/ 326572 w 514598"/>
                <a:gd name="connsiteY1" fmla="*/ 1502229 h 1799112"/>
                <a:gd name="connsiteX2" fmla="*/ 475013 w 514598"/>
                <a:gd name="connsiteY2" fmla="*/ 1080655 h 1799112"/>
                <a:gd name="connsiteX3" fmla="*/ 504702 w 514598"/>
                <a:gd name="connsiteY3" fmla="*/ 771896 h 1799112"/>
                <a:gd name="connsiteX4" fmla="*/ 415637 w 514598"/>
                <a:gd name="connsiteY4" fmla="*/ 421574 h 1799112"/>
                <a:gd name="connsiteX5" fmla="*/ 118754 w 514598"/>
                <a:gd name="connsiteY5" fmla="*/ 0 h 17991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14598" h="1799112">
                  <a:moveTo>
                    <a:pt x="0" y="1799112"/>
                  </a:moveTo>
                  <a:cubicBezTo>
                    <a:pt x="123701" y="1710542"/>
                    <a:pt x="247403" y="1621972"/>
                    <a:pt x="326572" y="1502229"/>
                  </a:cubicBezTo>
                  <a:cubicBezTo>
                    <a:pt x="405741" y="1382486"/>
                    <a:pt x="445325" y="1202377"/>
                    <a:pt x="475013" y="1080655"/>
                  </a:cubicBezTo>
                  <a:cubicBezTo>
                    <a:pt x="504701" y="958933"/>
                    <a:pt x="514598" y="881743"/>
                    <a:pt x="504702" y="771896"/>
                  </a:cubicBezTo>
                  <a:cubicBezTo>
                    <a:pt x="494806" y="662049"/>
                    <a:pt x="479962" y="550223"/>
                    <a:pt x="415637" y="421574"/>
                  </a:cubicBezTo>
                  <a:cubicBezTo>
                    <a:pt x="351312" y="292925"/>
                    <a:pt x="235033" y="146462"/>
                    <a:pt x="118754" y="0"/>
                  </a:cubicBezTo>
                </a:path>
              </a:pathLst>
            </a:cu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5023262" y="5735782"/>
              <a:ext cx="813460" cy="486888"/>
            </a:xfrm>
            <a:custGeom>
              <a:avLst/>
              <a:gdLst>
                <a:gd name="connsiteX0" fmla="*/ 0 w 813460"/>
                <a:gd name="connsiteY0" fmla="*/ 486888 h 486888"/>
                <a:gd name="connsiteX1" fmla="*/ 546265 w 813460"/>
                <a:gd name="connsiteY1" fmla="*/ 219693 h 486888"/>
                <a:gd name="connsiteX2" fmla="*/ 813460 w 813460"/>
                <a:gd name="connsiteY2" fmla="*/ 0 h 486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13460" h="486888">
                  <a:moveTo>
                    <a:pt x="0" y="486888"/>
                  </a:moveTo>
                  <a:cubicBezTo>
                    <a:pt x="205344" y="393864"/>
                    <a:pt x="410688" y="300841"/>
                    <a:pt x="546265" y="219693"/>
                  </a:cubicBezTo>
                  <a:cubicBezTo>
                    <a:pt x="681842" y="138545"/>
                    <a:pt x="747651" y="69272"/>
                    <a:pt x="813460" y="0"/>
                  </a:cubicBezTo>
                </a:path>
              </a:pathLst>
            </a:cu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6097979" y="3681351"/>
              <a:ext cx="533400" cy="1840675"/>
            </a:xfrm>
            <a:custGeom>
              <a:avLst/>
              <a:gdLst>
                <a:gd name="connsiteX0" fmla="*/ 0 w 533400"/>
                <a:gd name="connsiteY0" fmla="*/ 1840675 h 1840675"/>
                <a:gd name="connsiteX1" fmla="*/ 350322 w 533400"/>
                <a:gd name="connsiteY1" fmla="*/ 1478478 h 1840675"/>
                <a:gd name="connsiteX2" fmla="*/ 510639 w 533400"/>
                <a:gd name="connsiteY2" fmla="*/ 961901 h 1840675"/>
                <a:gd name="connsiteX3" fmla="*/ 486889 w 533400"/>
                <a:gd name="connsiteY3" fmla="*/ 611579 h 1840675"/>
                <a:gd name="connsiteX4" fmla="*/ 397824 w 533400"/>
                <a:gd name="connsiteY4" fmla="*/ 326571 h 1840675"/>
                <a:gd name="connsiteX5" fmla="*/ 207818 w 533400"/>
                <a:gd name="connsiteY5" fmla="*/ 0 h 1840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33400" h="1840675">
                  <a:moveTo>
                    <a:pt x="0" y="1840675"/>
                  </a:moveTo>
                  <a:cubicBezTo>
                    <a:pt x="132608" y="1732807"/>
                    <a:pt x="265216" y="1624940"/>
                    <a:pt x="350322" y="1478478"/>
                  </a:cubicBezTo>
                  <a:cubicBezTo>
                    <a:pt x="435429" y="1332016"/>
                    <a:pt x="487878" y="1106384"/>
                    <a:pt x="510639" y="961901"/>
                  </a:cubicBezTo>
                  <a:cubicBezTo>
                    <a:pt x="533400" y="817418"/>
                    <a:pt x="505692" y="717467"/>
                    <a:pt x="486889" y="611579"/>
                  </a:cubicBezTo>
                  <a:cubicBezTo>
                    <a:pt x="468087" y="505691"/>
                    <a:pt x="444336" y="428501"/>
                    <a:pt x="397824" y="326571"/>
                  </a:cubicBezTo>
                  <a:cubicBezTo>
                    <a:pt x="351312" y="224641"/>
                    <a:pt x="279565" y="112320"/>
                    <a:pt x="207818" y="0"/>
                  </a:cubicBezTo>
                </a:path>
              </a:pathLst>
            </a:cu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5617029" y="5759532"/>
              <a:ext cx="641267" cy="463138"/>
            </a:xfrm>
            <a:custGeom>
              <a:avLst/>
              <a:gdLst>
                <a:gd name="connsiteX0" fmla="*/ 0 w 641267"/>
                <a:gd name="connsiteY0" fmla="*/ 463138 h 463138"/>
                <a:gd name="connsiteX1" fmla="*/ 338446 w 641267"/>
                <a:gd name="connsiteY1" fmla="*/ 279071 h 463138"/>
                <a:gd name="connsiteX2" fmla="*/ 641267 w 641267"/>
                <a:gd name="connsiteY2" fmla="*/ 0 h 463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41267" h="463138">
                  <a:moveTo>
                    <a:pt x="0" y="463138"/>
                  </a:moveTo>
                  <a:cubicBezTo>
                    <a:pt x="115784" y="409699"/>
                    <a:pt x="231568" y="356261"/>
                    <a:pt x="338446" y="279071"/>
                  </a:cubicBezTo>
                  <a:cubicBezTo>
                    <a:pt x="445324" y="201881"/>
                    <a:pt x="543295" y="100940"/>
                    <a:pt x="641267" y="0"/>
                  </a:cubicBezTo>
                </a:path>
              </a:pathLst>
            </a:cu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6495803" y="3764478"/>
              <a:ext cx="505690" cy="1769423"/>
            </a:xfrm>
            <a:custGeom>
              <a:avLst/>
              <a:gdLst>
                <a:gd name="connsiteX0" fmla="*/ 0 w 505690"/>
                <a:gd name="connsiteY0" fmla="*/ 1769423 h 1769423"/>
                <a:gd name="connsiteX1" fmla="*/ 267194 w 505690"/>
                <a:gd name="connsiteY1" fmla="*/ 1413164 h 1769423"/>
                <a:gd name="connsiteX2" fmla="*/ 433449 w 505690"/>
                <a:gd name="connsiteY2" fmla="*/ 1033153 h 1769423"/>
                <a:gd name="connsiteX3" fmla="*/ 480950 w 505690"/>
                <a:gd name="connsiteY3" fmla="*/ 575953 h 1769423"/>
                <a:gd name="connsiteX4" fmla="*/ 285007 w 505690"/>
                <a:gd name="connsiteY4" fmla="*/ 0 h 1769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5690" h="1769423">
                  <a:moveTo>
                    <a:pt x="0" y="1769423"/>
                  </a:moveTo>
                  <a:cubicBezTo>
                    <a:pt x="97476" y="1652649"/>
                    <a:pt x="194953" y="1535876"/>
                    <a:pt x="267194" y="1413164"/>
                  </a:cubicBezTo>
                  <a:cubicBezTo>
                    <a:pt x="339435" y="1290452"/>
                    <a:pt x="397823" y="1172688"/>
                    <a:pt x="433449" y="1033153"/>
                  </a:cubicBezTo>
                  <a:cubicBezTo>
                    <a:pt x="469075" y="893618"/>
                    <a:pt x="505690" y="748145"/>
                    <a:pt x="480950" y="575953"/>
                  </a:cubicBezTo>
                  <a:cubicBezTo>
                    <a:pt x="456210" y="403761"/>
                    <a:pt x="370608" y="201880"/>
                    <a:pt x="285007" y="0"/>
                  </a:cubicBezTo>
                </a:path>
              </a:pathLst>
            </a:cu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6210796" y="5807034"/>
              <a:ext cx="415636" cy="397823"/>
            </a:xfrm>
            <a:custGeom>
              <a:avLst/>
              <a:gdLst>
                <a:gd name="connsiteX0" fmla="*/ 0 w 475013"/>
                <a:gd name="connsiteY0" fmla="*/ 397823 h 397823"/>
                <a:gd name="connsiteX1" fmla="*/ 296883 w 475013"/>
                <a:gd name="connsiteY1" fmla="*/ 172192 h 397823"/>
                <a:gd name="connsiteX2" fmla="*/ 475013 w 475013"/>
                <a:gd name="connsiteY2" fmla="*/ 0 h 3978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75013" h="397823">
                  <a:moveTo>
                    <a:pt x="0" y="397823"/>
                  </a:moveTo>
                  <a:cubicBezTo>
                    <a:pt x="108857" y="318159"/>
                    <a:pt x="217714" y="238496"/>
                    <a:pt x="296883" y="172192"/>
                  </a:cubicBezTo>
                  <a:cubicBezTo>
                    <a:pt x="376052" y="105888"/>
                    <a:pt x="425532" y="52944"/>
                    <a:pt x="475013" y="0"/>
                  </a:cubicBezTo>
                </a:path>
              </a:pathLst>
            </a:cu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6869875" y="3859481"/>
              <a:ext cx="395844" cy="1680358"/>
            </a:xfrm>
            <a:custGeom>
              <a:avLst/>
              <a:gdLst>
                <a:gd name="connsiteX0" fmla="*/ 0 w 395844"/>
                <a:gd name="connsiteY0" fmla="*/ 1680358 h 1680358"/>
                <a:gd name="connsiteX1" fmla="*/ 225631 w 395844"/>
                <a:gd name="connsiteY1" fmla="*/ 1383475 h 1680358"/>
                <a:gd name="connsiteX2" fmla="*/ 374073 w 395844"/>
                <a:gd name="connsiteY2" fmla="*/ 890649 h 1680358"/>
                <a:gd name="connsiteX3" fmla="*/ 356260 w 395844"/>
                <a:gd name="connsiteY3" fmla="*/ 445324 h 1680358"/>
                <a:gd name="connsiteX4" fmla="*/ 219694 w 395844"/>
                <a:gd name="connsiteY4" fmla="*/ 0 h 1680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5844" h="1680358">
                  <a:moveTo>
                    <a:pt x="0" y="1680358"/>
                  </a:moveTo>
                  <a:cubicBezTo>
                    <a:pt x="81643" y="1597725"/>
                    <a:pt x="163286" y="1515093"/>
                    <a:pt x="225631" y="1383475"/>
                  </a:cubicBezTo>
                  <a:cubicBezTo>
                    <a:pt x="287976" y="1251857"/>
                    <a:pt x="352302" y="1047007"/>
                    <a:pt x="374073" y="890649"/>
                  </a:cubicBezTo>
                  <a:cubicBezTo>
                    <a:pt x="395844" y="734291"/>
                    <a:pt x="381990" y="593765"/>
                    <a:pt x="356260" y="445324"/>
                  </a:cubicBezTo>
                  <a:cubicBezTo>
                    <a:pt x="330530" y="296883"/>
                    <a:pt x="275112" y="148441"/>
                    <a:pt x="219694" y="0"/>
                  </a:cubicBezTo>
                </a:path>
              </a:pathLst>
            </a:cu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6745184" y="5842660"/>
              <a:ext cx="296884" cy="391885"/>
            </a:xfrm>
            <a:custGeom>
              <a:avLst/>
              <a:gdLst>
                <a:gd name="connsiteX0" fmla="*/ 0 w 350322"/>
                <a:gd name="connsiteY0" fmla="*/ 391885 h 391885"/>
                <a:gd name="connsiteX1" fmla="*/ 261258 w 350322"/>
                <a:gd name="connsiteY1" fmla="*/ 148441 h 391885"/>
                <a:gd name="connsiteX2" fmla="*/ 350322 w 350322"/>
                <a:gd name="connsiteY2" fmla="*/ 0 h 3918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50322" h="391885">
                  <a:moveTo>
                    <a:pt x="0" y="391885"/>
                  </a:moveTo>
                  <a:cubicBezTo>
                    <a:pt x="101435" y="302820"/>
                    <a:pt x="202871" y="213755"/>
                    <a:pt x="261258" y="148441"/>
                  </a:cubicBezTo>
                  <a:cubicBezTo>
                    <a:pt x="319645" y="83127"/>
                    <a:pt x="334983" y="41563"/>
                    <a:pt x="350322" y="0"/>
                  </a:cubicBezTo>
                </a:path>
              </a:pathLst>
            </a:cu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7261761" y="4880758"/>
              <a:ext cx="326571" cy="688769"/>
            </a:xfrm>
            <a:custGeom>
              <a:avLst/>
              <a:gdLst>
                <a:gd name="connsiteX0" fmla="*/ 0 w 326571"/>
                <a:gd name="connsiteY0" fmla="*/ 688769 h 688769"/>
                <a:gd name="connsiteX1" fmla="*/ 225631 w 326571"/>
                <a:gd name="connsiteY1" fmla="*/ 290946 h 688769"/>
                <a:gd name="connsiteX2" fmla="*/ 326571 w 326571"/>
                <a:gd name="connsiteY2" fmla="*/ 0 h 6887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26571" h="688769">
                  <a:moveTo>
                    <a:pt x="0" y="688769"/>
                  </a:moveTo>
                  <a:cubicBezTo>
                    <a:pt x="85601" y="547255"/>
                    <a:pt x="171202" y="405741"/>
                    <a:pt x="225631" y="290946"/>
                  </a:cubicBezTo>
                  <a:cubicBezTo>
                    <a:pt x="280060" y="176151"/>
                    <a:pt x="303315" y="88075"/>
                    <a:pt x="326571" y="0"/>
                  </a:cubicBezTo>
                </a:path>
              </a:pathLst>
            </a:cu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7439891" y="3978234"/>
              <a:ext cx="148441" cy="421574"/>
            </a:xfrm>
            <a:custGeom>
              <a:avLst/>
              <a:gdLst>
                <a:gd name="connsiteX0" fmla="*/ 0 w 148441"/>
                <a:gd name="connsiteY0" fmla="*/ 0 h 421574"/>
                <a:gd name="connsiteX1" fmla="*/ 95003 w 148441"/>
                <a:gd name="connsiteY1" fmla="*/ 219693 h 421574"/>
                <a:gd name="connsiteX2" fmla="*/ 148441 w 148441"/>
                <a:gd name="connsiteY2" fmla="*/ 421574 h 421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8441" h="421574">
                  <a:moveTo>
                    <a:pt x="0" y="0"/>
                  </a:moveTo>
                  <a:cubicBezTo>
                    <a:pt x="35131" y="74715"/>
                    <a:pt x="70263" y="149431"/>
                    <a:pt x="95003" y="219693"/>
                  </a:cubicBezTo>
                  <a:cubicBezTo>
                    <a:pt x="119743" y="289955"/>
                    <a:pt x="134092" y="355764"/>
                    <a:pt x="148441" y="421574"/>
                  </a:cubicBezTo>
                </a:path>
              </a:pathLst>
            </a:cu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7048005" y="6092042"/>
              <a:ext cx="178130" cy="172192"/>
            </a:xfrm>
            <a:custGeom>
              <a:avLst/>
              <a:gdLst>
                <a:gd name="connsiteX0" fmla="*/ 0 w 178130"/>
                <a:gd name="connsiteY0" fmla="*/ 172192 h 172192"/>
                <a:gd name="connsiteX1" fmla="*/ 178130 w 178130"/>
                <a:gd name="connsiteY1" fmla="*/ 0 h 1721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8130" h="172192">
                  <a:moveTo>
                    <a:pt x="0" y="172192"/>
                  </a:moveTo>
                  <a:lnTo>
                    <a:pt x="178130" y="0"/>
                  </a:lnTo>
                </a:path>
              </a:pathLst>
            </a:cu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7416140" y="5468587"/>
              <a:ext cx="172192" cy="380010"/>
            </a:xfrm>
            <a:custGeom>
              <a:avLst/>
              <a:gdLst>
                <a:gd name="connsiteX0" fmla="*/ 0 w 172192"/>
                <a:gd name="connsiteY0" fmla="*/ 380010 h 380010"/>
                <a:gd name="connsiteX1" fmla="*/ 112816 w 172192"/>
                <a:gd name="connsiteY1" fmla="*/ 213756 h 380010"/>
                <a:gd name="connsiteX2" fmla="*/ 172192 w 172192"/>
                <a:gd name="connsiteY2" fmla="*/ 0 h 3800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2192" h="380010">
                  <a:moveTo>
                    <a:pt x="0" y="380010"/>
                  </a:moveTo>
                  <a:cubicBezTo>
                    <a:pt x="42058" y="328550"/>
                    <a:pt x="84117" y="277091"/>
                    <a:pt x="112816" y="213756"/>
                  </a:cubicBezTo>
                  <a:cubicBezTo>
                    <a:pt x="141515" y="150421"/>
                    <a:pt x="156853" y="75210"/>
                    <a:pt x="172192" y="0"/>
                  </a:cubicBezTo>
                </a:path>
              </a:pathLst>
            </a:cu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1484416" y="3141023"/>
              <a:ext cx="6127667" cy="1140032"/>
            </a:xfrm>
            <a:custGeom>
              <a:avLst/>
              <a:gdLst>
                <a:gd name="connsiteX0" fmla="*/ 11875 w 6127667"/>
                <a:gd name="connsiteY0" fmla="*/ 1140032 h 1140032"/>
                <a:gd name="connsiteX1" fmla="*/ 0 w 6127667"/>
                <a:gd name="connsiteY1" fmla="*/ 890650 h 1140032"/>
                <a:gd name="connsiteX2" fmla="*/ 350322 w 6127667"/>
                <a:gd name="connsiteY2" fmla="*/ 736271 h 1140032"/>
                <a:gd name="connsiteX3" fmla="*/ 605641 w 6127667"/>
                <a:gd name="connsiteY3" fmla="*/ 635330 h 1140032"/>
                <a:gd name="connsiteX4" fmla="*/ 1193470 w 6127667"/>
                <a:gd name="connsiteY4" fmla="*/ 397824 h 1140032"/>
                <a:gd name="connsiteX5" fmla="*/ 1567542 w 6127667"/>
                <a:gd name="connsiteY5" fmla="*/ 290946 h 1140032"/>
                <a:gd name="connsiteX6" fmla="*/ 2161309 w 6127667"/>
                <a:gd name="connsiteY6" fmla="*/ 154380 h 1140032"/>
                <a:gd name="connsiteX7" fmla="*/ 2594758 w 6127667"/>
                <a:gd name="connsiteY7" fmla="*/ 65315 h 1140032"/>
                <a:gd name="connsiteX8" fmla="*/ 2939142 w 6127667"/>
                <a:gd name="connsiteY8" fmla="*/ 5938 h 1140032"/>
                <a:gd name="connsiteX9" fmla="*/ 3277589 w 6127667"/>
                <a:gd name="connsiteY9" fmla="*/ 0 h 1140032"/>
                <a:gd name="connsiteX10" fmla="*/ 4019797 w 6127667"/>
                <a:gd name="connsiteY10" fmla="*/ 71252 h 1140032"/>
                <a:gd name="connsiteX11" fmla="*/ 4340431 w 6127667"/>
                <a:gd name="connsiteY11" fmla="*/ 95003 h 1140032"/>
                <a:gd name="connsiteX12" fmla="*/ 4963885 w 6127667"/>
                <a:gd name="connsiteY12" fmla="*/ 243445 h 1140032"/>
                <a:gd name="connsiteX13" fmla="*/ 5355771 w 6127667"/>
                <a:gd name="connsiteY13" fmla="*/ 338447 h 1140032"/>
                <a:gd name="connsiteX14" fmla="*/ 5795158 w 6127667"/>
                <a:gd name="connsiteY14" fmla="*/ 498764 h 1140032"/>
                <a:gd name="connsiteX15" fmla="*/ 6121729 w 6127667"/>
                <a:gd name="connsiteY15" fmla="*/ 617517 h 1140032"/>
                <a:gd name="connsiteX16" fmla="*/ 6127667 w 6127667"/>
                <a:gd name="connsiteY16" fmla="*/ 896587 h 1140032"/>
                <a:gd name="connsiteX17" fmla="*/ 5771407 w 6127667"/>
                <a:gd name="connsiteY17" fmla="*/ 760021 h 1140032"/>
                <a:gd name="connsiteX18" fmla="*/ 5391397 w 6127667"/>
                <a:gd name="connsiteY18" fmla="*/ 641268 h 1140032"/>
                <a:gd name="connsiteX19" fmla="*/ 5011387 w 6127667"/>
                <a:gd name="connsiteY19" fmla="*/ 558141 h 1140032"/>
                <a:gd name="connsiteX20" fmla="*/ 4548249 w 6127667"/>
                <a:gd name="connsiteY20" fmla="*/ 469076 h 1140032"/>
                <a:gd name="connsiteX21" fmla="*/ 4031672 w 6127667"/>
                <a:gd name="connsiteY21" fmla="*/ 433450 h 1140032"/>
                <a:gd name="connsiteX22" fmla="*/ 3449781 w 6127667"/>
                <a:gd name="connsiteY22" fmla="*/ 385948 h 1140032"/>
                <a:gd name="connsiteX23" fmla="*/ 3022270 w 6127667"/>
                <a:gd name="connsiteY23" fmla="*/ 391886 h 1140032"/>
                <a:gd name="connsiteX24" fmla="*/ 2416628 w 6127667"/>
                <a:gd name="connsiteY24" fmla="*/ 445325 h 1140032"/>
                <a:gd name="connsiteX25" fmla="*/ 1971303 w 6127667"/>
                <a:gd name="connsiteY25" fmla="*/ 546265 h 1140032"/>
                <a:gd name="connsiteX26" fmla="*/ 1359724 w 6127667"/>
                <a:gd name="connsiteY26" fmla="*/ 676894 h 1140032"/>
                <a:gd name="connsiteX27" fmla="*/ 872836 w 6127667"/>
                <a:gd name="connsiteY27" fmla="*/ 807522 h 1140032"/>
                <a:gd name="connsiteX28" fmla="*/ 498763 w 6127667"/>
                <a:gd name="connsiteY28" fmla="*/ 944089 h 1140032"/>
                <a:gd name="connsiteX29" fmla="*/ 11875 w 6127667"/>
                <a:gd name="connsiteY29" fmla="*/ 1140032 h 1140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6127667" h="1140032">
                  <a:moveTo>
                    <a:pt x="11875" y="1140032"/>
                  </a:moveTo>
                  <a:lnTo>
                    <a:pt x="0" y="890650"/>
                  </a:lnTo>
                  <a:lnTo>
                    <a:pt x="350322" y="736271"/>
                  </a:lnTo>
                  <a:lnTo>
                    <a:pt x="605641" y="635330"/>
                  </a:lnTo>
                  <a:lnTo>
                    <a:pt x="1193470" y="397824"/>
                  </a:lnTo>
                  <a:lnTo>
                    <a:pt x="1567542" y="290946"/>
                  </a:lnTo>
                  <a:lnTo>
                    <a:pt x="2161309" y="154380"/>
                  </a:lnTo>
                  <a:lnTo>
                    <a:pt x="2594758" y="65315"/>
                  </a:lnTo>
                  <a:lnTo>
                    <a:pt x="2939142" y="5938"/>
                  </a:lnTo>
                  <a:lnTo>
                    <a:pt x="3277589" y="0"/>
                  </a:lnTo>
                  <a:lnTo>
                    <a:pt x="4019797" y="71252"/>
                  </a:lnTo>
                  <a:lnTo>
                    <a:pt x="4340431" y="95003"/>
                  </a:lnTo>
                  <a:lnTo>
                    <a:pt x="4963885" y="243445"/>
                  </a:lnTo>
                  <a:lnTo>
                    <a:pt x="5355771" y="338447"/>
                  </a:lnTo>
                  <a:lnTo>
                    <a:pt x="5795158" y="498764"/>
                  </a:lnTo>
                  <a:lnTo>
                    <a:pt x="6121729" y="617517"/>
                  </a:lnTo>
                  <a:lnTo>
                    <a:pt x="6127667" y="896587"/>
                  </a:lnTo>
                  <a:lnTo>
                    <a:pt x="5771407" y="760021"/>
                  </a:lnTo>
                  <a:lnTo>
                    <a:pt x="5391397" y="641268"/>
                  </a:lnTo>
                  <a:lnTo>
                    <a:pt x="5011387" y="558141"/>
                  </a:lnTo>
                  <a:lnTo>
                    <a:pt x="4548249" y="469076"/>
                  </a:lnTo>
                  <a:lnTo>
                    <a:pt x="4031672" y="433450"/>
                  </a:lnTo>
                  <a:lnTo>
                    <a:pt x="3449781" y="385948"/>
                  </a:lnTo>
                  <a:lnTo>
                    <a:pt x="3022270" y="391886"/>
                  </a:lnTo>
                  <a:lnTo>
                    <a:pt x="2416628" y="445325"/>
                  </a:lnTo>
                  <a:lnTo>
                    <a:pt x="1971303" y="546265"/>
                  </a:lnTo>
                  <a:lnTo>
                    <a:pt x="1359724" y="676894"/>
                  </a:lnTo>
                  <a:lnTo>
                    <a:pt x="872836" y="807522"/>
                  </a:lnTo>
                  <a:lnTo>
                    <a:pt x="498763" y="944089"/>
                  </a:lnTo>
                  <a:lnTo>
                    <a:pt x="11875" y="1140032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128" name="TextBox 127"/>
            <p:cNvSpPr txBox="1"/>
            <p:nvPr/>
          </p:nvSpPr>
          <p:spPr>
            <a:xfrm rot="21120000">
              <a:off x="3447877" y="3186426"/>
              <a:ext cx="107234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chemeClr val="bg1"/>
                  </a:solidFill>
                  <a:latin typeface="Calibri" panose="020F0502020204030204" pitchFamily="34" charset="0"/>
                </a:rPr>
                <a:t>Fault A</a:t>
              </a:r>
              <a:endParaRPr lang="en-US" b="1" dirty="0">
                <a:solidFill>
                  <a:schemeClr val="bg1"/>
                </a:solidFill>
                <a:latin typeface="Calibri" panose="020F0502020204030204" pitchFamily="34" charset="0"/>
              </a:endParaRP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6448912" y="1349212"/>
            <a:ext cx="2515787" cy="41344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3038" indent="-173038">
              <a:lnSpc>
                <a:spcPct val="90000"/>
              </a:lnSpc>
              <a:spcBef>
                <a:spcPts val="1400"/>
              </a:spcBef>
              <a:buFont typeface="Arial" panose="020B0604020202020204" pitchFamily="34" charset="0"/>
              <a:buChar char="•"/>
              <a:tabLst>
                <a:tab pos="344488" algn="l"/>
              </a:tabLst>
            </a:pPr>
            <a:r>
              <a:rPr lang="en-US" sz="1600" dirty="0" smtClean="0">
                <a:latin typeface="+mn-lt"/>
              </a:rPr>
              <a:t>This is a depth map for 	the top of a 	sandstone reservoir.</a:t>
            </a:r>
          </a:p>
          <a:p>
            <a:pPr marL="173038" indent="-173038">
              <a:lnSpc>
                <a:spcPct val="90000"/>
              </a:lnSpc>
              <a:spcBef>
                <a:spcPts val="1400"/>
              </a:spcBef>
              <a:buFont typeface="Arial" panose="020B0604020202020204" pitchFamily="34" charset="0"/>
              <a:buChar char="•"/>
              <a:tabLst>
                <a:tab pos="344488" algn="l"/>
              </a:tabLst>
            </a:pPr>
            <a:r>
              <a:rPr lang="en-US" sz="1600" dirty="0" smtClean="0">
                <a:latin typeface="+mn-lt"/>
              </a:rPr>
              <a:t>The sandstone is 100 ft 	thick throughout the 	area of the map.</a:t>
            </a:r>
          </a:p>
          <a:p>
            <a:pPr marL="173038" indent="-173038">
              <a:lnSpc>
                <a:spcPct val="90000"/>
              </a:lnSpc>
              <a:spcBef>
                <a:spcPts val="1400"/>
              </a:spcBef>
              <a:buFont typeface="Arial" panose="020B0604020202020204" pitchFamily="34" charset="0"/>
              <a:buChar char="•"/>
              <a:tabLst>
                <a:tab pos="344488" algn="l"/>
              </a:tabLst>
            </a:pPr>
            <a:r>
              <a:rPr lang="en-US" sz="1600" dirty="0" smtClean="0">
                <a:latin typeface="+mn-lt"/>
              </a:rPr>
              <a:t>Shale is 400 ft thick 	above and 400 feet 	thick below the 	sandstone.</a:t>
            </a:r>
          </a:p>
          <a:p>
            <a:pPr marL="173038" indent="-173038">
              <a:lnSpc>
                <a:spcPct val="90000"/>
              </a:lnSpc>
              <a:spcBef>
                <a:spcPts val="1400"/>
              </a:spcBef>
              <a:buFont typeface="Arial" panose="020B0604020202020204" pitchFamily="34" charset="0"/>
              <a:buChar char="•"/>
              <a:tabLst>
                <a:tab pos="344488" algn="l"/>
              </a:tabLst>
            </a:pPr>
            <a:r>
              <a:rPr lang="en-US" sz="1600" dirty="0" smtClean="0">
                <a:latin typeface="+mn-lt"/>
              </a:rPr>
              <a:t>Is there a depth at 	which we might have 	a potential cross-fault 	leak point?</a:t>
            </a:r>
          </a:p>
          <a:p>
            <a:pPr marL="228600" indent="-228600">
              <a:lnSpc>
                <a:spcPct val="90000"/>
              </a:lnSpc>
              <a:spcBef>
                <a:spcPts val="1400"/>
              </a:spcBef>
              <a:buFont typeface="Arial" panose="020B0604020202020204" pitchFamily="34" charset="0"/>
              <a:buChar char="•"/>
              <a:tabLst>
                <a:tab pos="403225" algn="l"/>
              </a:tabLst>
            </a:pPr>
            <a:endParaRPr lang="en-US" sz="1600" dirty="0">
              <a:latin typeface="+mn-lt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Allan Diagram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415371" y="1094379"/>
            <a:ext cx="7971626" cy="16979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3038" indent="-173038">
              <a:lnSpc>
                <a:spcPct val="90000"/>
              </a:lnSpc>
              <a:spcBef>
                <a:spcPts val="1400"/>
              </a:spcBef>
              <a:buFont typeface="Arial" panose="020B0604020202020204" pitchFamily="34" charset="0"/>
              <a:buChar char="•"/>
              <a:tabLst>
                <a:tab pos="344488" algn="l"/>
              </a:tabLst>
            </a:pPr>
            <a:r>
              <a:rPr lang="en-US" sz="1800" dirty="0" smtClean="0">
                <a:latin typeface="+mn-lt"/>
              </a:rPr>
              <a:t>We can answer this question by constructing an Allan Diagram.</a:t>
            </a:r>
          </a:p>
          <a:p>
            <a:pPr marL="173038" indent="-173038">
              <a:lnSpc>
                <a:spcPct val="90000"/>
              </a:lnSpc>
              <a:spcBef>
                <a:spcPts val="1400"/>
              </a:spcBef>
              <a:buFont typeface="Arial" panose="020B0604020202020204" pitchFamily="34" charset="0"/>
              <a:buChar char="•"/>
              <a:tabLst>
                <a:tab pos="344488" algn="l"/>
              </a:tabLst>
            </a:pPr>
            <a:r>
              <a:rPr lang="en-US" sz="1800" dirty="0" smtClean="0">
                <a:latin typeface="+mn-lt"/>
              </a:rPr>
              <a:t>We plot a line to represent the top of the reservoir on the high-side of the fault.</a:t>
            </a:r>
          </a:p>
          <a:p>
            <a:pPr marL="173038" indent="-173038">
              <a:lnSpc>
                <a:spcPct val="90000"/>
              </a:lnSpc>
              <a:spcBef>
                <a:spcPts val="1400"/>
              </a:spcBef>
              <a:buFont typeface="Arial" panose="020B0604020202020204" pitchFamily="34" charset="0"/>
              <a:buChar char="•"/>
              <a:tabLst>
                <a:tab pos="344488" algn="l"/>
              </a:tabLst>
            </a:pPr>
            <a:r>
              <a:rPr lang="en-US" sz="1800" dirty="0">
                <a:latin typeface="+mn-lt"/>
              </a:rPr>
              <a:t>We plot a line to represent the base of the reservoir on the </a:t>
            </a:r>
            <a:r>
              <a:rPr lang="en-US" sz="1800" dirty="0" smtClean="0">
                <a:latin typeface="+mn-lt"/>
              </a:rPr>
              <a:t>high-side </a:t>
            </a:r>
            <a:r>
              <a:rPr lang="en-US" sz="1800" dirty="0">
                <a:latin typeface="+mn-lt"/>
              </a:rPr>
              <a:t>of the </a:t>
            </a:r>
            <a:r>
              <a:rPr lang="en-US" sz="1800" dirty="0" smtClean="0">
                <a:latin typeface="+mn-lt"/>
              </a:rPr>
              <a:t>fault (in this case 100 feet deeper).</a:t>
            </a:r>
            <a:endParaRPr lang="en-US" sz="1800" dirty="0">
              <a:latin typeface="+mn-lt"/>
            </a:endParaRPr>
          </a:p>
        </p:txBody>
      </p:sp>
      <p:sp>
        <p:nvSpPr>
          <p:cNvPr id="15" name="TextBox 14"/>
          <p:cNvSpPr txBox="1"/>
          <p:nvPr/>
        </p:nvSpPr>
        <p:spPr>
          <a:xfrm rot="16200000">
            <a:off x="203615" y="5071363"/>
            <a:ext cx="73129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latin typeface="+mn-lt"/>
              </a:rPr>
              <a:t>Depth</a:t>
            </a:r>
            <a:endParaRPr lang="en-US" sz="1400" b="1" dirty="0">
              <a:latin typeface="+mn-lt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872119" y="4338711"/>
            <a:ext cx="44755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>
                <a:latin typeface="Calibri" panose="020F0502020204030204" pitchFamily="34" charset="0"/>
              </a:rPr>
              <a:t>1600</a:t>
            </a:r>
            <a:endParaRPr lang="en-US" sz="1000" dirty="0">
              <a:latin typeface="Calibri" panose="020F050202020403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872119" y="4897233"/>
            <a:ext cx="44755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>
                <a:latin typeface="Calibri" panose="020F0502020204030204" pitchFamily="34" charset="0"/>
              </a:rPr>
              <a:t>1700</a:t>
            </a:r>
            <a:endParaRPr lang="en-US" sz="1000" dirty="0">
              <a:latin typeface="Calibri" panose="020F050202020403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872119" y="5455755"/>
            <a:ext cx="44755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>
                <a:latin typeface="Calibri" panose="020F0502020204030204" pitchFamily="34" charset="0"/>
              </a:rPr>
              <a:t>1800</a:t>
            </a:r>
            <a:endParaRPr lang="en-US" sz="1000" dirty="0">
              <a:latin typeface="Calibri" panose="020F050202020403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856693" y="6014277"/>
            <a:ext cx="44755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>
                <a:latin typeface="Calibri" panose="020F0502020204030204" pitchFamily="34" charset="0"/>
              </a:rPr>
              <a:t>1900</a:t>
            </a:r>
            <a:endParaRPr lang="en-US" sz="1000" dirty="0">
              <a:latin typeface="Calibri" panose="020F0502020204030204" pitchFamily="34" charset="0"/>
            </a:endParaRPr>
          </a:p>
        </p:txBody>
      </p:sp>
      <p:sp>
        <p:nvSpPr>
          <p:cNvPr id="23" name="Rectangle 22"/>
          <p:cNvSpPr/>
          <p:nvPr/>
        </p:nvSpPr>
        <p:spPr bwMode="auto">
          <a:xfrm>
            <a:off x="1284687" y="4212235"/>
            <a:ext cx="6258393" cy="2016177"/>
          </a:xfrm>
          <a:prstGeom prst="rect">
            <a:avLst/>
          </a:prstGeom>
          <a:solidFill>
            <a:srgbClr val="CEAB8E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1439056" y="4309533"/>
            <a:ext cx="5943600" cy="1437884"/>
            <a:chOff x="1439056" y="4309533"/>
            <a:chExt cx="5943600" cy="1437884"/>
          </a:xfrm>
        </p:grpSpPr>
        <p:sp>
          <p:nvSpPr>
            <p:cNvPr id="25" name="Freeform 24"/>
            <p:cNvSpPr/>
            <p:nvPr/>
          </p:nvSpPr>
          <p:spPr bwMode="auto">
            <a:xfrm>
              <a:off x="1439333" y="4309533"/>
              <a:ext cx="5935134" cy="1435100"/>
            </a:xfrm>
            <a:custGeom>
              <a:avLst/>
              <a:gdLst>
                <a:gd name="connsiteX0" fmla="*/ 0 w 5935134"/>
                <a:gd name="connsiteY0" fmla="*/ 1435100 h 1435100"/>
                <a:gd name="connsiteX1" fmla="*/ 0 w 5935134"/>
                <a:gd name="connsiteY1" fmla="*/ 1227667 h 1435100"/>
                <a:gd name="connsiteX2" fmla="*/ 245534 w 5935134"/>
                <a:gd name="connsiteY2" fmla="*/ 1079500 h 1435100"/>
                <a:gd name="connsiteX3" fmla="*/ 791634 w 5935134"/>
                <a:gd name="connsiteY3" fmla="*/ 804334 h 1435100"/>
                <a:gd name="connsiteX4" fmla="*/ 1257300 w 5935134"/>
                <a:gd name="connsiteY4" fmla="*/ 579967 h 1435100"/>
                <a:gd name="connsiteX5" fmla="*/ 1710267 w 5935134"/>
                <a:gd name="connsiteY5" fmla="*/ 389467 h 1435100"/>
                <a:gd name="connsiteX6" fmla="*/ 2180167 w 5935134"/>
                <a:gd name="connsiteY6" fmla="*/ 211667 h 1435100"/>
                <a:gd name="connsiteX7" fmla="*/ 2590800 w 5935134"/>
                <a:gd name="connsiteY7" fmla="*/ 76200 h 1435100"/>
                <a:gd name="connsiteX8" fmla="*/ 2942167 w 5935134"/>
                <a:gd name="connsiteY8" fmla="*/ 29634 h 1435100"/>
                <a:gd name="connsiteX9" fmla="*/ 3412067 w 5935134"/>
                <a:gd name="connsiteY9" fmla="*/ 8467 h 1435100"/>
                <a:gd name="connsiteX10" fmla="*/ 3454400 w 5935134"/>
                <a:gd name="connsiteY10" fmla="*/ 0 h 1435100"/>
                <a:gd name="connsiteX11" fmla="*/ 3856567 w 5935134"/>
                <a:gd name="connsiteY11" fmla="*/ 25400 h 1435100"/>
                <a:gd name="connsiteX12" fmla="*/ 4220634 w 5935134"/>
                <a:gd name="connsiteY12" fmla="*/ 76200 h 1435100"/>
                <a:gd name="connsiteX13" fmla="*/ 4389967 w 5935134"/>
                <a:gd name="connsiteY13" fmla="*/ 97367 h 1435100"/>
                <a:gd name="connsiteX14" fmla="*/ 4724400 w 5935134"/>
                <a:gd name="connsiteY14" fmla="*/ 245534 h 1435100"/>
                <a:gd name="connsiteX15" fmla="*/ 5054600 w 5935134"/>
                <a:gd name="connsiteY15" fmla="*/ 457200 h 1435100"/>
                <a:gd name="connsiteX16" fmla="*/ 5325534 w 5935134"/>
                <a:gd name="connsiteY16" fmla="*/ 630767 h 1435100"/>
                <a:gd name="connsiteX17" fmla="*/ 5935134 w 5935134"/>
                <a:gd name="connsiteY17" fmla="*/ 1062567 h 1435100"/>
                <a:gd name="connsiteX18" fmla="*/ 5935134 w 5935134"/>
                <a:gd name="connsiteY18" fmla="*/ 1278467 h 1435100"/>
                <a:gd name="connsiteX19" fmla="*/ 5812367 w 5935134"/>
                <a:gd name="connsiteY19" fmla="*/ 1185334 h 1435100"/>
                <a:gd name="connsiteX20" fmla="*/ 5554134 w 5935134"/>
                <a:gd name="connsiteY20" fmla="*/ 994834 h 1435100"/>
                <a:gd name="connsiteX21" fmla="*/ 5274734 w 5935134"/>
                <a:gd name="connsiteY21" fmla="*/ 800100 h 1435100"/>
                <a:gd name="connsiteX22" fmla="*/ 4991100 w 5935134"/>
                <a:gd name="connsiteY22" fmla="*/ 622300 h 1435100"/>
                <a:gd name="connsiteX23" fmla="*/ 4593167 w 5935134"/>
                <a:gd name="connsiteY23" fmla="*/ 372534 h 1435100"/>
                <a:gd name="connsiteX24" fmla="*/ 4279900 w 5935134"/>
                <a:gd name="connsiteY24" fmla="*/ 279400 h 1435100"/>
                <a:gd name="connsiteX25" fmla="*/ 3818467 w 5935134"/>
                <a:gd name="connsiteY25" fmla="*/ 228600 h 1435100"/>
                <a:gd name="connsiteX26" fmla="*/ 3467100 w 5935134"/>
                <a:gd name="connsiteY26" fmla="*/ 215900 h 1435100"/>
                <a:gd name="connsiteX27" fmla="*/ 3111500 w 5935134"/>
                <a:gd name="connsiteY27" fmla="*/ 215900 h 1435100"/>
                <a:gd name="connsiteX28" fmla="*/ 2865967 w 5935134"/>
                <a:gd name="connsiteY28" fmla="*/ 237067 h 1435100"/>
                <a:gd name="connsiteX29" fmla="*/ 2497667 w 5935134"/>
                <a:gd name="connsiteY29" fmla="*/ 309034 h 1435100"/>
                <a:gd name="connsiteX30" fmla="*/ 2099734 w 5935134"/>
                <a:gd name="connsiteY30" fmla="*/ 440267 h 1435100"/>
                <a:gd name="connsiteX31" fmla="*/ 1676400 w 5935134"/>
                <a:gd name="connsiteY31" fmla="*/ 601134 h 1435100"/>
                <a:gd name="connsiteX32" fmla="*/ 1147234 w 5935134"/>
                <a:gd name="connsiteY32" fmla="*/ 842434 h 1435100"/>
                <a:gd name="connsiteX33" fmla="*/ 452967 w 5935134"/>
                <a:gd name="connsiteY33" fmla="*/ 1185334 h 1435100"/>
                <a:gd name="connsiteX34" fmla="*/ 63500 w 5935134"/>
                <a:gd name="connsiteY34" fmla="*/ 1405467 h 1435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5935134" h="1435100">
                  <a:moveTo>
                    <a:pt x="0" y="1435100"/>
                  </a:moveTo>
                  <a:lnTo>
                    <a:pt x="0" y="1227667"/>
                  </a:lnTo>
                  <a:lnTo>
                    <a:pt x="245534" y="1079500"/>
                  </a:lnTo>
                  <a:lnTo>
                    <a:pt x="791634" y="804334"/>
                  </a:lnTo>
                  <a:lnTo>
                    <a:pt x="1257300" y="579967"/>
                  </a:lnTo>
                  <a:lnTo>
                    <a:pt x="1710267" y="389467"/>
                  </a:lnTo>
                  <a:lnTo>
                    <a:pt x="2180167" y="211667"/>
                  </a:lnTo>
                  <a:lnTo>
                    <a:pt x="2590800" y="76200"/>
                  </a:lnTo>
                  <a:lnTo>
                    <a:pt x="2942167" y="29634"/>
                  </a:lnTo>
                  <a:lnTo>
                    <a:pt x="3412067" y="8467"/>
                  </a:lnTo>
                  <a:lnTo>
                    <a:pt x="3454400" y="0"/>
                  </a:lnTo>
                  <a:lnTo>
                    <a:pt x="3856567" y="25400"/>
                  </a:lnTo>
                  <a:lnTo>
                    <a:pt x="4220634" y="76200"/>
                  </a:lnTo>
                  <a:lnTo>
                    <a:pt x="4389967" y="97367"/>
                  </a:lnTo>
                  <a:lnTo>
                    <a:pt x="4724400" y="245534"/>
                  </a:lnTo>
                  <a:lnTo>
                    <a:pt x="5054600" y="457200"/>
                  </a:lnTo>
                  <a:lnTo>
                    <a:pt x="5325534" y="630767"/>
                  </a:lnTo>
                  <a:lnTo>
                    <a:pt x="5935134" y="1062567"/>
                  </a:lnTo>
                  <a:lnTo>
                    <a:pt x="5935134" y="1278467"/>
                  </a:lnTo>
                  <a:lnTo>
                    <a:pt x="5812367" y="1185334"/>
                  </a:lnTo>
                  <a:lnTo>
                    <a:pt x="5554134" y="994834"/>
                  </a:lnTo>
                  <a:lnTo>
                    <a:pt x="5274734" y="800100"/>
                  </a:lnTo>
                  <a:lnTo>
                    <a:pt x="4991100" y="622300"/>
                  </a:lnTo>
                  <a:lnTo>
                    <a:pt x="4593167" y="372534"/>
                  </a:lnTo>
                  <a:lnTo>
                    <a:pt x="4279900" y="279400"/>
                  </a:lnTo>
                  <a:lnTo>
                    <a:pt x="3818467" y="228600"/>
                  </a:lnTo>
                  <a:lnTo>
                    <a:pt x="3467100" y="215900"/>
                  </a:lnTo>
                  <a:lnTo>
                    <a:pt x="3111500" y="215900"/>
                  </a:lnTo>
                  <a:lnTo>
                    <a:pt x="2865967" y="237067"/>
                  </a:lnTo>
                  <a:lnTo>
                    <a:pt x="2497667" y="309034"/>
                  </a:lnTo>
                  <a:lnTo>
                    <a:pt x="2099734" y="440267"/>
                  </a:lnTo>
                  <a:lnTo>
                    <a:pt x="1676400" y="601134"/>
                  </a:lnTo>
                  <a:lnTo>
                    <a:pt x="1147234" y="842434"/>
                  </a:lnTo>
                  <a:lnTo>
                    <a:pt x="452967" y="1185334"/>
                  </a:lnTo>
                  <a:lnTo>
                    <a:pt x="63500" y="1405467"/>
                  </a:lnTo>
                </a:path>
              </a:pathLst>
            </a:custGeom>
            <a:solidFill>
              <a:srgbClr val="FFFF00">
                <a:alpha val="6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grpSp>
          <p:nvGrpSpPr>
            <p:cNvPr id="26" name="Group 25"/>
            <p:cNvGrpSpPr/>
            <p:nvPr/>
          </p:nvGrpSpPr>
          <p:grpSpPr>
            <a:xfrm flipH="1">
              <a:off x="1439056" y="4317167"/>
              <a:ext cx="5943600" cy="1430250"/>
              <a:chOff x="1653755" y="4540412"/>
              <a:chExt cx="4774367" cy="1043502"/>
            </a:xfrm>
          </p:grpSpPr>
          <p:sp>
            <p:nvSpPr>
              <p:cNvPr id="27" name="Freeform 26"/>
              <p:cNvSpPr/>
              <p:nvPr/>
            </p:nvSpPr>
            <p:spPr bwMode="auto">
              <a:xfrm>
                <a:off x="1653755" y="4540412"/>
                <a:ext cx="4774367" cy="891102"/>
              </a:xfrm>
              <a:custGeom>
                <a:avLst/>
                <a:gdLst>
                  <a:gd name="connsiteX0" fmla="*/ 0 w 4774367"/>
                  <a:gd name="connsiteY0" fmla="*/ 973548 h 1115954"/>
                  <a:gd name="connsiteX1" fmla="*/ 637082 w 4774367"/>
                  <a:gd name="connsiteY1" fmla="*/ 463882 h 1115954"/>
                  <a:gd name="connsiteX2" fmla="*/ 1326630 w 4774367"/>
                  <a:gd name="connsiteY2" fmla="*/ 66643 h 1115954"/>
                  <a:gd name="connsiteX3" fmla="*/ 2473377 w 4774367"/>
                  <a:gd name="connsiteY3" fmla="*/ 21673 h 1115954"/>
                  <a:gd name="connsiteX4" fmla="*/ 3282846 w 4774367"/>
                  <a:gd name="connsiteY4" fmla="*/ 291495 h 1115954"/>
                  <a:gd name="connsiteX5" fmla="*/ 4077325 w 4774367"/>
                  <a:gd name="connsiteY5" fmla="*/ 688735 h 1115954"/>
                  <a:gd name="connsiteX6" fmla="*/ 4774367 w 4774367"/>
                  <a:gd name="connsiteY6" fmla="*/ 1115954 h 11159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774367" h="1115954">
                    <a:moveTo>
                      <a:pt x="0" y="973548"/>
                    </a:moveTo>
                    <a:cubicBezTo>
                      <a:pt x="207988" y="794290"/>
                      <a:pt x="415977" y="615033"/>
                      <a:pt x="637082" y="463882"/>
                    </a:cubicBezTo>
                    <a:cubicBezTo>
                      <a:pt x="858187" y="312731"/>
                      <a:pt x="1020581" y="140344"/>
                      <a:pt x="1326630" y="66643"/>
                    </a:cubicBezTo>
                    <a:cubicBezTo>
                      <a:pt x="1632679" y="-7058"/>
                      <a:pt x="2147341" y="-15802"/>
                      <a:pt x="2473377" y="21673"/>
                    </a:cubicBezTo>
                    <a:cubicBezTo>
                      <a:pt x="2799413" y="59148"/>
                      <a:pt x="3015521" y="180318"/>
                      <a:pt x="3282846" y="291495"/>
                    </a:cubicBezTo>
                    <a:cubicBezTo>
                      <a:pt x="3550171" y="402672"/>
                      <a:pt x="3828738" y="551325"/>
                      <a:pt x="4077325" y="688735"/>
                    </a:cubicBezTo>
                    <a:cubicBezTo>
                      <a:pt x="4325912" y="826145"/>
                      <a:pt x="4550139" y="971049"/>
                      <a:pt x="4774367" y="1115954"/>
                    </a:cubicBezTo>
                  </a:path>
                </a:pathLst>
              </a:custGeom>
              <a:noFill/>
              <a:ln w="190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28" name="Freeform 27"/>
              <p:cNvSpPr/>
              <p:nvPr/>
            </p:nvSpPr>
            <p:spPr bwMode="auto">
              <a:xfrm>
                <a:off x="1653755" y="4692812"/>
                <a:ext cx="4774367" cy="891102"/>
              </a:xfrm>
              <a:custGeom>
                <a:avLst/>
                <a:gdLst>
                  <a:gd name="connsiteX0" fmla="*/ 0 w 4774367"/>
                  <a:gd name="connsiteY0" fmla="*/ 973548 h 1115954"/>
                  <a:gd name="connsiteX1" fmla="*/ 637082 w 4774367"/>
                  <a:gd name="connsiteY1" fmla="*/ 463882 h 1115954"/>
                  <a:gd name="connsiteX2" fmla="*/ 1326630 w 4774367"/>
                  <a:gd name="connsiteY2" fmla="*/ 66643 h 1115954"/>
                  <a:gd name="connsiteX3" fmla="*/ 2473377 w 4774367"/>
                  <a:gd name="connsiteY3" fmla="*/ 21673 h 1115954"/>
                  <a:gd name="connsiteX4" fmla="*/ 3282846 w 4774367"/>
                  <a:gd name="connsiteY4" fmla="*/ 291495 h 1115954"/>
                  <a:gd name="connsiteX5" fmla="*/ 4077325 w 4774367"/>
                  <a:gd name="connsiteY5" fmla="*/ 688735 h 1115954"/>
                  <a:gd name="connsiteX6" fmla="*/ 4774367 w 4774367"/>
                  <a:gd name="connsiteY6" fmla="*/ 1115954 h 11159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774367" h="1115954">
                    <a:moveTo>
                      <a:pt x="0" y="973548"/>
                    </a:moveTo>
                    <a:cubicBezTo>
                      <a:pt x="207988" y="794290"/>
                      <a:pt x="415977" y="615033"/>
                      <a:pt x="637082" y="463882"/>
                    </a:cubicBezTo>
                    <a:cubicBezTo>
                      <a:pt x="858187" y="312731"/>
                      <a:pt x="1020581" y="140344"/>
                      <a:pt x="1326630" y="66643"/>
                    </a:cubicBezTo>
                    <a:cubicBezTo>
                      <a:pt x="1632679" y="-7058"/>
                      <a:pt x="2147341" y="-15802"/>
                      <a:pt x="2473377" y="21673"/>
                    </a:cubicBezTo>
                    <a:cubicBezTo>
                      <a:pt x="2799413" y="59148"/>
                      <a:pt x="3015521" y="180318"/>
                      <a:pt x="3282846" y="291495"/>
                    </a:cubicBezTo>
                    <a:cubicBezTo>
                      <a:pt x="3550171" y="402672"/>
                      <a:pt x="3828738" y="551325"/>
                      <a:pt x="4077325" y="688735"/>
                    </a:cubicBezTo>
                    <a:cubicBezTo>
                      <a:pt x="4325912" y="826145"/>
                      <a:pt x="4550139" y="971049"/>
                      <a:pt x="4774367" y="1115954"/>
                    </a:cubicBezTo>
                  </a:path>
                </a:pathLst>
              </a:custGeom>
              <a:noFill/>
              <a:ln w="190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</p:grpSp>
      </p:grpSp>
      <p:grpSp>
        <p:nvGrpSpPr>
          <p:cNvPr id="34" name="Group 33"/>
          <p:cNvGrpSpPr/>
          <p:nvPr/>
        </p:nvGrpSpPr>
        <p:grpSpPr>
          <a:xfrm>
            <a:off x="1386590" y="4838701"/>
            <a:ext cx="5996066" cy="1172355"/>
            <a:chOff x="1386590" y="4838701"/>
            <a:chExt cx="5996066" cy="1172355"/>
          </a:xfrm>
        </p:grpSpPr>
        <p:sp>
          <p:nvSpPr>
            <p:cNvPr id="35" name="Freeform 34"/>
            <p:cNvSpPr/>
            <p:nvPr/>
          </p:nvSpPr>
          <p:spPr bwMode="auto">
            <a:xfrm>
              <a:off x="1397000" y="4838701"/>
              <a:ext cx="5977467" cy="1172355"/>
            </a:xfrm>
            <a:custGeom>
              <a:avLst/>
              <a:gdLst>
                <a:gd name="connsiteX0" fmla="*/ 0 w 5977467"/>
                <a:gd name="connsiteY0" fmla="*/ 1083733 h 1159933"/>
                <a:gd name="connsiteX1" fmla="*/ 0 w 5977467"/>
                <a:gd name="connsiteY1" fmla="*/ 783166 h 1159933"/>
                <a:gd name="connsiteX2" fmla="*/ 211667 w 5977467"/>
                <a:gd name="connsiteY2" fmla="*/ 702733 h 1159933"/>
                <a:gd name="connsiteX3" fmla="*/ 1003300 w 5977467"/>
                <a:gd name="connsiteY3" fmla="*/ 457200 h 1159933"/>
                <a:gd name="connsiteX4" fmla="*/ 1811867 w 5977467"/>
                <a:gd name="connsiteY4" fmla="*/ 232833 h 1159933"/>
                <a:gd name="connsiteX5" fmla="*/ 2540000 w 5977467"/>
                <a:gd name="connsiteY5" fmla="*/ 55033 h 1159933"/>
                <a:gd name="connsiteX6" fmla="*/ 2823633 w 5977467"/>
                <a:gd name="connsiteY6" fmla="*/ 12700 h 1159933"/>
                <a:gd name="connsiteX7" fmla="*/ 3022600 w 5977467"/>
                <a:gd name="connsiteY7" fmla="*/ 0 h 1159933"/>
                <a:gd name="connsiteX8" fmla="*/ 3081867 w 5977467"/>
                <a:gd name="connsiteY8" fmla="*/ 0 h 1159933"/>
                <a:gd name="connsiteX9" fmla="*/ 3268133 w 5977467"/>
                <a:gd name="connsiteY9" fmla="*/ 25400 h 1159933"/>
                <a:gd name="connsiteX10" fmla="*/ 3331633 w 5977467"/>
                <a:gd name="connsiteY10" fmla="*/ 38100 h 1159933"/>
                <a:gd name="connsiteX11" fmla="*/ 3589867 w 5977467"/>
                <a:gd name="connsiteY11" fmla="*/ 88900 h 1159933"/>
                <a:gd name="connsiteX12" fmla="*/ 3898900 w 5977467"/>
                <a:gd name="connsiteY12" fmla="*/ 114300 h 1159933"/>
                <a:gd name="connsiteX13" fmla="*/ 3996267 w 5977467"/>
                <a:gd name="connsiteY13" fmla="*/ 114300 h 1159933"/>
                <a:gd name="connsiteX14" fmla="*/ 4072467 w 5977467"/>
                <a:gd name="connsiteY14" fmla="*/ 127000 h 1159933"/>
                <a:gd name="connsiteX15" fmla="*/ 4445000 w 5977467"/>
                <a:gd name="connsiteY15" fmla="*/ 283633 h 1159933"/>
                <a:gd name="connsiteX16" fmla="*/ 5410200 w 5977467"/>
                <a:gd name="connsiteY16" fmla="*/ 740833 h 1159933"/>
                <a:gd name="connsiteX17" fmla="*/ 5850467 w 5977467"/>
                <a:gd name="connsiteY17" fmla="*/ 952500 h 1159933"/>
                <a:gd name="connsiteX18" fmla="*/ 5977467 w 5977467"/>
                <a:gd name="connsiteY18" fmla="*/ 1016000 h 1159933"/>
                <a:gd name="connsiteX19" fmla="*/ 5977467 w 5977467"/>
                <a:gd name="connsiteY19" fmla="*/ 1159933 h 1159933"/>
                <a:gd name="connsiteX20" fmla="*/ 5647267 w 5977467"/>
                <a:gd name="connsiteY20" fmla="*/ 977900 h 1159933"/>
                <a:gd name="connsiteX21" fmla="*/ 5118100 w 5977467"/>
                <a:gd name="connsiteY21" fmla="*/ 723900 h 1159933"/>
                <a:gd name="connsiteX22" fmla="*/ 4559300 w 5977467"/>
                <a:gd name="connsiteY22" fmla="*/ 474133 h 1159933"/>
                <a:gd name="connsiteX23" fmla="*/ 4186767 w 5977467"/>
                <a:gd name="connsiteY23" fmla="*/ 342900 h 1159933"/>
                <a:gd name="connsiteX24" fmla="*/ 3949700 w 5977467"/>
                <a:gd name="connsiteY24" fmla="*/ 342900 h 1159933"/>
                <a:gd name="connsiteX25" fmla="*/ 3594100 w 5977467"/>
                <a:gd name="connsiteY25" fmla="*/ 270933 h 1159933"/>
                <a:gd name="connsiteX26" fmla="*/ 3242733 w 5977467"/>
                <a:gd name="connsiteY26" fmla="*/ 228600 h 1159933"/>
                <a:gd name="connsiteX27" fmla="*/ 2865967 w 5977467"/>
                <a:gd name="connsiteY27" fmla="*/ 245533 h 1159933"/>
                <a:gd name="connsiteX28" fmla="*/ 2349500 w 5977467"/>
                <a:gd name="connsiteY28" fmla="*/ 364066 h 1159933"/>
                <a:gd name="connsiteX29" fmla="*/ 1549400 w 5977467"/>
                <a:gd name="connsiteY29" fmla="*/ 571500 h 1159933"/>
                <a:gd name="connsiteX30" fmla="*/ 715433 w 5977467"/>
                <a:gd name="connsiteY30" fmla="*/ 825500 h 1159933"/>
                <a:gd name="connsiteX31" fmla="*/ 67733 w 5977467"/>
                <a:gd name="connsiteY31" fmla="*/ 1045633 h 11599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5977467" h="1159933">
                  <a:moveTo>
                    <a:pt x="0" y="1083733"/>
                  </a:moveTo>
                  <a:lnTo>
                    <a:pt x="0" y="783166"/>
                  </a:lnTo>
                  <a:lnTo>
                    <a:pt x="211667" y="702733"/>
                  </a:lnTo>
                  <a:lnTo>
                    <a:pt x="1003300" y="457200"/>
                  </a:lnTo>
                  <a:lnTo>
                    <a:pt x="1811867" y="232833"/>
                  </a:lnTo>
                  <a:lnTo>
                    <a:pt x="2540000" y="55033"/>
                  </a:lnTo>
                  <a:lnTo>
                    <a:pt x="2823633" y="12700"/>
                  </a:lnTo>
                  <a:lnTo>
                    <a:pt x="3022600" y="0"/>
                  </a:lnTo>
                  <a:lnTo>
                    <a:pt x="3081867" y="0"/>
                  </a:lnTo>
                  <a:lnTo>
                    <a:pt x="3268133" y="25400"/>
                  </a:lnTo>
                  <a:cubicBezTo>
                    <a:pt x="3317225" y="40127"/>
                    <a:pt x="3295734" y="38100"/>
                    <a:pt x="3331633" y="38100"/>
                  </a:cubicBezTo>
                  <a:lnTo>
                    <a:pt x="3589867" y="88900"/>
                  </a:lnTo>
                  <a:lnTo>
                    <a:pt x="3898900" y="114300"/>
                  </a:lnTo>
                  <a:lnTo>
                    <a:pt x="3996267" y="114300"/>
                  </a:lnTo>
                  <a:lnTo>
                    <a:pt x="4072467" y="127000"/>
                  </a:lnTo>
                  <a:lnTo>
                    <a:pt x="4445000" y="283633"/>
                  </a:lnTo>
                  <a:lnTo>
                    <a:pt x="5410200" y="740833"/>
                  </a:lnTo>
                  <a:lnTo>
                    <a:pt x="5850467" y="952500"/>
                  </a:lnTo>
                  <a:lnTo>
                    <a:pt x="5977467" y="1016000"/>
                  </a:lnTo>
                  <a:lnTo>
                    <a:pt x="5977467" y="1159933"/>
                  </a:lnTo>
                  <a:lnTo>
                    <a:pt x="5647267" y="977900"/>
                  </a:lnTo>
                  <a:lnTo>
                    <a:pt x="5118100" y="723900"/>
                  </a:lnTo>
                  <a:lnTo>
                    <a:pt x="4559300" y="474133"/>
                  </a:lnTo>
                  <a:lnTo>
                    <a:pt x="4186767" y="342900"/>
                  </a:lnTo>
                  <a:lnTo>
                    <a:pt x="3949700" y="342900"/>
                  </a:lnTo>
                  <a:lnTo>
                    <a:pt x="3594100" y="270933"/>
                  </a:lnTo>
                  <a:lnTo>
                    <a:pt x="3242733" y="228600"/>
                  </a:lnTo>
                  <a:lnTo>
                    <a:pt x="2865967" y="245533"/>
                  </a:lnTo>
                  <a:lnTo>
                    <a:pt x="2349500" y="364066"/>
                  </a:lnTo>
                  <a:lnTo>
                    <a:pt x="1549400" y="571500"/>
                  </a:lnTo>
                  <a:lnTo>
                    <a:pt x="715433" y="825500"/>
                  </a:lnTo>
                  <a:lnTo>
                    <a:pt x="67733" y="1045633"/>
                  </a:lnTo>
                </a:path>
              </a:pathLst>
            </a:custGeom>
            <a:solidFill>
              <a:srgbClr val="FFE89F">
                <a:alpha val="6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grpSp>
          <p:nvGrpSpPr>
            <p:cNvPr id="36" name="Group 35"/>
            <p:cNvGrpSpPr/>
            <p:nvPr/>
          </p:nvGrpSpPr>
          <p:grpSpPr>
            <a:xfrm>
              <a:off x="1386590" y="4841823"/>
              <a:ext cx="5996066" cy="1169233"/>
              <a:chOff x="1746354" y="4980866"/>
              <a:chExt cx="4664439" cy="747875"/>
            </a:xfrm>
          </p:grpSpPr>
          <p:sp>
            <p:nvSpPr>
              <p:cNvPr id="37" name="Freeform 36"/>
              <p:cNvSpPr/>
              <p:nvPr/>
            </p:nvSpPr>
            <p:spPr bwMode="auto">
              <a:xfrm>
                <a:off x="1746354" y="4980866"/>
                <a:ext cx="4512039" cy="595475"/>
              </a:xfrm>
              <a:custGeom>
                <a:avLst/>
                <a:gdLst>
                  <a:gd name="connsiteX0" fmla="*/ 0 w 4512039"/>
                  <a:gd name="connsiteY0" fmla="*/ 498039 h 595475"/>
                  <a:gd name="connsiteX1" fmla="*/ 786984 w 4512039"/>
                  <a:gd name="connsiteY1" fmla="*/ 288177 h 595475"/>
                  <a:gd name="connsiteX2" fmla="*/ 2128603 w 4512039"/>
                  <a:gd name="connsiteY2" fmla="*/ 10859 h 595475"/>
                  <a:gd name="connsiteX3" fmla="*/ 2915587 w 4512039"/>
                  <a:gd name="connsiteY3" fmla="*/ 63324 h 595475"/>
                  <a:gd name="connsiteX4" fmla="*/ 3327816 w 4512039"/>
                  <a:gd name="connsiteY4" fmla="*/ 130780 h 595475"/>
                  <a:gd name="connsiteX5" fmla="*/ 4512039 w 4512039"/>
                  <a:gd name="connsiteY5" fmla="*/ 595475 h 595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512039" h="595475">
                    <a:moveTo>
                      <a:pt x="0" y="498039"/>
                    </a:moveTo>
                    <a:cubicBezTo>
                      <a:pt x="216108" y="433706"/>
                      <a:pt x="432217" y="369374"/>
                      <a:pt x="786984" y="288177"/>
                    </a:cubicBezTo>
                    <a:cubicBezTo>
                      <a:pt x="1141751" y="206980"/>
                      <a:pt x="1773836" y="48334"/>
                      <a:pt x="2128603" y="10859"/>
                    </a:cubicBezTo>
                    <a:cubicBezTo>
                      <a:pt x="2483370" y="-26617"/>
                      <a:pt x="2715718" y="43337"/>
                      <a:pt x="2915587" y="63324"/>
                    </a:cubicBezTo>
                    <a:cubicBezTo>
                      <a:pt x="3115456" y="83311"/>
                      <a:pt x="3061741" y="42088"/>
                      <a:pt x="3327816" y="130780"/>
                    </a:cubicBezTo>
                    <a:cubicBezTo>
                      <a:pt x="3593891" y="219472"/>
                      <a:pt x="4052965" y="407473"/>
                      <a:pt x="4512039" y="595475"/>
                    </a:cubicBezTo>
                  </a:path>
                </a:pathLst>
              </a:custGeom>
              <a:noFill/>
              <a:ln w="190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38" name="Freeform 37"/>
              <p:cNvSpPr/>
              <p:nvPr/>
            </p:nvSpPr>
            <p:spPr bwMode="auto">
              <a:xfrm>
                <a:off x="1898754" y="5133266"/>
                <a:ext cx="4512039" cy="595475"/>
              </a:xfrm>
              <a:custGeom>
                <a:avLst/>
                <a:gdLst>
                  <a:gd name="connsiteX0" fmla="*/ 0 w 4512039"/>
                  <a:gd name="connsiteY0" fmla="*/ 498039 h 595475"/>
                  <a:gd name="connsiteX1" fmla="*/ 786984 w 4512039"/>
                  <a:gd name="connsiteY1" fmla="*/ 288177 h 595475"/>
                  <a:gd name="connsiteX2" fmla="*/ 2128603 w 4512039"/>
                  <a:gd name="connsiteY2" fmla="*/ 10859 h 595475"/>
                  <a:gd name="connsiteX3" fmla="*/ 2915587 w 4512039"/>
                  <a:gd name="connsiteY3" fmla="*/ 63324 h 595475"/>
                  <a:gd name="connsiteX4" fmla="*/ 3327816 w 4512039"/>
                  <a:gd name="connsiteY4" fmla="*/ 130780 h 595475"/>
                  <a:gd name="connsiteX5" fmla="*/ 4512039 w 4512039"/>
                  <a:gd name="connsiteY5" fmla="*/ 595475 h 595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512039" h="595475">
                    <a:moveTo>
                      <a:pt x="0" y="498039"/>
                    </a:moveTo>
                    <a:cubicBezTo>
                      <a:pt x="216108" y="433706"/>
                      <a:pt x="432217" y="369374"/>
                      <a:pt x="786984" y="288177"/>
                    </a:cubicBezTo>
                    <a:cubicBezTo>
                      <a:pt x="1141751" y="206980"/>
                      <a:pt x="1773836" y="48334"/>
                      <a:pt x="2128603" y="10859"/>
                    </a:cubicBezTo>
                    <a:cubicBezTo>
                      <a:pt x="2483370" y="-26617"/>
                      <a:pt x="2715718" y="43337"/>
                      <a:pt x="2915587" y="63324"/>
                    </a:cubicBezTo>
                    <a:cubicBezTo>
                      <a:pt x="3115456" y="83311"/>
                      <a:pt x="3061741" y="42088"/>
                      <a:pt x="3327816" y="130780"/>
                    </a:cubicBezTo>
                    <a:cubicBezTo>
                      <a:pt x="3593891" y="219472"/>
                      <a:pt x="4052965" y="407473"/>
                      <a:pt x="4512039" y="595475"/>
                    </a:cubicBezTo>
                  </a:path>
                </a:pathLst>
              </a:custGeom>
              <a:noFill/>
              <a:ln w="190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</p:grpSp>
      </p:grpSp>
      <p:sp>
        <p:nvSpPr>
          <p:cNvPr id="39" name="Oval 38"/>
          <p:cNvSpPr/>
          <p:nvPr/>
        </p:nvSpPr>
        <p:spPr bwMode="auto">
          <a:xfrm>
            <a:off x="2103967" y="5326698"/>
            <a:ext cx="76200" cy="76200"/>
          </a:xfrm>
          <a:prstGeom prst="ellipse">
            <a:avLst/>
          </a:prstGeom>
          <a:solidFill>
            <a:srgbClr val="FF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grpSp>
        <p:nvGrpSpPr>
          <p:cNvPr id="40" name="Group 39"/>
          <p:cNvGrpSpPr/>
          <p:nvPr/>
        </p:nvGrpSpPr>
        <p:grpSpPr>
          <a:xfrm>
            <a:off x="1010934" y="5241687"/>
            <a:ext cx="1887688" cy="246221"/>
            <a:chOff x="1010934" y="5241687"/>
            <a:chExt cx="1887688" cy="246221"/>
          </a:xfrm>
        </p:grpSpPr>
        <p:sp>
          <p:nvSpPr>
            <p:cNvPr id="41" name="Oval 40"/>
            <p:cNvSpPr/>
            <p:nvPr/>
          </p:nvSpPr>
          <p:spPr bwMode="auto">
            <a:xfrm>
              <a:off x="2103967" y="5326698"/>
              <a:ext cx="76200" cy="76200"/>
            </a:xfrm>
            <a:prstGeom prst="ellipse">
              <a:avLst/>
            </a:prstGeom>
            <a:solidFill>
              <a:srgbClr val="FF000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cxnSp>
          <p:nvCxnSpPr>
            <p:cNvPr id="42" name="Straight Connector 41"/>
            <p:cNvCxnSpPr/>
            <p:nvPr/>
          </p:nvCxnSpPr>
          <p:spPr bwMode="auto">
            <a:xfrm>
              <a:off x="1010934" y="5376039"/>
              <a:ext cx="1499017" cy="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rgbClr val="FF0000"/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43" name="TextBox 42"/>
            <p:cNvSpPr txBox="1"/>
            <p:nvPr/>
          </p:nvSpPr>
          <p:spPr>
            <a:xfrm>
              <a:off x="2451064" y="5241687"/>
              <a:ext cx="447558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 smtClean="0">
                  <a:latin typeface="Calibri" panose="020F0502020204030204" pitchFamily="34" charset="0"/>
                </a:rPr>
                <a:t>1762</a:t>
              </a:r>
              <a:endParaRPr lang="en-US" sz="1000" dirty="0">
                <a:latin typeface="Calibri" panose="020F0502020204030204" pitchFamily="34" charset="0"/>
              </a:endParaRPr>
            </a:p>
          </p:txBody>
        </p:sp>
      </p:grpSp>
      <p:sp>
        <p:nvSpPr>
          <p:cNvPr id="29" name="TextBox 28"/>
          <p:cNvSpPr txBox="1"/>
          <p:nvPr/>
        </p:nvSpPr>
        <p:spPr>
          <a:xfrm>
            <a:off x="415371" y="2826877"/>
            <a:ext cx="7971626" cy="59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3038" indent="-173038">
              <a:lnSpc>
                <a:spcPct val="90000"/>
              </a:lnSpc>
              <a:spcBef>
                <a:spcPts val="1400"/>
              </a:spcBef>
              <a:buFont typeface="Arial" panose="020B0604020202020204" pitchFamily="34" charset="0"/>
              <a:buChar char="•"/>
              <a:tabLst>
                <a:tab pos="344488" algn="l"/>
              </a:tabLst>
            </a:pPr>
            <a:r>
              <a:rPr lang="en-US" sz="1800" dirty="0" smtClean="0">
                <a:latin typeface="+mn-lt"/>
              </a:rPr>
              <a:t>We do the same for the top and base of the sand on the low-side of the fault.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415371" y="3433926"/>
            <a:ext cx="7971626" cy="59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3038" indent="-173038">
              <a:lnSpc>
                <a:spcPct val="90000"/>
              </a:lnSpc>
              <a:spcBef>
                <a:spcPts val="1400"/>
              </a:spcBef>
              <a:buFont typeface="Arial" panose="020B0604020202020204" pitchFamily="34" charset="0"/>
              <a:buChar char="•"/>
              <a:tabLst>
                <a:tab pos="344488" algn="l"/>
              </a:tabLst>
            </a:pPr>
            <a:r>
              <a:rPr lang="en-US" sz="1800" dirty="0" smtClean="0">
                <a:latin typeface="+mn-lt"/>
              </a:rPr>
              <a:t>A potential cross-fault leak is where the sand on the low-side intersects the sand on the high-side.</a:t>
            </a:r>
            <a:endParaRPr lang="en-US" sz="18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71805284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  <p:bldP spid="29" grpId="0"/>
      <p:bldP spid="3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Rectangle 113"/>
          <p:cNvSpPr/>
          <p:nvPr/>
        </p:nvSpPr>
        <p:spPr>
          <a:xfrm>
            <a:off x="1510146" y="1246909"/>
            <a:ext cx="6109854" cy="5043055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 rot="-1020000">
            <a:off x="3443844" y="2713510"/>
            <a:ext cx="415498" cy="230832"/>
          </a:xfrm>
          <a:prstGeom prst="rect">
            <a:avLst/>
          </a:prstGeom>
          <a:noFill/>
          <a:ln w="12700">
            <a:noFill/>
          </a:ln>
        </p:spPr>
        <p:txBody>
          <a:bodyPr wrap="none" rtlCol="0">
            <a:spAutoFit/>
          </a:bodyPr>
          <a:lstStyle/>
          <a:p>
            <a:r>
              <a:rPr lang="en-US" sz="900" b="1" dirty="0" smtClean="0">
                <a:latin typeface="Calibri" panose="020F0502020204030204" pitchFamily="34" charset="0"/>
              </a:rPr>
              <a:t>7020</a:t>
            </a:r>
            <a:endParaRPr lang="en-US" sz="900" b="1" dirty="0">
              <a:latin typeface="Calibri" panose="020F050202020403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 rot="-2520000">
            <a:off x="1779317" y="1803070"/>
            <a:ext cx="415498" cy="230832"/>
          </a:xfrm>
          <a:prstGeom prst="rect">
            <a:avLst/>
          </a:prstGeom>
          <a:noFill/>
          <a:ln w="12700">
            <a:noFill/>
          </a:ln>
        </p:spPr>
        <p:txBody>
          <a:bodyPr wrap="none" rtlCol="0">
            <a:spAutoFit/>
          </a:bodyPr>
          <a:lstStyle/>
          <a:p>
            <a:r>
              <a:rPr lang="en-US" sz="900" b="1" dirty="0" smtClean="0">
                <a:latin typeface="Calibri" panose="020F0502020204030204" pitchFamily="34" charset="0"/>
              </a:rPr>
              <a:t>7160</a:t>
            </a:r>
            <a:endParaRPr lang="en-US" sz="900" b="1" dirty="0">
              <a:latin typeface="Calibri" panose="020F050202020403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 rot="-2640000">
            <a:off x="1967345" y="1919840"/>
            <a:ext cx="415498" cy="230832"/>
          </a:xfrm>
          <a:prstGeom prst="rect">
            <a:avLst/>
          </a:prstGeom>
          <a:noFill/>
          <a:ln w="12700">
            <a:noFill/>
          </a:ln>
        </p:spPr>
        <p:txBody>
          <a:bodyPr wrap="none" rtlCol="0">
            <a:spAutoFit/>
          </a:bodyPr>
          <a:lstStyle/>
          <a:p>
            <a:r>
              <a:rPr lang="en-US" sz="900" b="1" dirty="0" smtClean="0">
                <a:latin typeface="Calibri" panose="020F0502020204030204" pitchFamily="34" charset="0"/>
              </a:rPr>
              <a:t>7140</a:t>
            </a:r>
            <a:endParaRPr lang="en-US" sz="900" b="1" dirty="0">
              <a:latin typeface="Calibri" panose="020F050202020403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 rot="60000">
            <a:off x="4007925" y="1401285"/>
            <a:ext cx="415498" cy="230832"/>
          </a:xfrm>
          <a:prstGeom prst="rect">
            <a:avLst/>
          </a:prstGeom>
          <a:noFill/>
          <a:ln w="12700">
            <a:noFill/>
          </a:ln>
        </p:spPr>
        <p:txBody>
          <a:bodyPr wrap="none" rtlCol="0">
            <a:spAutoFit/>
          </a:bodyPr>
          <a:lstStyle/>
          <a:p>
            <a:r>
              <a:rPr lang="en-US" sz="900" b="1" dirty="0" smtClean="0">
                <a:latin typeface="Calibri" panose="020F0502020204030204" pitchFamily="34" charset="0"/>
              </a:rPr>
              <a:t>7120</a:t>
            </a:r>
            <a:endParaRPr lang="en-US" sz="900" b="1" dirty="0">
              <a:latin typeface="Calibri" panose="020F050202020403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 rot="-1020000">
            <a:off x="3162795" y="1702128"/>
            <a:ext cx="415498" cy="230832"/>
          </a:xfrm>
          <a:prstGeom prst="rect">
            <a:avLst/>
          </a:prstGeom>
          <a:noFill/>
          <a:ln w="12700">
            <a:noFill/>
          </a:ln>
        </p:spPr>
        <p:txBody>
          <a:bodyPr wrap="none" rtlCol="0">
            <a:spAutoFit/>
          </a:bodyPr>
          <a:lstStyle/>
          <a:p>
            <a:r>
              <a:rPr lang="en-US" sz="900" b="1" dirty="0" smtClean="0">
                <a:latin typeface="Calibri" panose="020F0502020204030204" pitchFamily="34" charset="0"/>
              </a:rPr>
              <a:t>7100</a:t>
            </a:r>
            <a:endParaRPr lang="en-US" sz="900" b="1" dirty="0">
              <a:latin typeface="Calibri" panose="020F050202020403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 rot="-120000">
            <a:off x="3517072" y="2537359"/>
            <a:ext cx="415498" cy="230832"/>
          </a:xfrm>
          <a:prstGeom prst="rect">
            <a:avLst/>
          </a:prstGeom>
          <a:noFill/>
          <a:ln w="12700">
            <a:noFill/>
          </a:ln>
        </p:spPr>
        <p:txBody>
          <a:bodyPr wrap="none" rtlCol="0">
            <a:spAutoFit/>
          </a:bodyPr>
          <a:lstStyle/>
          <a:p>
            <a:r>
              <a:rPr lang="en-US" sz="900" b="1" dirty="0" smtClean="0">
                <a:latin typeface="Calibri" panose="020F0502020204030204" pitchFamily="34" charset="0"/>
              </a:rPr>
              <a:t>7040</a:t>
            </a:r>
            <a:endParaRPr lang="en-US" sz="900" b="1" dirty="0">
              <a:latin typeface="Calibri" panose="020F050202020403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 rot="-1560000">
            <a:off x="2808514" y="2202870"/>
            <a:ext cx="415498" cy="230832"/>
          </a:xfrm>
          <a:prstGeom prst="rect">
            <a:avLst/>
          </a:prstGeom>
          <a:noFill/>
          <a:ln w="12700">
            <a:noFill/>
          </a:ln>
        </p:spPr>
        <p:txBody>
          <a:bodyPr wrap="none" rtlCol="0">
            <a:spAutoFit/>
          </a:bodyPr>
          <a:lstStyle/>
          <a:p>
            <a:r>
              <a:rPr lang="en-US" sz="900" b="1" dirty="0" smtClean="0">
                <a:latin typeface="Calibri" panose="020F0502020204030204" pitchFamily="34" charset="0"/>
              </a:rPr>
              <a:t>7080</a:t>
            </a:r>
            <a:endParaRPr lang="en-US" sz="900" b="1" dirty="0">
              <a:latin typeface="Calibri" panose="020F050202020403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 rot="-1560000">
            <a:off x="2960914" y="2479961"/>
            <a:ext cx="415498" cy="230832"/>
          </a:xfrm>
          <a:prstGeom prst="rect">
            <a:avLst/>
          </a:prstGeom>
          <a:noFill/>
          <a:ln w="12700">
            <a:noFill/>
          </a:ln>
        </p:spPr>
        <p:txBody>
          <a:bodyPr wrap="none" rtlCol="0">
            <a:spAutoFit/>
          </a:bodyPr>
          <a:lstStyle/>
          <a:p>
            <a:r>
              <a:rPr lang="en-US" sz="900" b="1" dirty="0" smtClean="0">
                <a:latin typeface="Calibri" panose="020F0502020204030204" pitchFamily="34" charset="0"/>
              </a:rPr>
              <a:t>7060</a:t>
            </a:r>
            <a:endParaRPr lang="en-US" sz="900" b="1" dirty="0">
              <a:latin typeface="Calibri" panose="020F050202020403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 rot="1320000">
            <a:off x="4577939" y="1365661"/>
            <a:ext cx="415498" cy="230832"/>
          </a:xfrm>
          <a:prstGeom prst="rect">
            <a:avLst/>
          </a:prstGeom>
          <a:noFill/>
          <a:ln w="12700">
            <a:noFill/>
          </a:ln>
        </p:spPr>
        <p:txBody>
          <a:bodyPr wrap="none" rtlCol="0">
            <a:spAutoFit/>
          </a:bodyPr>
          <a:lstStyle/>
          <a:p>
            <a:r>
              <a:rPr lang="en-US" sz="900" b="1" dirty="0" smtClean="0">
                <a:latin typeface="Calibri" panose="020F0502020204030204" pitchFamily="34" charset="0"/>
              </a:rPr>
              <a:t>7140</a:t>
            </a:r>
            <a:endParaRPr lang="en-US" sz="900" b="1" dirty="0">
              <a:latin typeface="Calibri" panose="020F050202020403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 rot="2460000">
            <a:off x="5209311" y="1628900"/>
            <a:ext cx="415498" cy="230832"/>
          </a:xfrm>
          <a:prstGeom prst="rect">
            <a:avLst/>
          </a:prstGeom>
          <a:noFill/>
          <a:ln w="12700">
            <a:noFill/>
          </a:ln>
        </p:spPr>
        <p:txBody>
          <a:bodyPr wrap="none" rtlCol="0">
            <a:spAutoFit/>
          </a:bodyPr>
          <a:lstStyle/>
          <a:p>
            <a:r>
              <a:rPr lang="en-US" sz="900" b="1" dirty="0" smtClean="0">
                <a:latin typeface="Calibri" panose="020F0502020204030204" pitchFamily="34" charset="0"/>
              </a:rPr>
              <a:t>7160</a:t>
            </a:r>
            <a:endParaRPr lang="en-US" sz="900" b="1" dirty="0">
              <a:latin typeface="Calibri" panose="020F050202020403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 rot="-2820000">
            <a:off x="1640776" y="1634836"/>
            <a:ext cx="415498" cy="230832"/>
          </a:xfrm>
          <a:prstGeom prst="rect">
            <a:avLst/>
          </a:prstGeom>
          <a:noFill/>
          <a:ln w="12700">
            <a:noFill/>
          </a:ln>
        </p:spPr>
        <p:txBody>
          <a:bodyPr wrap="none" rtlCol="0">
            <a:spAutoFit/>
          </a:bodyPr>
          <a:lstStyle/>
          <a:p>
            <a:r>
              <a:rPr lang="en-US" sz="900" b="1" dirty="0" smtClean="0">
                <a:latin typeface="Calibri" panose="020F0502020204030204" pitchFamily="34" charset="0"/>
              </a:rPr>
              <a:t>7180</a:t>
            </a:r>
            <a:endParaRPr lang="en-US" sz="900" b="1" dirty="0">
              <a:latin typeface="Calibri" panose="020F050202020403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 rot="3240000">
            <a:off x="5801095" y="2036616"/>
            <a:ext cx="415498" cy="230832"/>
          </a:xfrm>
          <a:prstGeom prst="rect">
            <a:avLst/>
          </a:prstGeom>
          <a:noFill/>
          <a:ln w="12700">
            <a:noFill/>
          </a:ln>
        </p:spPr>
        <p:txBody>
          <a:bodyPr wrap="none" rtlCol="0">
            <a:spAutoFit/>
          </a:bodyPr>
          <a:lstStyle/>
          <a:p>
            <a:r>
              <a:rPr lang="en-US" sz="900" b="1" dirty="0" smtClean="0">
                <a:latin typeface="Calibri" panose="020F0502020204030204" pitchFamily="34" charset="0"/>
              </a:rPr>
              <a:t>7180</a:t>
            </a:r>
            <a:endParaRPr lang="en-US" sz="900" b="1" dirty="0">
              <a:latin typeface="Calibri" panose="020F050202020403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 rot="-2820000">
            <a:off x="1514107" y="1430977"/>
            <a:ext cx="415498" cy="230832"/>
          </a:xfrm>
          <a:prstGeom prst="rect">
            <a:avLst/>
          </a:prstGeom>
          <a:noFill/>
          <a:ln w="12700">
            <a:noFill/>
          </a:ln>
        </p:spPr>
        <p:txBody>
          <a:bodyPr wrap="none" rtlCol="0">
            <a:spAutoFit/>
          </a:bodyPr>
          <a:lstStyle/>
          <a:p>
            <a:r>
              <a:rPr lang="en-US" sz="900" b="1" dirty="0" smtClean="0">
                <a:latin typeface="Calibri" panose="020F0502020204030204" pitchFamily="34" charset="0"/>
              </a:rPr>
              <a:t>7200</a:t>
            </a:r>
            <a:endParaRPr lang="en-US" sz="900" b="1" dirty="0">
              <a:latin typeface="Calibri" panose="020F050202020403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 rot="1740000">
            <a:off x="5514108" y="1518061"/>
            <a:ext cx="415498" cy="230832"/>
          </a:xfrm>
          <a:prstGeom prst="rect">
            <a:avLst/>
          </a:prstGeom>
          <a:noFill/>
          <a:ln w="12700">
            <a:noFill/>
          </a:ln>
        </p:spPr>
        <p:txBody>
          <a:bodyPr wrap="none" rtlCol="0">
            <a:spAutoFit/>
          </a:bodyPr>
          <a:lstStyle/>
          <a:p>
            <a:r>
              <a:rPr lang="en-US" sz="900" b="1" dirty="0" smtClean="0">
                <a:latin typeface="Calibri" panose="020F0502020204030204" pitchFamily="34" charset="0"/>
              </a:rPr>
              <a:t>7200</a:t>
            </a:r>
            <a:endParaRPr lang="en-US" sz="900" b="1" dirty="0">
              <a:latin typeface="Calibri" panose="020F050202020403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 rot="2880000">
            <a:off x="6010892" y="1729836"/>
            <a:ext cx="415498" cy="230832"/>
          </a:xfrm>
          <a:prstGeom prst="rect">
            <a:avLst/>
          </a:prstGeom>
          <a:noFill/>
          <a:ln w="12700">
            <a:noFill/>
          </a:ln>
        </p:spPr>
        <p:txBody>
          <a:bodyPr wrap="none" rtlCol="0">
            <a:spAutoFit/>
          </a:bodyPr>
          <a:lstStyle/>
          <a:p>
            <a:r>
              <a:rPr lang="en-US" sz="900" b="1" dirty="0" smtClean="0">
                <a:latin typeface="Calibri" panose="020F0502020204030204" pitchFamily="34" charset="0"/>
              </a:rPr>
              <a:t>7220</a:t>
            </a:r>
            <a:endParaRPr lang="en-US" sz="900" b="1" dirty="0">
              <a:latin typeface="Calibri" panose="020F050202020403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 rot="3240000">
            <a:off x="6382985" y="1989114"/>
            <a:ext cx="415498" cy="230832"/>
          </a:xfrm>
          <a:prstGeom prst="rect">
            <a:avLst/>
          </a:prstGeom>
          <a:noFill/>
          <a:ln w="12700">
            <a:noFill/>
          </a:ln>
        </p:spPr>
        <p:txBody>
          <a:bodyPr wrap="none" rtlCol="0">
            <a:spAutoFit/>
          </a:bodyPr>
          <a:lstStyle/>
          <a:p>
            <a:r>
              <a:rPr lang="en-US" sz="900" b="1" dirty="0" smtClean="0">
                <a:latin typeface="Calibri" panose="020F0502020204030204" pitchFamily="34" charset="0"/>
              </a:rPr>
              <a:t>7240</a:t>
            </a:r>
            <a:endParaRPr lang="en-US" sz="900" b="1" dirty="0">
              <a:latin typeface="Calibri" panose="020F0502020204030204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 rot="3720000">
            <a:off x="6749142" y="2272145"/>
            <a:ext cx="415498" cy="230832"/>
          </a:xfrm>
          <a:prstGeom prst="rect">
            <a:avLst/>
          </a:prstGeom>
          <a:noFill/>
          <a:ln w="12700">
            <a:noFill/>
          </a:ln>
        </p:spPr>
        <p:txBody>
          <a:bodyPr wrap="none" rtlCol="0">
            <a:spAutoFit/>
          </a:bodyPr>
          <a:lstStyle/>
          <a:p>
            <a:r>
              <a:rPr lang="en-US" sz="900" b="1" dirty="0" smtClean="0">
                <a:latin typeface="Calibri" panose="020F0502020204030204" pitchFamily="34" charset="0"/>
              </a:rPr>
              <a:t>7260</a:t>
            </a:r>
            <a:endParaRPr lang="en-US" sz="900" b="1" dirty="0">
              <a:latin typeface="Calibri" panose="020F0502020204030204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 rot="3240000">
            <a:off x="6563095" y="1611084"/>
            <a:ext cx="415498" cy="230832"/>
          </a:xfrm>
          <a:prstGeom prst="rect">
            <a:avLst/>
          </a:prstGeom>
          <a:noFill/>
          <a:ln w="12700">
            <a:noFill/>
          </a:ln>
        </p:spPr>
        <p:txBody>
          <a:bodyPr wrap="none" rtlCol="0">
            <a:spAutoFit/>
          </a:bodyPr>
          <a:lstStyle/>
          <a:p>
            <a:r>
              <a:rPr lang="en-US" sz="900" b="1" dirty="0" smtClean="0">
                <a:latin typeface="Calibri" panose="020F0502020204030204" pitchFamily="34" charset="0"/>
              </a:rPr>
              <a:t>7280</a:t>
            </a:r>
            <a:endParaRPr lang="en-US" sz="900" b="1" dirty="0">
              <a:latin typeface="Calibri" panose="020F0502020204030204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 rot="3240000">
            <a:off x="7053942" y="2072241"/>
            <a:ext cx="415498" cy="230832"/>
          </a:xfrm>
          <a:prstGeom prst="rect">
            <a:avLst/>
          </a:prstGeom>
          <a:noFill/>
          <a:ln w="12700">
            <a:noFill/>
          </a:ln>
        </p:spPr>
        <p:txBody>
          <a:bodyPr wrap="none" rtlCol="0">
            <a:spAutoFit/>
          </a:bodyPr>
          <a:lstStyle/>
          <a:p>
            <a:r>
              <a:rPr lang="en-US" sz="900" b="1" dirty="0" smtClean="0">
                <a:latin typeface="Calibri" panose="020F0502020204030204" pitchFamily="34" charset="0"/>
              </a:rPr>
              <a:t>7300</a:t>
            </a:r>
            <a:endParaRPr lang="en-US" sz="900" b="1" dirty="0">
              <a:latin typeface="Calibri" panose="020F050202020403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 rot="3240000">
            <a:off x="6867896" y="1464624"/>
            <a:ext cx="415498" cy="230832"/>
          </a:xfrm>
          <a:prstGeom prst="rect">
            <a:avLst/>
          </a:prstGeom>
          <a:noFill/>
          <a:ln w="12700">
            <a:noFill/>
          </a:ln>
        </p:spPr>
        <p:txBody>
          <a:bodyPr wrap="none" rtlCol="0">
            <a:spAutoFit/>
          </a:bodyPr>
          <a:lstStyle/>
          <a:p>
            <a:r>
              <a:rPr lang="en-US" sz="900" b="1" dirty="0" smtClean="0">
                <a:latin typeface="Calibri" panose="020F0502020204030204" pitchFamily="34" charset="0"/>
              </a:rPr>
              <a:t>7320</a:t>
            </a:r>
            <a:endParaRPr lang="en-US" sz="900" b="1" dirty="0">
              <a:latin typeface="Calibri" panose="020F0502020204030204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 rot="3240000">
            <a:off x="7192490" y="1522020"/>
            <a:ext cx="415498" cy="230832"/>
          </a:xfrm>
          <a:prstGeom prst="rect">
            <a:avLst/>
          </a:prstGeom>
          <a:noFill/>
          <a:ln w="12700">
            <a:noFill/>
          </a:ln>
        </p:spPr>
        <p:txBody>
          <a:bodyPr wrap="none" rtlCol="0">
            <a:spAutoFit/>
          </a:bodyPr>
          <a:lstStyle/>
          <a:p>
            <a:r>
              <a:rPr lang="en-US" sz="900" b="1" dirty="0" smtClean="0">
                <a:latin typeface="Calibri" panose="020F0502020204030204" pitchFamily="34" charset="0"/>
              </a:rPr>
              <a:t>7340</a:t>
            </a:r>
            <a:endParaRPr lang="en-US" sz="900" b="1" dirty="0">
              <a:latin typeface="Calibri" panose="020F0502020204030204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 rot="-1920000">
            <a:off x="3238005" y="3938646"/>
            <a:ext cx="415498" cy="230832"/>
          </a:xfrm>
          <a:prstGeom prst="rect">
            <a:avLst/>
          </a:prstGeom>
          <a:noFill/>
          <a:ln w="12700">
            <a:noFill/>
          </a:ln>
        </p:spPr>
        <p:txBody>
          <a:bodyPr wrap="none" rtlCol="0">
            <a:spAutoFit/>
          </a:bodyPr>
          <a:lstStyle/>
          <a:p>
            <a:r>
              <a:rPr lang="en-US" sz="900" b="1" dirty="0" smtClean="0">
                <a:latin typeface="Calibri" panose="020F0502020204030204" pitchFamily="34" charset="0"/>
              </a:rPr>
              <a:t>7200</a:t>
            </a:r>
            <a:endParaRPr lang="en-US" sz="900" b="1" dirty="0">
              <a:latin typeface="Calibri" panose="020F0502020204030204" pitchFamily="34" charset="0"/>
            </a:endParaRPr>
          </a:p>
        </p:txBody>
      </p:sp>
      <p:sp>
        <p:nvSpPr>
          <p:cNvPr id="28" name="Freeform 27"/>
          <p:cNvSpPr/>
          <p:nvPr/>
        </p:nvSpPr>
        <p:spPr>
          <a:xfrm>
            <a:off x="3306289" y="2779816"/>
            <a:ext cx="745175" cy="437408"/>
          </a:xfrm>
          <a:custGeom>
            <a:avLst/>
            <a:gdLst>
              <a:gd name="connsiteX0" fmla="*/ 173181 w 745175"/>
              <a:gd name="connsiteY0" fmla="*/ 70262 h 437408"/>
              <a:gd name="connsiteX1" fmla="*/ 60366 w 745175"/>
              <a:gd name="connsiteY1" fmla="*/ 171202 h 437408"/>
              <a:gd name="connsiteX2" fmla="*/ 18802 w 745175"/>
              <a:gd name="connsiteY2" fmla="*/ 260267 h 437408"/>
              <a:gd name="connsiteX3" fmla="*/ 18802 w 745175"/>
              <a:gd name="connsiteY3" fmla="*/ 343394 h 437408"/>
              <a:gd name="connsiteX4" fmla="*/ 131617 w 745175"/>
              <a:gd name="connsiteY4" fmla="*/ 396833 h 437408"/>
              <a:gd name="connsiteX5" fmla="*/ 380999 w 745175"/>
              <a:gd name="connsiteY5" fmla="*/ 426522 h 437408"/>
              <a:gd name="connsiteX6" fmla="*/ 654132 w 745175"/>
              <a:gd name="connsiteY6" fmla="*/ 331519 h 437408"/>
              <a:gd name="connsiteX7" fmla="*/ 731321 w 745175"/>
              <a:gd name="connsiteY7" fmla="*/ 230579 h 437408"/>
              <a:gd name="connsiteX8" fmla="*/ 737259 w 745175"/>
              <a:gd name="connsiteY8" fmla="*/ 70262 h 437408"/>
              <a:gd name="connsiteX9" fmla="*/ 713508 w 745175"/>
              <a:gd name="connsiteY9" fmla="*/ 34636 h 437408"/>
              <a:gd name="connsiteX10" fmla="*/ 630381 w 745175"/>
              <a:gd name="connsiteY10" fmla="*/ 4948 h 437408"/>
              <a:gd name="connsiteX11" fmla="*/ 511628 w 745175"/>
              <a:gd name="connsiteY11" fmla="*/ 4948 h 4374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745175" h="437408">
                <a:moveTo>
                  <a:pt x="173181" y="70262"/>
                </a:moveTo>
                <a:cubicBezTo>
                  <a:pt x="129638" y="104898"/>
                  <a:pt x="86096" y="139535"/>
                  <a:pt x="60366" y="171202"/>
                </a:cubicBezTo>
                <a:cubicBezTo>
                  <a:pt x="34636" y="202869"/>
                  <a:pt x="25729" y="231568"/>
                  <a:pt x="18802" y="260267"/>
                </a:cubicBezTo>
                <a:cubicBezTo>
                  <a:pt x="11875" y="288966"/>
                  <a:pt x="0" y="320633"/>
                  <a:pt x="18802" y="343394"/>
                </a:cubicBezTo>
                <a:cubicBezTo>
                  <a:pt x="37604" y="366155"/>
                  <a:pt x="71251" y="382978"/>
                  <a:pt x="131617" y="396833"/>
                </a:cubicBezTo>
                <a:cubicBezTo>
                  <a:pt x="191983" y="410688"/>
                  <a:pt x="293913" y="437408"/>
                  <a:pt x="380999" y="426522"/>
                </a:cubicBezTo>
                <a:cubicBezTo>
                  <a:pt x="468085" y="415636"/>
                  <a:pt x="595745" y="364176"/>
                  <a:pt x="654132" y="331519"/>
                </a:cubicBezTo>
                <a:cubicBezTo>
                  <a:pt x="712519" y="298862"/>
                  <a:pt x="717467" y="274122"/>
                  <a:pt x="731321" y="230579"/>
                </a:cubicBezTo>
                <a:cubicBezTo>
                  <a:pt x="745175" y="187036"/>
                  <a:pt x="740228" y="102919"/>
                  <a:pt x="737259" y="70262"/>
                </a:cubicBezTo>
                <a:cubicBezTo>
                  <a:pt x="734290" y="37605"/>
                  <a:pt x="731321" y="45522"/>
                  <a:pt x="713508" y="34636"/>
                </a:cubicBezTo>
                <a:cubicBezTo>
                  <a:pt x="695695" y="23750"/>
                  <a:pt x="664028" y="9896"/>
                  <a:pt x="630381" y="4948"/>
                </a:cubicBezTo>
                <a:cubicBezTo>
                  <a:pt x="596734" y="0"/>
                  <a:pt x="554181" y="2474"/>
                  <a:pt x="511628" y="4948"/>
                </a:cubicBez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29" name="Freeform 28"/>
          <p:cNvSpPr/>
          <p:nvPr/>
        </p:nvSpPr>
        <p:spPr>
          <a:xfrm>
            <a:off x="2843150" y="2660073"/>
            <a:ext cx="725385" cy="807522"/>
          </a:xfrm>
          <a:custGeom>
            <a:avLst/>
            <a:gdLst>
              <a:gd name="connsiteX0" fmla="*/ 725385 w 725385"/>
              <a:gd name="connsiteY0" fmla="*/ 0 h 807522"/>
              <a:gd name="connsiteX1" fmla="*/ 517567 w 725385"/>
              <a:gd name="connsiteY1" fmla="*/ 71252 h 807522"/>
              <a:gd name="connsiteX2" fmla="*/ 185058 w 725385"/>
              <a:gd name="connsiteY2" fmla="*/ 290945 h 807522"/>
              <a:gd name="connsiteX3" fmla="*/ 113806 w 725385"/>
              <a:gd name="connsiteY3" fmla="*/ 433449 h 807522"/>
              <a:gd name="connsiteX4" fmla="*/ 30679 w 725385"/>
              <a:gd name="connsiteY4" fmla="*/ 570015 h 807522"/>
              <a:gd name="connsiteX5" fmla="*/ 990 w 725385"/>
              <a:gd name="connsiteY5" fmla="*/ 700644 h 807522"/>
              <a:gd name="connsiteX6" fmla="*/ 24741 w 725385"/>
              <a:gd name="connsiteY6" fmla="*/ 777833 h 807522"/>
              <a:gd name="connsiteX7" fmla="*/ 90055 w 725385"/>
              <a:gd name="connsiteY7" fmla="*/ 807522 h 8075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25385" h="807522">
                <a:moveTo>
                  <a:pt x="725385" y="0"/>
                </a:moveTo>
                <a:cubicBezTo>
                  <a:pt x="666503" y="11380"/>
                  <a:pt x="607621" y="22761"/>
                  <a:pt x="517567" y="71252"/>
                </a:cubicBezTo>
                <a:cubicBezTo>
                  <a:pt x="427513" y="119743"/>
                  <a:pt x="252352" y="230579"/>
                  <a:pt x="185058" y="290945"/>
                </a:cubicBezTo>
                <a:cubicBezTo>
                  <a:pt x="117765" y="351311"/>
                  <a:pt x="139536" y="386937"/>
                  <a:pt x="113806" y="433449"/>
                </a:cubicBezTo>
                <a:cubicBezTo>
                  <a:pt x="88076" y="479961"/>
                  <a:pt x="49482" y="525483"/>
                  <a:pt x="30679" y="570015"/>
                </a:cubicBezTo>
                <a:cubicBezTo>
                  <a:pt x="11876" y="614547"/>
                  <a:pt x="1980" y="666008"/>
                  <a:pt x="990" y="700644"/>
                </a:cubicBezTo>
                <a:cubicBezTo>
                  <a:pt x="0" y="735280"/>
                  <a:pt x="9897" y="760020"/>
                  <a:pt x="24741" y="777833"/>
                </a:cubicBezTo>
                <a:cubicBezTo>
                  <a:pt x="39585" y="795646"/>
                  <a:pt x="64820" y="801584"/>
                  <a:pt x="90055" y="807522"/>
                </a:cubicBez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30" name="Freeform 29"/>
          <p:cNvSpPr/>
          <p:nvPr/>
        </p:nvSpPr>
        <p:spPr>
          <a:xfrm>
            <a:off x="3918857" y="2654135"/>
            <a:ext cx="459179" cy="516577"/>
          </a:xfrm>
          <a:custGeom>
            <a:avLst/>
            <a:gdLst>
              <a:gd name="connsiteX0" fmla="*/ 0 w 459179"/>
              <a:gd name="connsiteY0" fmla="*/ 0 h 516577"/>
              <a:gd name="connsiteX1" fmla="*/ 267195 w 459179"/>
              <a:gd name="connsiteY1" fmla="*/ 47501 h 516577"/>
              <a:gd name="connsiteX2" fmla="*/ 433449 w 459179"/>
              <a:gd name="connsiteY2" fmla="*/ 237507 h 516577"/>
              <a:gd name="connsiteX3" fmla="*/ 421574 w 459179"/>
              <a:gd name="connsiteY3" fmla="*/ 350322 h 516577"/>
              <a:gd name="connsiteX4" fmla="*/ 344385 w 459179"/>
              <a:gd name="connsiteY4" fmla="*/ 516577 h 5165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9179" h="516577">
                <a:moveTo>
                  <a:pt x="0" y="0"/>
                </a:moveTo>
                <a:cubicBezTo>
                  <a:pt x="97477" y="3958"/>
                  <a:pt x="194954" y="7917"/>
                  <a:pt x="267195" y="47501"/>
                </a:cubicBezTo>
                <a:cubicBezTo>
                  <a:pt x="339436" y="87085"/>
                  <a:pt x="407719" y="187037"/>
                  <a:pt x="433449" y="237507"/>
                </a:cubicBezTo>
                <a:cubicBezTo>
                  <a:pt x="459179" y="287977"/>
                  <a:pt x="436418" y="303810"/>
                  <a:pt x="421574" y="350322"/>
                </a:cubicBezTo>
                <a:cubicBezTo>
                  <a:pt x="406730" y="396834"/>
                  <a:pt x="375557" y="456705"/>
                  <a:pt x="344385" y="516577"/>
                </a:cubicBez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31" name="Freeform 30"/>
          <p:cNvSpPr/>
          <p:nvPr/>
        </p:nvSpPr>
        <p:spPr>
          <a:xfrm>
            <a:off x="2362200" y="2671948"/>
            <a:ext cx="677883" cy="955964"/>
          </a:xfrm>
          <a:custGeom>
            <a:avLst/>
            <a:gdLst>
              <a:gd name="connsiteX0" fmla="*/ 677883 w 677883"/>
              <a:gd name="connsiteY0" fmla="*/ 0 h 955964"/>
              <a:gd name="connsiteX1" fmla="*/ 333499 w 677883"/>
              <a:gd name="connsiteY1" fmla="*/ 237507 h 955964"/>
              <a:gd name="connsiteX2" fmla="*/ 78179 w 677883"/>
              <a:gd name="connsiteY2" fmla="*/ 510639 h 955964"/>
              <a:gd name="connsiteX3" fmla="*/ 12865 w 677883"/>
              <a:gd name="connsiteY3" fmla="*/ 742208 h 955964"/>
              <a:gd name="connsiteX4" fmla="*/ 24740 w 677883"/>
              <a:gd name="connsiteY4" fmla="*/ 866899 h 955964"/>
              <a:gd name="connsiteX5" fmla="*/ 161306 w 677883"/>
              <a:gd name="connsiteY5" fmla="*/ 955964 h 9559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77883" h="955964">
                <a:moveTo>
                  <a:pt x="677883" y="0"/>
                </a:moveTo>
                <a:cubicBezTo>
                  <a:pt x="555666" y="76200"/>
                  <a:pt x="433450" y="152400"/>
                  <a:pt x="333499" y="237507"/>
                </a:cubicBezTo>
                <a:cubicBezTo>
                  <a:pt x="233548" y="322614"/>
                  <a:pt x="131618" y="426522"/>
                  <a:pt x="78179" y="510639"/>
                </a:cubicBezTo>
                <a:cubicBezTo>
                  <a:pt x="24740" y="594756"/>
                  <a:pt x="21772" y="682831"/>
                  <a:pt x="12865" y="742208"/>
                </a:cubicBezTo>
                <a:cubicBezTo>
                  <a:pt x="3959" y="801585"/>
                  <a:pt x="0" y="831273"/>
                  <a:pt x="24740" y="866899"/>
                </a:cubicBezTo>
                <a:cubicBezTo>
                  <a:pt x="49480" y="902525"/>
                  <a:pt x="105393" y="929244"/>
                  <a:pt x="161306" y="955964"/>
                </a:cubicBez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32" name="Freeform 31"/>
          <p:cNvSpPr/>
          <p:nvPr/>
        </p:nvSpPr>
        <p:spPr>
          <a:xfrm>
            <a:off x="3331029" y="2358242"/>
            <a:ext cx="1370610" cy="764968"/>
          </a:xfrm>
          <a:custGeom>
            <a:avLst/>
            <a:gdLst>
              <a:gd name="connsiteX0" fmla="*/ 0 w 1370610"/>
              <a:gd name="connsiteY0" fmla="*/ 177140 h 764968"/>
              <a:gd name="connsiteX1" fmla="*/ 510639 w 1370610"/>
              <a:gd name="connsiteY1" fmla="*/ 40574 h 764968"/>
              <a:gd name="connsiteX2" fmla="*/ 926275 w 1370610"/>
              <a:gd name="connsiteY2" fmla="*/ 16823 h 764968"/>
              <a:gd name="connsiteX3" fmla="*/ 1252846 w 1370610"/>
              <a:gd name="connsiteY3" fmla="*/ 141514 h 764968"/>
              <a:gd name="connsiteX4" fmla="*/ 1353787 w 1370610"/>
              <a:gd name="connsiteY4" fmla="*/ 379020 h 764968"/>
              <a:gd name="connsiteX5" fmla="*/ 1353787 w 1370610"/>
              <a:gd name="connsiteY5" fmla="*/ 574963 h 764968"/>
              <a:gd name="connsiteX6" fmla="*/ 1282535 w 1370610"/>
              <a:gd name="connsiteY6" fmla="*/ 764968 h 7649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70610" h="764968">
                <a:moveTo>
                  <a:pt x="0" y="177140"/>
                </a:moveTo>
                <a:cubicBezTo>
                  <a:pt x="178130" y="122217"/>
                  <a:pt x="356260" y="67294"/>
                  <a:pt x="510639" y="40574"/>
                </a:cubicBezTo>
                <a:cubicBezTo>
                  <a:pt x="665018" y="13854"/>
                  <a:pt x="802574" y="0"/>
                  <a:pt x="926275" y="16823"/>
                </a:cubicBezTo>
                <a:cubicBezTo>
                  <a:pt x="1049976" y="33646"/>
                  <a:pt x="1181594" y="81148"/>
                  <a:pt x="1252846" y="141514"/>
                </a:cubicBezTo>
                <a:cubicBezTo>
                  <a:pt x="1324098" y="201880"/>
                  <a:pt x="1336964" y="306779"/>
                  <a:pt x="1353787" y="379020"/>
                </a:cubicBezTo>
                <a:cubicBezTo>
                  <a:pt x="1370610" y="451261"/>
                  <a:pt x="1365662" y="510638"/>
                  <a:pt x="1353787" y="574963"/>
                </a:cubicBezTo>
                <a:cubicBezTo>
                  <a:pt x="1341912" y="639288"/>
                  <a:pt x="1312223" y="702128"/>
                  <a:pt x="1282535" y="764968"/>
                </a:cubicBez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33" name="Freeform 32"/>
          <p:cNvSpPr/>
          <p:nvPr/>
        </p:nvSpPr>
        <p:spPr>
          <a:xfrm>
            <a:off x="2083130" y="2404753"/>
            <a:ext cx="778823" cy="1330037"/>
          </a:xfrm>
          <a:custGeom>
            <a:avLst/>
            <a:gdLst>
              <a:gd name="connsiteX0" fmla="*/ 778823 w 778823"/>
              <a:gd name="connsiteY0" fmla="*/ 0 h 1330037"/>
              <a:gd name="connsiteX1" fmla="*/ 363187 w 778823"/>
              <a:gd name="connsiteY1" fmla="*/ 338447 h 1330037"/>
              <a:gd name="connsiteX2" fmla="*/ 119743 w 778823"/>
              <a:gd name="connsiteY2" fmla="*/ 629392 h 1330037"/>
              <a:gd name="connsiteX3" fmla="*/ 12865 w 778823"/>
              <a:gd name="connsiteY3" fmla="*/ 1009403 h 1330037"/>
              <a:gd name="connsiteX4" fmla="*/ 42553 w 778823"/>
              <a:gd name="connsiteY4" fmla="*/ 1229096 h 1330037"/>
              <a:gd name="connsiteX5" fmla="*/ 101930 w 778823"/>
              <a:gd name="connsiteY5" fmla="*/ 1330037 h 13300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78823" h="1330037">
                <a:moveTo>
                  <a:pt x="778823" y="0"/>
                </a:moveTo>
                <a:cubicBezTo>
                  <a:pt x="625928" y="116774"/>
                  <a:pt x="473034" y="233548"/>
                  <a:pt x="363187" y="338447"/>
                </a:cubicBezTo>
                <a:cubicBezTo>
                  <a:pt x="253340" y="443346"/>
                  <a:pt x="178130" y="517566"/>
                  <a:pt x="119743" y="629392"/>
                </a:cubicBezTo>
                <a:cubicBezTo>
                  <a:pt x="61356" y="741218"/>
                  <a:pt x="25730" y="909452"/>
                  <a:pt x="12865" y="1009403"/>
                </a:cubicBezTo>
                <a:cubicBezTo>
                  <a:pt x="0" y="1109354"/>
                  <a:pt x="27709" y="1175657"/>
                  <a:pt x="42553" y="1229096"/>
                </a:cubicBezTo>
                <a:cubicBezTo>
                  <a:pt x="57397" y="1282535"/>
                  <a:pt x="79663" y="1306286"/>
                  <a:pt x="101930" y="1330037"/>
                </a:cubicBez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34" name="Freeform 33"/>
          <p:cNvSpPr/>
          <p:nvPr/>
        </p:nvSpPr>
        <p:spPr>
          <a:xfrm>
            <a:off x="3182587" y="2008909"/>
            <a:ext cx="1862447" cy="1161803"/>
          </a:xfrm>
          <a:custGeom>
            <a:avLst/>
            <a:gdLst>
              <a:gd name="connsiteX0" fmla="*/ 0 w 1862447"/>
              <a:gd name="connsiteY0" fmla="*/ 247403 h 1161803"/>
              <a:gd name="connsiteX1" fmla="*/ 540327 w 1862447"/>
              <a:gd name="connsiteY1" fmla="*/ 57397 h 1161803"/>
              <a:gd name="connsiteX2" fmla="*/ 1092530 w 1862447"/>
              <a:gd name="connsiteY2" fmla="*/ 9896 h 1161803"/>
              <a:gd name="connsiteX3" fmla="*/ 1543792 w 1862447"/>
              <a:gd name="connsiteY3" fmla="*/ 116774 h 1161803"/>
              <a:gd name="connsiteX4" fmla="*/ 1810987 w 1862447"/>
              <a:gd name="connsiteY4" fmla="*/ 478972 h 1161803"/>
              <a:gd name="connsiteX5" fmla="*/ 1852551 w 1862447"/>
              <a:gd name="connsiteY5" fmla="*/ 847107 h 1161803"/>
              <a:gd name="connsiteX6" fmla="*/ 1751610 w 1862447"/>
              <a:gd name="connsiteY6" fmla="*/ 1161803 h 11618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62447" h="1161803">
                <a:moveTo>
                  <a:pt x="0" y="247403"/>
                </a:moveTo>
                <a:cubicBezTo>
                  <a:pt x="179119" y="172192"/>
                  <a:pt x="358239" y="96982"/>
                  <a:pt x="540327" y="57397"/>
                </a:cubicBezTo>
                <a:cubicBezTo>
                  <a:pt x="722415" y="17813"/>
                  <a:pt x="925286" y="0"/>
                  <a:pt x="1092530" y="9896"/>
                </a:cubicBezTo>
                <a:cubicBezTo>
                  <a:pt x="1259774" y="19792"/>
                  <a:pt x="1424049" y="38595"/>
                  <a:pt x="1543792" y="116774"/>
                </a:cubicBezTo>
                <a:cubicBezTo>
                  <a:pt x="1663535" y="194953"/>
                  <a:pt x="1759527" y="357250"/>
                  <a:pt x="1810987" y="478972"/>
                </a:cubicBezTo>
                <a:cubicBezTo>
                  <a:pt x="1862447" y="600694"/>
                  <a:pt x="1862447" y="733302"/>
                  <a:pt x="1852551" y="847107"/>
                </a:cubicBezTo>
                <a:cubicBezTo>
                  <a:pt x="1842655" y="960912"/>
                  <a:pt x="1797132" y="1061357"/>
                  <a:pt x="1751610" y="1161803"/>
                </a:cubicBez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35" name="Freeform 34"/>
          <p:cNvSpPr/>
          <p:nvPr/>
        </p:nvSpPr>
        <p:spPr>
          <a:xfrm>
            <a:off x="1659577" y="1870364"/>
            <a:ext cx="1523010" cy="2042555"/>
          </a:xfrm>
          <a:custGeom>
            <a:avLst/>
            <a:gdLst>
              <a:gd name="connsiteX0" fmla="*/ 1523010 w 1523010"/>
              <a:gd name="connsiteY0" fmla="*/ 0 h 2042555"/>
              <a:gd name="connsiteX1" fmla="*/ 947057 w 1523010"/>
              <a:gd name="connsiteY1" fmla="*/ 332509 h 2042555"/>
              <a:gd name="connsiteX2" fmla="*/ 418605 w 1523010"/>
              <a:gd name="connsiteY2" fmla="*/ 831272 h 2042555"/>
              <a:gd name="connsiteX3" fmla="*/ 68283 w 1523010"/>
              <a:gd name="connsiteY3" fmla="*/ 1472540 h 2042555"/>
              <a:gd name="connsiteX4" fmla="*/ 8906 w 1523010"/>
              <a:gd name="connsiteY4" fmla="*/ 1834737 h 2042555"/>
              <a:gd name="connsiteX5" fmla="*/ 80158 w 1523010"/>
              <a:gd name="connsiteY5" fmla="*/ 2042555 h 20425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23010" h="2042555">
                <a:moveTo>
                  <a:pt x="1523010" y="0"/>
                </a:moveTo>
                <a:cubicBezTo>
                  <a:pt x="1327067" y="96982"/>
                  <a:pt x="1131125" y="193964"/>
                  <a:pt x="947057" y="332509"/>
                </a:cubicBezTo>
                <a:cubicBezTo>
                  <a:pt x="762990" y="471054"/>
                  <a:pt x="565067" y="641267"/>
                  <a:pt x="418605" y="831272"/>
                </a:cubicBezTo>
                <a:cubicBezTo>
                  <a:pt x="272143" y="1021277"/>
                  <a:pt x="136566" y="1305296"/>
                  <a:pt x="68283" y="1472540"/>
                </a:cubicBezTo>
                <a:cubicBezTo>
                  <a:pt x="0" y="1639784"/>
                  <a:pt x="6927" y="1739735"/>
                  <a:pt x="8906" y="1834737"/>
                </a:cubicBezTo>
                <a:cubicBezTo>
                  <a:pt x="10885" y="1929739"/>
                  <a:pt x="45521" y="1986147"/>
                  <a:pt x="80158" y="2042555"/>
                </a:cubicBez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36" name="Freeform 35"/>
          <p:cNvSpPr/>
          <p:nvPr/>
        </p:nvSpPr>
        <p:spPr>
          <a:xfrm>
            <a:off x="3550722" y="1708067"/>
            <a:ext cx="1781299" cy="1450769"/>
          </a:xfrm>
          <a:custGeom>
            <a:avLst/>
            <a:gdLst>
              <a:gd name="connsiteX0" fmla="*/ 0 w 1781299"/>
              <a:gd name="connsiteY0" fmla="*/ 67294 h 1450769"/>
              <a:gd name="connsiteX1" fmla="*/ 599704 w 1781299"/>
              <a:gd name="connsiteY1" fmla="*/ 7917 h 1450769"/>
              <a:gd name="connsiteX2" fmla="*/ 1140031 w 1781299"/>
              <a:gd name="connsiteY2" fmla="*/ 114795 h 1450769"/>
              <a:gd name="connsiteX3" fmla="*/ 1579418 w 1781299"/>
              <a:gd name="connsiteY3" fmla="*/ 506681 h 1450769"/>
              <a:gd name="connsiteX4" fmla="*/ 1757548 w 1781299"/>
              <a:gd name="connsiteY4" fmla="*/ 987632 h 1450769"/>
              <a:gd name="connsiteX5" fmla="*/ 1721922 w 1781299"/>
              <a:gd name="connsiteY5" fmla="*/ 1302328 h 1450769"/>
              <a:gd name="connsiteX6" fmla="*/ 1626920 w 1781299"/>
              <a:gd name="connsiteY6" fmla="*/ 1450769 h 14507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81299" h="1450769">
                <a:moveTo>
                  <a:pt x="0" y="67294"/>
                </a:moveTo>
                <a:cubicBezTo>
                  <a:pt x="204849" y="33647"/>
                  <a:pt x="409699" y="0"/>
                  <a:pt x="599704" y="7917"/>
                </a:cubicBezTo>
                <a:cubicBezTo>
                  <a:pt x="789709" y="15834"/>
                  <a:pt x="976745" y="31668"/>
                  <a:pt x="1140031" y="114795"/>
                </a:cubicBezTo>
                <a:cubicBezTo>
                  <a:pt x="1303317" y="197922"/>
                  <a:pt x="1476499" y="361208"/>
                  <a:pt x="1579418" y="506681"/>
                </a:cubicBezTo>
                <a:cubicBezTo>
                  <a:pt x="1682337" y="652154"/>
                  <a:pt x="1733797" y="855024"/>
                  <a:pt x="1757548" y="987632"/>
                </a:cubicBezTo>
                <a:cubicBezTo>
                  <a:pt x="1781299" y="1120240"/>
                  <a:pt x="1743693" y="1225139"/>
                  <a:pt x="1721922" y="1302328"/>
                </a:cubicBezTo>
                <a:cubicBezTo>
                  <a:pt x="1700151" y="1379518"/>
                  <a:pt x="1663535" y="1415143"/>
                  <a:pt x="1626920" y="1450769"/>
                </a:cubicBez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37" name="Freeform 36"/>
          <p:cNvSpPr/>
          <p:nvPr/>
        </p:nvSpPr>
        <p:spPr>
          <a:xfrm>
            <a:off x="1490353" y="1514104"/>
            <a:ext cx="2553195" cy="1894114"/>
          </a:xfrm>
          <a:custGeom>
            <a:avLst/>
            <a:gdLst>
              <a:gd name="connsiteX0" fmla="*/ 2553195 w 2553195"/>
              <a:gd name="connsiteY0" fmla="*/ 0 h 1894114"/>
              <a:gd name="connsiteX1" fmla="*/ 1816925 w 2553195"/>
              <a:gd name="connsiteY1" fmla="*/ 95002 h 1894114"/>
              <a:gd name="connsiteX2" fmla="*/ 1217221 w 2553195"/>
              <a:gd name="connsiteY2" fmla="*/ 356260 h 1894114"/>
              <a:gd name="connsiteX3" fmla="*/ 635330 w 2553195"/>
              <a:gd name="connsiteY3" fmla="*/ 855023 h 1894114"/>
              <a:gd name="connsiteX4" fmla="*/ 290946 w 2553195"/>
              <a:gd name="connsiteY4" fmla="*/ 1318161 h 1894114"/>
              <a:gd name="connsiteX5" fmla="*/ 65315 w 2553195"/>
              <a:gd name="connsiteY5" fmla="*/ 1662545 h 1894114"/>
              <a:gd name="connsiteX6" fmla="*/ 0 w 2553195"/>
              <a:gd name="connsiteY6" fmla="*/ 1894114 h 18941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553195" h="1894114">
                <a:moveTo>
                  <a:pt x="2553195" y="0"/>
                </a:moveTo>
                <a:cubicBezTo>
                  <a:pt x="2296391" y="17812"/>
                  <a:pt x="2039587" y="35625"/>
                  <a:pt x="1816925" y="95002"/>
                </a:cubicBezTo>
                <a:cubicBezTo>
                  <a:pt x="1594263" y="154379"/>
                  <a:pt x="1414153" y="229590"/>
                  <a:pt x="1217221" y="356260"/>
                </a:cubicBezTo>
                <a:cubicBezTo>
                  <a:pt x="1020289" y="482930"/>
                  <a:pt x="789709" y="694706"/>
                  <a:pt x="635330" y="855023"/>
                </a:cubicBezTo>
                <a:cubicBezTo>
                  <a:pt x="480951" y="1015340"/>
                  <a:pt x="385949" y="1183574"/>
                  <a:pt x="290946" y="1318161"/>
                </a:cubicBezTo>
                <a:cubicBezTo>
                  <a:pt x="195943" y="1452748"/>
                  <a:pt x="113806" y="1566553"/>
                  <a:pt x="65315" y="1662545"/>
                </a:cubicBezTo>
                <a:cubicBezTo>
                  <a:pt x="16824" y="1758537"/>
                  <a:pt x="8412" y="1826325"/>
                  <a:pt x="0" y="1894114"/>
                </a:cubicBez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38" name="Freeform 37"/>
          <p:cNvSpPr/>
          <p:nvPr/>
        </p:nvSpPr>
        <p:spPr>
          <a:xfrm>
            <a:off x="4399808" y="1531917"/>
            <a:ext cx="1163782" cy="1674421"/>
          </a:xfrm>
          <a:custGeom>
            <a:avLst/>
            <a:gdLst>
              <a:gd name="connsiteX0" fmla="*/ 0 w 1163782"/>
              <a:gd name="connsiteY0" fmla="*/ 0 h 1674421"/>
              <a:gd name="connsiteX1" fmla="*/ 445324 w 1163782"/>
              <a:gd name="connsiteY1" fmla="*/ 160317 h 1674421"/>
              <a:gd name="connsiteX2" fmla="*/ 914400 w 1163782"/>
              <a:gd name="connsiteY2" fmla="*/ 564078 h 1674421"/>
              <a:gd name="connsiteX3" fmla="*/ 1122218 w 1163782"/>
              <a:gd name="connsiteY3" fmla="*/ 985652 h 1674421"/>
              <a:gd name="connsiteX4" fmla="*/ 1163782 w 1163782"/>
              <a:gd name="connsiteY4" fmla="*/ 1288473 h 1674421"/>
              <a:gd name="connsiteX5" fmla="*/ 1122218 w 1163782"/>
              <a:gd name="connsiteY5" fmla="*/ 1520041 h 1674421"/>
              <a:gd name="connsiteX6" fmla="*/ 1033153 w 1163782"/>
              <a:gd name="connsiteY6" fmla="*/ 1674421 h 16744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63782" h="1674421">
                <a:moveTo>
                  <a:pt x="0" y="0"/>
                </a:moveTo>
                <a:cubicBezTo>
                  <a:pt x="146462" y="33152"/>
                  <a:pt x="292924" y="66304"/>
                  <a:pt x="445324" y="160317"/>
                </a:cubicBezTo>
                <a:cubicBezTo>
                  <a:pt x="597724" y="254330"/>
                  <a:pt x="801584" y="426522"/>
                  <a:pt x="914400" y="564078"/>
                </a:cubicBezTo>
                <a:cubicBezTo>
                  <a:pt x="1027216" y="701634"/>
                  <a:pt x="1080654" y="864920"/>
                  <a:pt x="1122218" y="985652"/>
                </a:cubicBezTo>
                <a:cubicBezTo>
                  <a:pt x="1163782" y="1106384"/>
                  <a:pt x="1163782" y="1199408"/>
                  <a:pt x="1163782" y="1288473"/>
                </a:cubicBezTo>
                <a:cubicBezTo>
                  <a:pt x="1163782" y="1377538"/>
                  <a:pt x="1143990" y="1455716"/>
                  <a:pt x="1122218" y="1520041"/>
                </a:cubicBezTo>
                <a:cubicBezTo>
                  <a:pt x="1100446" y="1584366"/>
                  <a:pt x="1066799" y="1629393"/>
                  <a:pt x="1033153" y="1674421"/>
                </a:cubicBez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39" name="Freeform 38"/>
          <p:cNvSpPr/>
          <p:nvPr/>
        </p:nvSpPr>
        <p:spPr>
          <a:xfrm>
            <a:off x="2351314" y="1336964"/>
            <a:ext cx="2256312" cy="580901"/>
          </a:xfrm>
          <a:custGeom>
            <a:avLst/>
            <a:gdLst>
              <a:gd name="connsiteX0" fmla="*/ 2256312 w 2256312"/>
              <a:gd name="connsiteY0" fmla="*/ 82137 h 580901"/>
              <a:gd name="connsiteX1" fmla="*/ 1733798 w 2256312"/>
              <a:gd name="connsiteY1" fmla="*/ 4948 h 580901"/>
              <a:gd name="connsiteX2" fmla="*/ 1045029 w 2256312"/>
              <a:gd name="connsiteY2" fmla="*/ 52449 h 580901"/>
              <a:gd name="connsiteX3" fmla="*/ 605642 w 2256312"/>
              <a:gd name="connsiteY3" fmla="*/ 165265 h 580901"/>
              <a:gd name="connsiteX4" fmla="*/ 0 w 2256312"/>
              <a:gd name="connsiteY4" fmla="*/ 580901 h 580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56312" h="580901">
                <a:moveTo>
                  <a:pt x="2256312" y="82137"/>
                </a:moveTo>
                <a:cubicBezTo>
                  <a:pt x="2095995" y="46016"/>
                  <a:pt x="1935679" y="9896"/>
                  <a:pt x="1733798" y="4948"/>
                </a:cubicBezTo>
                <a:cubicBezTo>
                  <a:pt x="1531918" y="0"/>
                  <a:pt x="1233055" y="25730"/>
                  <a:pt x="1045029" y="52449"/>
                </a:cubicBezTo>
                <a:cubicBezTo>
                  <a:pt x="857003" y="79168"/>
                  <a:pt x="779813" y="77190"/>
                  <a:pt x="605642" y="165265"/>
                </a:cubicBezTo>
                <a:cubicBezTo>
                  <a:pt x="431471" y="253340"/>
                  <a:pt x="215735" y="417120"/>
                  <a:pt x="0" y="580901"/>
                </a:cubicBez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40" name="Freeform 39"/>
          <p:cNvSpPr/>
          <p:nvPr/>
        </p:nvSpPr>
        <p:spPr>
          <a:xfrm>
            <a:off x="1490353" y="2131621"/>
            <a:ext cx="558141" cy="742208"/>
          </a:xfrm>
          <a:custGeom>
            <a:avLst/>
            <a:gdLst>
              <a:gd name="connsiteX0" fmla="*/ 558141 w 558141"/>
              <a:gd name="connsiteY0" fmla="*/ 0 h 742208"/>
              <a:gd name="connsiteX1" fmla="*/ 219694 w 558141"/>
              <a:gd name="connsiteY1" fmla="*/ 403761 h 742208"/>
              <a:gd name="connsiteX2" fmla="*/ 0 w 558141"/>
              <a:gd name="connsiteY2" fmla="*/ 742208 h 74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58141" h="742208">
                <a:moveTo>
                  <a:pt x="558141" y="0"/>
                </a:moveTo>
                <a:cubicBezTo>
                  <a:pt x="435429" y="140030"/>
                  <a:pt x="312717" y="280060"/>
                  <a:pt x="219694" y="403761"/>
                </a:cubicBezTo>
                <a:cubicBezTo>
                  <a:pt x="126671" y="527462"/>
                  <a:pt x="63335" y="634835"/>
                  <a:pt x="0" y="742208"/>
                </a:cubicBez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41" name="Freeform 40"/>
          <p:cNvSpPr/>
          <p:nvPr/>
        </p:nvSpPr>
        <p:spPr>
          <a:xfrm>
            <a:off x="4928260" y="1561605"/>
            <a:ext cx="911431" cy="1674421"/>
          </a:xfrm>
          <a:custGeom>
            <a:avLst/>
            <a:gdLst>
              <a:gd name="connsiteX0" fmla="*/ 0 w 911431"/>
              <a:gd name="connsiteY0" fmla="*/ 0 h 1674421"/>
              <a:gd name="connsiteX1" fmla="*/ 380010 w 911431"/>
              <a:gd name="connsiteY1" fmla="*/ 267195 h 1674421"/>
              <a:gd name="connsiteX2" fmla="*/ 801584 w 911431"/>
              <a:gd name="connsiteY2" fmla="*/ 765959 h 1674421"/>
              <a:gd name="connsiteX3" fmla="*/ 902524 w 911431"/>
              <a:gd name="connsiteY3" fmla="*/ 1312224 h 1674421"/>
              <a:gd name="connsiteX4" fmla="*/ 855023 w 911431"/>
              <a:gd name="connsiteY4" fmla="*/ 1549730 h 1674421"/>
              <a:gd name="connsiteX5" fmla="*/ 801584 w 911431"/>
              <a:gd name="connsiteY5" fmla="*/ 1674421 h 16744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1431" h="1674421">
                <a:moveTo>
                  <a:pt x="0" y="0"/>
                </a:moveTo>
                <a:cubicBezTo>
                  <a:pt x="123206" y="69767"/>
                  <a:pt x="246413" y="139535"/>
                  <a:pt x="380010" y="267195"/>
                </a:cubicBezTo>
                <a:cubicBezTo>
                  <a:pt x="513607" y="394855"/>
                  <a:pt x="714498" y="591788"/>
                  <a:pt x="801584" y="765959"/>
                </a:cubicBezTo>
                <a:cubicBezTo>
                  <a:pt x="888670" y="940131"/>
                  <a:pt x="893618" y="1181596"/>
                  <a:pt x="902524" y="1312224"/>
                </a:cubicBezTo>
                <a:cubicBezTo>
                  <a:pt x="911431" y="1442853"/>
                  <a:pt x="871846" y="1489364"/>
                  <a:pt x="855023" y="1549730"/>
                </a:cubicBezTo>
                <a:cubicBezTo>
                  <a:pt x="838200" y="1610096"/>
                  <a:pt x="819892" y="1642258"/>
                  <a:pt x="801584" y="1674421"/>
                </a:cubicBez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42" name="Freeform 41"/>
          <p:cNvSpPr/>
          <p:nvPr/>
        </p:nvSpPr>
        <p:spPr>
          <a:xfrm>
            <a:off x="1508166" y="2036618"/>
            <a:ext cx="368135" cy="457200"/>
          </a:xfrm>
          <a:custGeom>
            <a:avLst/>
            <a:gdLst>
              <a:gd name="connsiteX0" fmla="*/ 368135 w 368135"/>
              <a:gd name="connsiteY0" fmla="*/ 0 h 457200"/>
              <a:gd name="connsiteX1" fmla="*/ 178130 w 368135"/>
              <a:gd name="connsiteY1" fmla="*/ 225631 h 457200"/>
              <a:gd name="connsiteX2" fmla="*/ 0 w 368135"/>
              <a:gd name="connsiteY2" fmla="*/ 45720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68135" h="457200">
                <a:moveTo>
                  <a:pt x="368135" y="0"/>
                </a:moveTo>
                <a:cubicBezTo>
                  <a:pt x="303810" y="74715"/>
                  <a:pt x="239486" y="149431"/>
                  <a:pt x="178130" y="225631"/>
                </a:cubicBezTo>
                <a:cubicBezTo>
                  <a:pt x="116774" y="301831"/>
                  <a:pt x="58387" y="379515"/>
                  <a:pt x="0" y="457200"/>
                </a:cubicBez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43" name="Freeform 42"/>
          <p:cNvSpPr/>
          <p:nvPr/>
        </p:nvSpPr>
        <p:spPr>
          <a:xfrm>
            <a:off x="2107870" y="1252847"/>
            <a:ext cx="843148" cy="546265"/>
          </a:xfrm>
          <a:custGeom>
            <a:avLst/>
            <a:gdLst>
              <a:gd name="connsiteX0" fmla="*/ 0 w 843148"/>
              <a:gd name="connsiteY0" fmla="*/ 546265 h 546265"/>
              <a:gd name="connsiteX1" fmla="*/ 332509 w 843148"/>
              <a:gd name="connsiteY1" fmla="*/ 249382 h 546265"/>
              <a:gd name="connsiteX2" fmla="*/ 843148 w 843148"/>
              <a:gd name="connsiteY2" fmla="*/ 0 h 5462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43148" h="546265">
                <a:moveTo>
                  <a:pt x="0" y="546265"/>
                </a:moveTo>
                <a:cubicBezTo>
                  <a:pt x="95992" y="443345"/>
                  <a:pt x="191984" y="340426"/>
                  <a:pt x="332509" y="249382"/>
                </a:cubicBezTo>
                <a:cubicBezTo>
                  <a:pt x="473034" y="158338"/>
                  <a:pt x="658091" y="79169"/>
                  <a:pt x="843148" y="0"/>
                </a:cubicBez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44" name="Freeform 43"/>
          <p:cNvSpPr/>
          <p:nvPr/>
        </p:nvSpPr>
        <p:spPr>
          <a:xfrm>
            <a:off x="1496291" y="1882239"/>
            <a:ext cx="267195" cy="302821"/>
          </a:xfrm>
          <a:custGeom>
            <a:avLst/>
            <a:gdLst>
              <a:gd name="connsiteX0" fmla="*/ 0 w 267195"/>
              <a:gd name="connsiteY0" fmla="*/ 302821 h 302821"/>
              <a:gd name="connsiteX1" fmla="*/ 172192 w 267195"/>
              <a:gd name="connsiteY1" fmla="*/ 106878 h 302821"/>
              <a:gd name="connsiteX2" fmla="*/ 267195 w 267195"/>
              <a:gd name="connsiteY2" fmla="*/ 0 h 3028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67195" h="302821">
                <a:moveTo>
                  <a:pt x="0" y="302821"/>
                </a:moveTo>
                <a:lnTo>
                  <a:pt x="172192" y="106878"/>
                </a:lnTo>
                <a:lnTo>
                  <a:pt x="267195" y="0"/>
                </a:ln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45" name="Freeform 44"/>
          <p:cNvSpPr/>
          <p:nvPr/>
        </p:nvSpPr>
        <p:spPr>
          <a:xfrm>
            <a:off x="1971304" y="1246909"/>
            <a:ext cx="558140" cy="380010"/>
          </a:xfrm>
          <a:custGeom>
            <a:avLst/>
            <a:gdLst>
              <a:gd name="connsiteX0" fmla="*/ 0 w 558140"/>
              <a:gd name="connsiteY0" fmla="*/ 380010 h 380010"/>
              <a:gd name="connsiteX1" fmla="*/ 172192 w 558140"/>
              <a:gd name="connsiteY1" fmla="*/ 249382 h 380010"/>
              <a:gd name="connsiteX2" fmla="*/ 374073 w 558140"/>
              <a:gd name="connsiteY2" fmla="*/ 106878 h 380010"/>
              <a:gd name="connsiteX3" fmla="*/ 558140 w 558140"/>
              <a:gd name="connsiteY3" fmla="*/ 0 h 3800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8140" h="380010">
                <a:moveTo>
                  <a:pt x="0" y="380010"/>
                </a:moveTo>
                <a:cubicBezTo>
                  <a:pt x="54923" y="337457"/>
                  <a:pt x="109847" y="294904"/>
                  <a:pt x="172192" y="249382"/>
                </a:cubicBezTo>
                <a:cubicBezTo>
                  <a:pt x="234538" y="203860"/>
                  <a:pt x="309748" y="148442"/>
                  <a:pt x="374073" y="106878"/>
                </a:cubicBezTo>
                <a:cubicBezTo>
                  <a:pt x="438398" y="65314"/>
                  <a:pt x="498269" y="32657"/>
                  <a:pt x="558140" y="0"/>
                </a:cubicBez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46" name="Freeform 45"/>
          <p:cNvSpPr/>
          <p:nvPr/>
        </p:nvSpPr>
        <p:spPr>
          <a:xfrm>
            <a:off x="1496291" y="1674421"/>
            <a:ext cx="130628" cy="172192"/>
          </a:xfrm>
          <a:custGeom>
            <a:avLst/>
            <a:gdLst>
              <a:gd name="connsiteX0" fmla="*/ 0 w 130628"/>
              <a:gd name="connsiteY0" fmla="*/ 172192 h 172192"/>
              <a:gd name="connsiteX1" fmla="*/ 95003 w 130628"/>
              <a:gd name="connsiteY1" fmla="*/ 65314 h 172192"/>
              <a:gd name="connsiteX2" fmla="*/ 130628 w 130628"/>
              <a:gd name="connsiteY2" fmla="*/ 0 h 1721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0628" h="172192">
                <a:moveTo>
                  <a:pt x="0" y="172192"/>
                </a:moveTo>
                <a:cubicBezTo>
                  <a:pt x="36616" y="133102"/>
                  <a:pt x="73232" y="94013"/>
                  <a:pt x="95003" y="65314"/>
                </a:cubicBezTo>
                <a:cubicBezTo>
                  <a:pt x="116774" y="36615"/>
                  <a:pt x="123701" y="18307"/>
                  <a:pt x="130628" y="0"/>
                </a:cubicBez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47" name="Freeform 46"/>
          <p:cNvSpPr/>
          <p:nvPr/>
        </p:nvSpPr>
        <p:spPr>
          <a:xfrm>
            <a:off x="1840675" y="1258784"/>
            <a:ext cx="267195" cy="178130"/>
          </a:xfrm>
          <a:custGeom>
            <a:avLst/>
            <a:gdLst>
              <a:gd name="connsiteX0" fmla="*/ 0 w 267195"/>
              <a:gd name="connsiteY0" fmla="*/ 178130 h 178130"/>
              <a:gd name="connsiteX1" fmla="*/ 160317 w 267195"/>
              <a:gd name="connsiteY1" fmla="*/ 47502 h 178130"/>
              <a:gd name="connsiteX2" fmla="*/ 267195 w 267195"/>
              <a:gd name="connsiteY2" fmla="*/ 0 h 1781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67195" h="178130">
                <a:moveTo>
                  <a:pt x="0" y="178130"/>
                </a:moveTo>
                <a:cubicBezTo>
                  <a:pt x="57892" y="127660"/>
                  <a:pt x="115785" y="77190"/>
                  <a:pt x="160317" y="47502"/>
                </a:cubicBezTo>
                <a:cubicBezTo>
                  <a:pt x="204849" y="17814"/>
                  <a:pt x="236022" y="8907"/>
                  <a:pt x="267195" y="0"/>
                </a:cubicBez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48" name="Freeform 47"/>
          <p:cNvSpPr/>
          <p:nvPr/>
        </p:nvSpPr>
        <p:spPr>
          <a:xfrm>
            <a:off x="4423558" y="1252847"/>
            <a:ext cx="902525" cy="409698"/>
          </a:xfrm>
          <a:custGeom>
            <a:avLst/>
            <a:gdLst>
              <a:gd name="connsiteX0" fmla="*/ 0 w 902525"/>
              <a:gd name="connsiteY0" fmla="*/ 0 h 409698"/>
              <a:gd name="connsiteX1" fmla="*/ 397824 w 902525"/>
              <a:gd name="connsiteY1" fmla="*/ 118753 h 409698"/>
              <a:gd name="connsiteX2" fmla="*/ 807523 w 902525"/>
              <a:gd name="connsiteY2" fmla="*/ 320634 h 409698"/>
              <a:gd name="connsiteX3" fmla="*/ 902525 w 902525"/>
              <a:gd name="connsiteY3" fmla="*/ 409698 h 4096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02525" h="409698">
                <a:moveTo>
                  <a:pt x="0" y="0"/>
                </a:moveTo>
                <a:cubicBezTo>
                  <a:pt x="131618" y="32657"/>
                  <a:pt x="263237" y="65314"/>
                  <a:pt x="397824" y="118753"/>
                </a:cubicBezTo>
                <a:cubicBezTo>
                  <a:pt x="532411" y="172192"/>
                  <a:pt x="723406" y="272143"/>
                  <a:pt x="807523" y="320634"/>
                </a:cubicBezTo>
                <a:cubicBezTo>
                  <a:pt x="891640" y="369125"/>
                  <a:pt x="897082" y="389411"/>
                  <a:pt x="902525" y="409698"/>
                </a:cubicBez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49" name="Freeform 48"/>
          <p:cNvSpPr/>
          <p:nvPr/>
        </p:nvSpPr>
        <p:spPr>
          <a:xfrm>
            <a:off x="5545777" y="1840675"/>
            <a:ext cx="542306" cy="1419102"/>
          </a:xfrm>
          <a:custGeom>
            <a:avLst/>
            <a:gdLst>
              <a:gd name="connsiteX0" fmla="*/ 0 w 542306"/>
              <a:gd name="connsiteY0" fmla="*/ 0 h 1419102"/>
              <a:gd name="connsiteX1" fmla="*/ 249381 w 542306"/>
              <a:gd name="connsiteY1" fmla="*/ 320634 h 1419102"/>
              <a:gd name="connsiteX2" fmla="*/ 480950 w 542306"/>
              <a:gd name="connsiteY2" fmla="*/ 724395 h 1419102"/>
              <a:gd name="connsiteX3" fmla="*/ 540327 w 542306"/>
              <a:gd name="connsiteY3" fmla="*/ 1015341 h 1419102"/>
              <a:gd name="connsiteX4" fmla="*/ 492826 w 542306"/>
              <a:gd name="connsiteY4" fmla="*/ 1276598 h 1419102"/>
              <a:gd name="connsiteX5" fmla="*/ 421574 w 542306"/>
              <a:gd name="connsiteY5" fmla="*/ 1419102 h 14191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42306" h="1419102">
                <a:moveTo>
                  <a:pt x="0" y="0"/>
                </a:moveTo>
                <a:cubicBezTo>
                  <a:pt x="84611" y="99951"/>
                  <a:pt x="169223" y="199902"/>
                  <a:pt x="249381" y="320634"/>
                </a:cubicBezTo>
                <a:cubicBezTo>
                  <a:pt x="329539" y="441366"/>
                  <a:pt x="432459" y="608611"/>
                  <a:pt x="480950" y="724395"/>
                </a:cubicBezTo>
                <a:cubicBezTo>
                  <a:pt x="529441" y="840180"/>
                  <a:pt x="538348" y="923307"/>
                  <a:pt x="540327" y="1015341"/>
                </a:cubicBezTo>
                <a:cubicBezTo>
                  <a:pt x="542306" y="1107375"/>
                  <a:pt x="512618" y="1209305"/>
                  <a:pt x="492826" y="1276598"/>
                </a:cubicBezTo>
                <a:cubicBezTo>
                  <a:pt x="473034" y="1343891"/>
                  <a:pt x="421574" y="1419102"/>
                  <a:pt x="421574" y="1419102"/>
                </a:cubicBez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51" name="Freeform 50"/>
          <p:cNvSpPr/>
          <p:nvPr/>
        </p:nvSpPr>
        <p:spPr>
          <a:xfrm>
            <a:off x="4839195" y="1258784"/>
            <a:ext cx="1080654" cy="771897"/>
          </a:xfrm>
          <a:custGeom>
            <a:avLst/>
            <a:gdLst>
              <a:gd name="connsiteX0" fmla="*/ 0 w 1080654"/>
              <a:gd name="connsiteY0" fmla="*/ 0 h 771897"/>
              <a:gd name="connsiteX1" fmla="*/ 451262 w 1080654"/>
              <a:gd name="connsiteY1" fmla="*/ 225632 h 771897"/>
              <a:gd name="connsiteX2" fmla="*/ 878774 w 1080654"/>
              <a:gd name="connsiteY2" fmla="*/ 534390 h 771897"/>
              <a:gd name="connsiteX3" fmla="*/ 1080654 w 1080654"/>
              <a:gd name="connsiteY3" fmla="*/ 771897 h 7718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80654" h="771897">
                <a:moveTo>
                  <a:pt x="0" y="0"/>
                </a:moveTo>
                <a:cubicBezTo>
                  <a:pt x="152400" y="68283"/>
                  <a:pt x="304800" y="136567"/>
                  <a:pt x="451262" y="225632"/>
                </a:cubicBezTo>
                <a:cubicBezTo>
                  <a:pt x="597724" y="314697"/>
                  <a:pt x="773875" y="443346"/>
                  <a:pt x="878774" y="534390"/>
                </a:cubicBezTo>
                <a:cubicBezTo>
                  <a:pt x="983673" y="625434"/>
                  <a:pt x="1032163" y="698665"/>
                  <a:pt x="1080654" y="771897"/>
                </a:cubicBez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52" name="Freeform 51"/>
          <p:cNvSpPr/>
          <p:nvPr/>
        </p:nvSpPr>
        <p:spPr>
          <a:xfrm>
            <a:off x="6097979" y="2286000"/>
            <a:ext cx="238496" cy="1027216"/>
          </a:xfrm>
          <a:custGeom>
            <a:avLst/>
            <a:gdLst>
              <a:gd name="connsiteX0" fmla="*/ 0 w 238496"/>
              <a:gd name="connsiteY0" fmla="*/ 0 h 1027216"/>
              <a:gd name="connsiteX1" fmla="*/ 136566 w 238496"/>
              <a:gd name="connsiteY1" fmla="*/ 261257 h 1027216"/>
              <a:gd name="connsiteX2" fmla="*/ 225631 w 238496"/>
              <a:gd name="connsiteY2" fmla="*/ 575953 h 1027216"/>
              <a:gd name="connsiteX3" fmla="*/ 213756 w 238496"/>
              <a:gd name="connsiteY3" fmla="*/ 843148 h 1027216"/>
              <a:gd name="connsiteX4" fmla="*/ 112816 w 238496"/>
              <a:gd name="connsiteY4" fmla="*/ 1027216 h 10272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8496" h="1027216">
                <a:moveTo>
                  <a:pt x="0" y="0"/>
                </a:moveTo>
                <a:cubicBezTo>
                  <a:pt x="49480" y="82632"/>
                  <a:pt x="98961" y="165265"/>
                  <a:pt x="136566" y="261257"/>
                </a:cubicBezTo>
                <a:cubicBezTo>
                  <a:pt x="174171" y="357249"/>
                  <a:pt x="212766" y="478971"/>
                  <a:pt x="225631" y="575953"/>
                </a:cubicBezTo>
                <a:cubicBezTo>
                  <a:pt x="238496" y="672935"/>
                  <a:pt x="232558" y="767938"/>
                  <a:pt x="213756" y="843148"/>
                </a:cubicBezTo>
                <a:cubicBezTo>
                  <a:pt x="194954" y="918358"/>
                  <a:pt x="153885" y="972787"/>
                  <a:pt x="112816" y="1027216"/>
                </a:cubicBez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53" name="Freeform 52"/>
          <p:cNvSpPr/>
          <p:nvPr/>
        </p:nvSpPr>
        <p:spPr>
          <a:xfrm>
            <a:off x="5058888" y="1240971"/>
            <a:ext cx="540328" cy="308759"/>
          </a:xfrm>
          <a:custGeom>
            <a:avLst/>
            <a:gdLst>
              <a:gd name="connsiteX0" fmla="*/ 0 w 540328"/>
              <a:gd name="connsiteY0" fmla="*/ 0 h 308759"/>
              <a:gd name="connsiteX1" fmla="*/ 261257 w 540328"/>
              <a:gd name="connsiteY1" fmla="*/ 118754 h 308759"/>
              <a:gd name="connsiteX2" fmla="*/ 540328 w 540328"/>
              <a:gd name="connsiteY2" fmla="*/ 308759 h 30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40328" h="308759">
                <a:moveTo>
                  <a:pt x="0" y="0"/>
                </a:moveTo>
                <a:cubicBezTo>
                  <a:pt x="85601" y="33647"/>
                  <a:pt x="171202" y="67294"/>
                  <a:pt x="261257" y="118754"/>
                </a:cubicBezTo>
                <a:cubicBezTo>
                  <a:pt x="351312" y="170214"/>
                  <a:pt x="445820" y="239486"/>
                  <a:pt x="540328" y="308759"/>
                </a:cubicBez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54" name="Freeform 53"/>
          <p:cNvSpPr/>
          <p:nvPr/>
        </p:nvSpPr>
        <p:spPr>
          <a:xfrm>
            <a:off x="5848597" y="1727860"/>
            <a:ext cx="703614" cy="1662545"/>
          </a:xfrm>
          <a:custGeom>
            <a:avLst/>
            <a:gdLst>
              <a:gd name="connsiteX0" fmla="*/ 0 w 703614"/>
              <a:gd name="connsiteY0" fmla="*/ 0 h 1662545"/>
              <a:gd name="connsiteX1" fmla="*/ 255320 w 703614"/>
              <a:gd name="connsiteY1" fmla="*/ 267195 h 1662545"/>
              <a:gd name="connsiteX2" fmla="*/ 504702 w 703614"/>
              <a:gd name="connsiteY2" fmla="*/ 653143 h 1662545"/>
              <a:gd name="connsiteX3" fmla="*/ 647206 w 703614"/>
              <a:gd name="connsiteY3" fmla="*/ 1021278 h 1662545"/>
              <a:gd name="connsiteX4" fmla="*/ 694707 w 703614"/>
              <a:gd name="connsiteY4" fmla="*/ 1377537 h 1662545"/>
              <a:gd name="connsiteX5" fmla="*/ 593767 w 703614"/>
              <a:gd name="connsiteY5" fmla="*/ 1662545 h 16625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03614" h="1662545">
                <a:moveTo>
                  <a:pt x="0" y="0"/>
                </a:moveTo>
                <a:cubicBezTo>
                  <a:pt x="85601" y="79169"/>
                  <a:pt x="171203" y="158338"/>
                  <a:pt x="255320" y="267195"/>
                </a:cubicBezTo>
                <a:cubicBezTo>
                  <a:pt x="339437" y="376052"/>
                  <a:pt x="439388" y="527463"/>
                  <a:pt x="504702" y="653143"/>
                </a:cubicBezTo>
                <a:cubicBezTo>
                  <a:pt x="570016" y="778824"/>
                  <a:pt x="615539" y="900546"/>
                  <a:pt x="647206" y="1021278"/>
                </a:cubicBezTo>
                <a:cubicBezTo>
                  <a:pt x="678874" y="1142010"/>
                  <a:pt x="703614" y="1270659"/>
                  <a:pt x="694707" y="1377537"/>
                </a:cubicBezTo>
                <a:cubicBezTo>
                  <a:pt x="685800" y="1484415"/>
                  <a:pt x="639783" y="1573480"/>
                  <a:pt x="593767" y="1662545"/>
                </a:cubicBez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55" name="Freeform 54"/>
          <p:cNvSpPr/>
          <p:nvPr/>
        </p:nvSpPr>
        <p:spPr>
          <a:xfrm>
            <a:off x="5468587" y="1246909"/>
            <a:ext cx="653143" cy="504701"/>
          </a:xfrm>
          <a:custGeom>
            <a:avLst/>
            <a:gdLst>
              <a:gd name="connsiteX0" fmla="*/ 0 w 653143"/>
              <a:gd name="connsiteY0" fmla="*/ 0 h 504701"/>
              <a:gd name="connsiteX1" fmla="*/ 344384 w 653143"/>
              <a:gd name="connsiteY1" fmla="*/ 219694 h 504701"/>
              <a:gd name="connsiteX2" fmla="*/ 653143 w 653143"/>
              <a:gd name="connsiteY2" fmla="*/ 504701 h 504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53143" h="504701">
                <a:moveTo>
                  <a:pt x="0" y="0"/>
                </a:moveTo>
                <a:cubicBezTo>
                  <a:pt x="117763" y="67788"/>
                  <a:pt x="235527" y="135577"/>
                  <a:pt x="344384" y="219694"/>
                </a:cubicBezTo>
                <a:cubicBezTo>
                  <a:pt x="453241" y="303811"/>
                  <a:pt x="553192" y="404256"/>
                  <a:pt x="653143" y="504701"/>
                </a:cubicBez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56" name="Freeform 55"/>
          <p:cNvSpPr/>
          <p:nvPr/>
        </p:nvSpPr>
        <p:spPr>
          <a:xfrm>
            <a:off x="6323610" y="1989117"/>
            <a:ext cx="446314" cy="1472540"/>
          </a:xfrm>
          <a:custGeom>
            <a:avLst/>
            <a:gdLst>
              <a:gd name="connsiteX0" fmla="*/ 0 w 446314"/>
              <a:gd name="connsiteY0" fmla="*/ 0 h 1472540"/>
              <a:gd name="connsiteX1" fmla="*/ 249382 w 446314"/>
              <a:gd name="connsiteY1" fmla="*/ 433449 h 1472540"/>
              <a:gd name="connsiteX2" fmla="*/ 362198 w 446314"/>
              <a:gd name="connsiteY2" fmla="*/ 760021 h 1472540"/>
              <a:gd name="connsiteX3" fmla="*/ 445325 w 446314"/>
              <a:gd name="connsiteY3" fmla="*/ 1169719 h 1472540"/>
              <a:gd name="connsiteX4" fmla="*/ 368135 w 446314"/>
              <a:gd name="connsiteY4" fmla="*/ 1472540 h 1472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6314" h="1472540">
                <a:moveTo>
                  <a:pt x="0" y="0"/>
                </a:moveTo>
                <a:cubicBezTo>
                  <a:pt x="94508" y="153389"/>
                  <a:pt x="189016" y="306779"/>
                  <a:pt x="249382" y="433449"/>
                </a:cubicBezTo>
                <a:cubicBezTo>
                  <a:pt x="309748" y="560119"/>
                  <a:pt x="329541" y="637309"/>
                  <a:pt x="362198" y="760021"/>
                </a:cubicBezTo>
                <a:cubicBezTo>
                  <a:pt x="394855" y="882733"/>
                  <a:pt x="444336" y="1050966"/>
                  <a:pt x="445325" y="1169719"/>
                </a:cubicBezTo>
                <a:cubicBezTo>
                  <a:pt x="446314" y="1288472"/>
                  <a:pt x="407224" y="1380506"/>
                  <a:pt x="368135" y="1472540"/>
                </a:cubicBez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57" name="Freeform 56"/>
          <p:cNvSpPr/>
          <p:nvPr/>
        </p:nvSpPr>
        <p:spPr>
          <a:xfrm>
            <a:off x="5735782" y="1235034"/>
            <a:ext cx="795647" cy="748145"/>
          </a:xfrm>
          <a:custGeom>
            <a:avLst/>
            <a:gdLst>
              <a:gd name="connsiteX0" fmla="*/ 0 w 795647"/>
              <a:gd name="connsiteY0" fmla="*/ 0 h 748145"/>
              <a:gd name="connsiteX1" fmla="*/ 480950 w 795647"/>
              <a:gd name="connsiteY1" fmla="*/ 314696 h 748145"/>
              <a:gd name="connsiteX2" fmla="*/ 795647 w 795647"/>
              <a:gd name="connsiteY2" fmla="*/ 748145 h 7481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95647" h="748145">
                <a:moveTo>
                  <a:pt x="0" y="0"/>
                </a:moveTo>
                <a:cubicBezTo>
                  <a:pt x="174171" y="95002"/>
                  <a:pt x="348342" y="190005"/>
                  <a:pt x="480950" y="314696"/>
                </a:cubicBezTo>
                <a:cubicBezTo>
                  <a:pt x="613558" y="439387"/>
                  <a:pt x="704602" y="593766"/>
                  <a:pt x="795647" y="748145"/>
                </a:cubicBez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58" name="Freeform 57"/>
          <p:cNvSpPr/>
          <p:nvPr/>
        </p:nvSpPr>
        <p:spPr>
          <a:xfrm>
            <a:off x="6679870" y="2256312"/>
            <a:ext cx="292925" cy="1246909"/>
          </a:xfrm>
          <a:custGeom>
            <a:avLst/>
            <a:gdLst>
              <a:gd name="connsiteX0" fmla="*/ 0 w 292925"/>
              <a:gd name="connsiteY0" fmla="*/ 0 h 1246909"/>
              <a:gd name="connsiteX1" fmla="*/ 178130 w 292925"/>
              <a:gd name="connsiteY1" fmla="*/ 362197 h 1246909"/>
              <a:gd name="connsiteX2" fmla="*/ 255320 w 292925"/>
              <a:gd name="connsiteY2" fmla="*/ 653143 h 1246909"/>
              <a:gd name="connsiteX3" fmla="*/ 290946 w 292925"/>
              <a:gd name="connsiteY3" fmla="*/ 914400 h 1246909"/>
              <a:gd name="connsiteX4" fmla="*/ 243444 w 292925"/>
              <a:gd name="connsiteY4" fmla="*/ 1246909 h 12469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2925" h="1246909">
                <a:moveTo>
                  <a:pt x="0" y="0"/>
                </a:moveTo>
                <a:cubicBezTo>
                  <a:pt x="67788" y="126670"/>
                  <a:pt x="135577" y="253340"/>
                  <a:pt x="178130" y="362197"/>
                </a:cubicBezTo>
                <a:cubicBezTo>
                  <a:pt x="220683" y="471054"/>
                  <a:pt x="236517" y="561109"/>
                  <a:pt x="255320" y="653143"/>
                </a:cubicBezTo>
                <a:cubicBezTo>
                  <a:pt x="274123" y="745177"/>
                  <a:pt x="292925" y="815439"/>
                  <a:pt x="290946" y="914400"/>
                </a:cubicBezTo>
                <a:cubicBezTo>
                  <a:pt x="288967" y="1013361"/>
                  <a:pt x="266205" y="1130135"/>
                  <a:pt x="243444" y="1246909"/>
                </a:cubicBez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59" name="Freeform 58"/>
          <p:cNvSpPr/>
          <p:nvPr/>
        </p:nvSpPr>
        <p:spPr>
          <a:xfrm>
            <a:off x="6020790" y="1246909"/>
            <a:ext cx="878774" cy="1027216"/>
          </a:xfrm>
          <a:custGeom>
            <a:avLst/>
            <a:gdLst>
              <a:gd name="connsiteX0" fmla="*/ 0 w 878774"/>
              <a:gd name="connsiteY0" fmla="*/ 0 h 1027216"/>
              <a:gd name="connsiteX1" fmla="*/ 314696 w 878774"/>
              <a:gd name="connsiteY1" fmla="*/ 190005 h 1027216"/>
              <a:gd name="connsiteX2" fmla="*/ 694706 w 878774"/>
              <a:gd name="connsiteY2" fmla="*/ 688769 h 1027216"/>
              <a:gd name="connsiteX3" fmla="*/ 878774 w 878774"/>
              <a:gd name="connsiteY3" fmla="*/ 1027216 h 10272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78774" h="1027216">
                <a:moveTo>
                  <a:pt x="0" y="0"/>
                </a:moveTo>
                <a:cubicBezTo>
                  <a:pt x="99456" y="37605"/>
                  <a:pt x="198912" y="75210"/>
                  <a:pt x="314696" y="190005"/>
                </a:cubicBezTo>
                <a:cubicBezTo>
                  <a:pt x="430480" y="304800"/>
                  <a:pt x="600693" y="549234"/>
                  <a:pt x="694706" y="688769"/>
                </a:cubicBezTo>
                <a:cubicBezTo>
                  <a:pt x="788719" y="828304"/>
                  <a:pt x="833746" y="927760"/>
                  <a:pt x="878774" y="1027216"/>
                </a:cubicBez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60" name="Freeform 59"/>
          <p:cNvSpPr/>
          <p:nvPr/>
        </p:nvSpPr>
        <p:spPr>
          <a:xfrm>
            <a:off x="7036130" y="2541319"/>
            <a:ext cx="141514" cy="1021278"/>
          </a:xfrm>
          <a:custGeom>
            <a:avLst/>
            <a:gdLst>
              <a:gd name="connsiteX0" fmla="*/ 0 w 141514"/>
              <a:gd name="connsiteY0" fmla="*/ 0 h 1021278"/>
              <a:gd name="connsiteX1" fmla="*/ 118753 w 141514"/>
              <a:gd name="connsiteY1" fmla="*/ 368136 h 1021278"/>
              <a:gd name="connsiteX2" fmla="*/ 136566 w 141514"/>
              <a:gd name="connsiteY2" fmla="*/ 748146 h 1021278"/>
              <a:gd name="connsiteX3" fmla="*/ 89065 w 141514"/>
              <a:gd name="connsiteY3" fmla="*/ 1021278 h 10212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1514" h="1021278">
                <a:moveTo>
                  <a:pt x="0" y="0"/>
                </a:moveTo>
                <a:cubicBezTo>
                  <a:pt x="47996" y="121722"/>
                  <a:pt x="95992" y="243445"/>
                  <a:pt x="118753" y="368136"/>
                </a:cubicBezTo>
                <a:cubicBezTo>
                  <a:pt x="141514" y="492827"/>
                  <a:pt x="141514" y="639289"/>
                  <a:pt x="136566" y="748146"/>
                </a:cubicBezTo>
                <a:cubicBezTo>
                  <a:pt x="131618" y="857003"/>
                  <a:pt x="110341" y="939140"/>
                  <a:pt x="89065" y="1021278"/>
                </a:cubicBez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61" name="Freeform 60"/>
          <p:cNvSpPr/>
          <p:nvPr/>
        </p:nvSpPr>
        <p:spPr>
          <a:xfrm>
            <a:off x="6323610" y="1252847"/>
            <a:ext cx="374073" cy="380010"/>
          </a:xfrm>
          <a:custGeom>
            <a:avLst/>
            <a:gdLst>
              <a:gd name="connsiteX0" fmla="*/ 0 w 374073"/>
              <a:gd name="connsiteY0" fmla="*/ 0 h 380010"/>
              <a:gd name="connsiteX1" fmla="*/ 273133 w 374073"/>
              <a:gd name="connsiteY1" fmla="*/ 243444 h 380010"/>
              <a:gd name="connsiteX2" fmla="*/ 374073 w 374073"/>
              <a:gd name="connsiteY2" fmla="*/ 380010 h 3800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4073" h="380010">
                <a:moveTo>
                  <a:pt x="0" y="0"/>
                </a:moveTo>
                <a:cubicBezTo>
                  <a:pt x="105394" y="90054"/>
                  <a:pt x="210788" y="180109"/>
                  <a:pt x="273133" y="243444"/>
                </a:cubicBezTo>
                <a:cubicBezTo>
                  <a:pt x="335479" y="306779"/>
                  <a:pt x="354776" y="343394"/>
                  <a:pt x="374073" y="380010"/>
                </a:cubicBez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62" name="Freeform 61"/>
          <p:cNvSpPr/>
          <p:nvPr/>
        </p:nvSpPr>
        <p:spPr>
          <a:xfrm>
            <a:off x="6881751" y="1858488"/>
            <a:ext cx="545275" cy="1805050"/>
          </a:xfrm>
          <a:custGeom>
            <a:avLst/>
            <a:gdLst>
              <a:gd name="connsiteX0" fmla="*/ 0 w 545275"/>
              <a:gd name="connsiteY0" fmla="*/ 0 h 1805050"/>
              <a:gd name="connsiteX1" fmla="*/ 184067 w 545275"/>
              <a:gd name="connsiteY1" fmla="*/ 326572 h 1805050"/>
              <a:gd name="connsiteX2" fmla="*/ 421574 w 545275"/>
              <a:gd name="connsiteY2" fmla="*/ 831273 h 1805050"/>
              <a:gd name="connsiteX3" fmla="*/ 528452 w 545275"/>
              <a:gd name="connsiteY3" fmla="*/ 1335974 h 1805050"/>
              <a:gd name="connsiteX4" fmla="*/ 522514 w 545275"/>
              <a:gd name="connsiteY4" fmla="*/ 1561606 h 1805050"/>
              <a:gd name="connsiteX5" fmla="*/ 475013 w 545275"/>
              <a:gd name="connsiteY5" fmla="*/ 1805050 h 1805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45275" h="1805050">
                <a:moveTo>
                  <a:pt x="0" y="0"/>
                </a:moveTo>
                <a:cubicBezTo>
                  <a:pt x="56902" y="94013"/>
                  <a:pt x="113805" y="188027"/>
                  <a:pt x="184067" y="326572"/>
                </a:cubicBezTo>
                <a:cubicBezTo>
                  <a:pt x="254329" y="465117"/>
                  <a:pt x="364177" y="663039"/>
                  <a:pt x="421574" y="831273"/>
                </a:cubicBezTo>
                <a:cubicBezTo>
                  <a:pt x="478971" y="999507"/>
                  <a:pt x="511629" y="1214252"/>
                  <a:pt x="528452" y="1335974"/>
                </a:cubicBezTo>
                <a:cubicBezTo>
                  <a:pt x="545275" y="1457696"/>
                  <a:pt x="531421" y="1483427"/>
                  <a:pt x="522514" y="1561606"/>
                </a:cubicBezTo>
                <a:cubicBezTo>
                  <a:pt x="513607" y="1639785"/>
                  <a:pt x="494310" y="1722417"/>
                  <a:pt x="475013" y="1805050"/>
                </a:cubicBez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63" name="Freeform 62"/>
          <p:cNvSpPr/>
          <p:nvPr/>
        </p:nvSpPr>
        <p:spPr>
          <a:xfrm>
            <a:off x="6584868" y="1252847"/>
            <a:ext cx="587828" cy="783771"/>
          </a:xfrm>
          <a:custGeom>
            <a:avLst/>
            <a:gdLst>
              <a:gd name="connsiteX0" fmla="*/ 0 w 587828"/>
              <a:gd name="connsiteY0" fmla="*/ 0 h 783771"/>
              <a:gd name="connsiteX1" fmla="*/ 296883 w 587828"/>
              <a:gd name="connsiteY1" fmla="*/ 350322 h 783771"/>
              <a:gd name="connsiteX2" fmla="*/ 587828 w 587828"/>
              <a:gd name="connsiteY2" fmla="*/ 783771 h 783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87828" h="783771">
                <a:moveTo>
                  <a:pt x="0" y="0"/>
                </a:moveTo>
                <a:cubicBezTo>
                  <a:pt x="99456" y="109847"/>
                  <a:pt x="198912" y="219694"/>
                  <a:pt x="296883" y="350322"/>
                </a:cubicBezTo>
                <a:cubicBezTo>
                  <a:pt x="394854" y="480950"/>
                  <a:pt x="491341" y="632360"/>
                  <a:pt x="587828" y="783771"/>
                </a:cubicBez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64" name="Freeform 63"/>
          <p:cNvSpPr/>
          <p:nvPr/>
        </p:nvSpPr>
        <p:spPr>
          <a:xfrm>
            <a:off x="7356764" y="2303813"/>
            <a:ext cx="242454" cy="1425039"/>
          </a:xfrm>
          <a:custGeom>
            <a:avLst/>
            <a:gdLst>
              <a:gd name="connsiteX0" fmla="*/ 0 w 242454"/>
              <a:gd name="connsiteY0" fmla="*/ 0 h 1425039"/>
              <a:gd name="connsiteX1" fmla="*/ 118753 w 242454"/>
              <a:gd name="connsiteY1" fmla="*/ 273132 h 1425039"/>
              <a:gd name="connsiteX2" fmla="*/ 225631 w 242454"/>
              <a:gd name="connsiteY2" fmla="*/ 706582 h 1425039"/>
              <a:gd name="connsiteX3" fmla="*/ 219693 w 242454"/>
              <a:gd name="connsiteY3" fmla="*/ 1021278 h 1425039"/>
              <a:gd name="connsiteX4" fmla="*/ 166254 w 242454"/>
              <a:gd name="connsiteY4" fmla="*/ 1425039 h 1425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2454" h="1425039">
                <a:moveTo>
                  <a:pt x="0" y="0"/>
                </a:moveTo>
                <a:cubicBezTo>
                  <a:pt x="40574" y="77684"/>
                  <a:pt x="81148" y="155368"/>
                  <a:pt x="118753" y="273132"/>
                </a:cubicBezTo>
                <a:cubicBezTo>
                  <a:pt x="156358" y="390896"/>
                  <a:pt x="208808" y="581891"/>
                  <a:pt x="225631" y="706582"/>
                </a:cubicBezTo>
                <a:cubicBezTo>
                  <a:pt x="242454" y="831273"/>
                  <a:pt x="229589" y="901535"/>
                  <a:pt x="219693" y="1021278"/>
                </a:cubicBezTo>
                <a:cubicBezTo>
                  <a:pt x="209797" y="1141021"/>
                  <a:pt x="188025" y="1283030"/>
                  <a:pt x="166254" y="1425039"/>
                </a:cubicBez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65" name="Freeform 64"/>
          <p:cNvSpPr/>
          <p:nvPr/>
        </p:nvSpPr>
        <p:spPr>
          <a:xfrm>
            <a:off x="6745184" y="1240971"/>
            <a:ext cx="231569" cy="225632"/>
          </a:xfrm>
          <a:custGeom>
            <a:avLst/>
            <a:gdLst>
              <a:gd name="connsiteX0" fmla="*/ 0 w 231569"/>
              <a:gd name="connsiteY0" fmla="*/ 0 h 225632"/>
              <a:gd name="connsiteX1" fmla="*/ 142504 w 231569"/>
              <a:gd name="connsiteY1" fmla="*/ 136567 h 225632"/>
              <a:gd name="connsiteX2" fmla="*/ 231569 w 231569"/>
              <a:gd name="connsiteY2" fmla="*/ 225632 h 225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31569" h="225632">
                <a:moveTo>
                  <a:pt x="0" y="0"/>
                </a:moveTo>
                <a:lnTo>
                  <a:pt x="142504" y="136567"/>
                </a:lnTo>
                <a:cubicBezTo>
                  <a:pt x="181099" y="174172"/>
                  <a:pt x="206334" y="199902"/>
                  <a:pt x="231569" y="225632"/>
                </a:cubicBez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66" name="Freeform 65"/>
          <p:cNvSpPr/>
          <p:nvPr/>
        </p:nvSpPr>
        <p:spPr>
          <a:xfrm>
            <a:off x="7202384" y="1715984"/>
            <a:ext cx="374073" cy="617517"/>
          </a:xfrm>
          <a:custGeom>
            <a:avLst/>
            <a:gdLst>
              <a:gd name="connsiteX0" fmla="*/ 374073 w 374073"/>
              <a:gd name="connsiteY0" fmla="*/ 617517 h 617517"/>
              <a:gd name="connsiteX1" fmla="*/ 195943 w 374073"/>
              <a:gd name="connsiteY1" fmla="*/ 273133 h 617517"/>
              <a:gd name="connsiteX2" fmla="*/ 0 w 374073"/>
              <a:gd name="connsiteY2" fmla="*/ 0 h 6175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4073" h="617517">
                <a:moveTo>
                  <a:pt x="374073" y="617517"/>
                </a:moveTo>
                <a:cubicBezTo>
                  <a:pt x="316180" y="496784"/>
                  <a:pt x="258288" y="376052"/>
                  <a:pt x="195943" y="273133"/>
                </a:cubicBezTo>
                <a:cubicBezTo>
                  <a:pt x="133598" y="170214"/>
                  <a:pt x="66799" y="85107"/>
                  <a:pt x="0" y="0"/>
                </a:cubicBez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67" name="Freeform 66"/>
          <p:cNvSpPr/>
          <p:nvPr/>
        </p:nvSpPr>
        <p:spPr>
          <a:xfrm>
            <a:off x="7018317" y="1264722"/>
            <a:ext cx="285008" cy="285008"/>
          </a:xfrm>
          <a:custGeom>
            <a:avLst/>
            <a:gdLst>
              <a:gd name="connsiteX0" fmla="*/ 0 w 285008"/>
              <a:gd name="connsiteY0" fmla="*/ 0 h 285008"/>
              <a:gd name="connsiteX1" fmla="*/ 172192 w 285008"/>
              <a:gd name="connsiteY1" fmla="*/ 166255 h 285008"/>
              <a:gd name="connsiteX2" fmla="*/ 285008 w 285008"/>
              <a:gd name="connsiteY2" fmla="*/ 285008 h 285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85008" h="285008">
                <a:moveTo>
                  <a:pt x="0" y="0"/>
                </a:moveTo>
                <a:cubicBezTo>
                  <a:pt x="62345" y="59377"/>
                  <a:pt x="124691" y="118754"/>
                  <a:pt x="172192" y="166255"/>
                </a:cubicBezTo>
                <a:cubicBezTo>
                  <a:pt x="219693" y="213756"/>
                  <a:pt x="252350" y="249382"/>
                  <a:pt x="285008" y="285008"/>
                </a:cubicBez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68" name="Freeform 67"/>
          <p:cNvSpPr/>
          <p:nvPr/>
        </p:nvSpPr>
        <p:spPr>
          <a:xfrm>
            <a:off x="7493330" y="1763486"/>
            <a:ext cx="100940" cy="219693"/>
          </a:xfrm>
          <a:custGeom>
            <a:avLst/>
            <a:gdLst>
              <a:gd name="connsiteX0" fmla="*/ 0 w 100940"/>
              <a:gd name="connsiteY0" fmla="*/ 0 h 219693"/>
              <a:gd name="connsiteX1" fmla="*/ 65314 w 100940"/>
              <a:gd name="connsiteY1" fmla="*/ 118753 h 219693"/>
              <a:gd name="connsiteX2" fmla="*/ 100940 w 100940"/>
              <a:gd name="connsiteY2" fmla="*/ 219693 h 2196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0940" h="219693">
                <a:moveTo>
                  <a:pt x="0" y="0"/>
                </a:moveTo>
                <a:cubicBezTo>
                  <a:pt x="24245" y="41069"/>
                  <a:pt x="48491" y="82138"/>
                  <a:pt x="65314" y="118753"/>
                </a:cubicBezTo>
                <a:cubicBezTo>
                  <a:pt x="82137" y="155368"/>
                  <a:pt x="91538" y="187530"/>
                  <a:pt x="100940" y="219693"/>
                </a:cubicBez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69" name="TextBox 68"/>
          <p:cNvSpPr txBox="1"/>
          <p:nvPr/>
        </p:nvSpPr>
        <p:spPr>
          <a:xfrm rot="-2640000">
            <a:off x="2802571" y="3960418"/>
            <a:ext cx="415498" cy="230832"/>
          </a:xfrm>
          <a:prstGeom prst="rect">
            <a:avLst/>
          </a:prstGeom>
          <a:noFill/>
          <a:ln w="12700">
            <a:noFill/>
          </a:ln>
        </p:spPr>
        <p:txBody>
          <a:bodyPr wrap="none" rtlCol="0">
            <a:spAutoFit/>
          </a:bodyPr>
          <a:lstStyle/>
          <a:p>
            <a:r>
              <a:rPr lang="en-US" sz="900" b="1" dirty="0" smtClean="0">
                <a:latin typeface="Calibri" panose="020F0502020204030204" pitchFamily="34" charset="0"/>
              </a:rPr>
              <a:t>7220</a:t>
            </a:r>
            <a:endParaRPr lang="en-US" sz="900" b="1" dirty="0">
              <a:latin typeface="Calibri" panose="020F0502020204030204" pitchFamily="34" charset="0"/>
            </a:endParaRPr>
          </a:p>
        </p:txBody>
      </p:sp>
      <p:sp>
        <p:nvSpPr>
          <p:cNvPr id="70" name="TextBox 69"/>
          <p:cNvSpPr txBox="1"/>
          <p:nvPr/>
        </p:nvSpPr>
        <p:spPr>
          <a:xfrm rot="-1440000">
            <a:off x="3685305" y="4172195"/>
            <a:ext cx="415498" cy="230832"/>
          </a:xfrm>
          <a:prstGeom prst="rect">
            <a:avLst/>
          </a:prstGeom>
          <a:noFill/>
          <a:ln w="12700">
            <a:noFill/>
          </a:ln>
        </p:spPr>
        <p:txBody>
          <a:bodyPr wrap="none" rtlCol="0">
            <a:spAutoFit/>
          </a:bodyPr>
          <a:lstStyle/>
          <a:p>
            <a:r>
              <a:rPr lang="en-US" sz="900" b="1" dirty="0" smtClean="0">
                <a:latin typeface="Calibri" panose="020F0502020204030204" pitchFamily="34" charset="0"/>
              </a:rPr>
              <a:t>7160</a:t>
            </a:r>
            <a:endParaRPr lang="en-US" sz="900" b="1" dirty="0">
              <a:latin typeface="Calibri" panose="020F0502020204030204" pitchFamily="34" charset="0"/>
            </a:endParaRPr>
          </a:p>
        </p:txBody>
      </p:sp>
      <p:sp>
        <p:nvSpPr>
          <p:cNvPr id="71" name="TextBox 70"/>
          <p:cNvSpPr txBox="1"/>
          <p:nvPr/>
        </p:nvSpPr>
        <p:spPr>
          <a:xfrm rot="-2760000">
            <a:off x="2388919" y="4176153"/>
            <a:ext cx="415498" cy="230832"/>
          </a:xfrm>
          <a:prstGeom prst="rect">
            <a:avLst/>
          </a:prstGeom>
          <a:noFill/>
          <a:ln w="12700">
            <a:noFill/>
          </a:ln>
        </p:spPr>
        <p:txBody>
          <a:bodyPr wrap="none" rtlCol="0">
            <a:spAutoFit/>
          </a:bodyPr>
          <a:lstStyle/>
          <a:p>
            <a:r>
              <a:rPr lang="en-US" sz="900" b="1" dirty="0" smtClean="0">
                <a:latin typeface="Calibri" panose="020F0502020204030204" pitchFamily="34" charset="0"/>
              </a:rPr>
              <a:t>7240</a:t>
            </a:r>
            <a:endParaRPr lang="en-US" sz="900" b="1" dirty="0">
              <a:latin typeface="Calibri" panose="020F0502020204030204" pitchFamily="34" charset="0"/>
            </a:endParaRPr>
          </a:p>
        </p:txBody>
      </p:sp>
      <p:sp>
        <p:nvSpPr>
          <p:cNvPr id="72" name="TextBox 71"/>
          <p:cNvSpPr txBox="1"/>
          <p:nvPr/>
        </p:nvSpPr>
        <p:spPr>
          <a:xfrm rot="-1200000">
            <a:off x="4085113" y="5860470"/>
            <a:ext cx="415498" cy="230832"/>
          </a:xfrm>
          <a:prstGeom prst="rect">
            <a:avLst/>
          </a:prstGeom>
          <a:noFill/>
          <a:ln w="12700">
            <a:noFill/>
          </a:ln>
        </p:spPr>
        <p:txBody>
          <a:bodyPr wrap="none" rtlCol="0">
            <a:spAutoFit/>
          </a:bodyPr>
          <a:lstStyle/>
          <a:p>
            <a:r>
              <a:rPr lang="en-US" sz="900" b="1" dirty="0" smtClean="0">
                <a:latin typeface="Calibri" panose="020F0502020204030204" pitchFamily="34" charset="0"/>
              </a:rPr>
              <a:t>7260</a:t>
            </a:r>
            <a:endParaRPr lang="en-US" sz="900" b="1" dirty="0">
              <a:latin typeface="Calibri" panose="020F0502020204030204" pitchFamily="34" charset="0"/>
            </a:endParaRPr>
          </a:p>
        </p:txBody>
      </p:sp>
      <p:sp>
        <p:nvSpPr>
          <p:cNvPr id="73" name="TextBox 72"/>
          <p:cNvSpPr txBox="1"/>
          <p:nvPr/>
        </p:nvSpPr>
        <p:spPr>
          <a:xfrm rot="-2160000">
            <a:off x="5442857" y="5377541"/>
            <a:ext cx="415498" cy="230832"/>
          </a:xfrm>
          <a:prstGeom prst="rect">
            <a:avLst/>
          </a:prstGeom>
          <a:noFill/>
          <a:ln w="12700">
            <a:noFill/>
          </a:ln>
        </p:spPr>
        <p:txBody>
          <a:bodyPr wrap="none" rtlCol="0">
            <a:spAutoFit/>
          </a:bodyPr>
          <a:lstStyle/>
          <a:p>
            <a:r>
              <a:rPr lang="en-US" sz="900" b="1" dirty="0" smtClean="0">
                <a:latin typeface="Calibri" panose="020F0502020204030204" pitchFamily="34" charset="0"/>
              </a:rPr>
              <a:t>7280</a:t>
            </a:r>
            <a:endParaRPr lang="en-US" sz="900" b="1" dirty="0">
              <a:latin typeface="Calibri" panose="020F0502020204030204" pitchFamily="34" charset="0"/>
            </a:endParaRPr>
          </a:p>
        </p:txBody>
      </p:sp>
      <p:sp>
        <p:nvSpPr>
          <p:cNvPr id="74" name="TextBox 73"/>
          <p:cNvSpPr txBox="1"/>
          <p:nvPr/>
        </p:nvSpPr>
        <p:spPr>
          <a:xfrm rot="-540000">
            <a:off x="3309253" y="5019301"/>
            <a:ext cx="415498" cy="230832"/>
          </a:xfrm>
          <a:prstGeom prst="rect">
            <a:avLst/>
          </a:prstGeom>
          <a:noFill/>
          <a:ln w="12700">
            <a:noFill/>
          </a:ln>
        </p:spPr>
        <p:txBody>
          <a:bodyPr wrap="none" rtlCol="0">
            <a:spAutoFit/>
          </a:bodyPr>
          <a:lstStyle/>
          <a:p>
            <a:r>
              <a:rPr lang="en-US" sz="900" b="1" dirty="0" smtClean="0">
                <a:latin typeface="Calibri" panose="020F0502020204030204" pitchFamily="34" charset="0"/>
              </a:rPr>
              <a:t>7180</a:t>
            </a:r>
            <a:endParaRPr lang="en-US" sz="900" b="1" dirty="0">
              <a:latin typeface="Calibri" panose="020F0502020204030204" pitchFamily="34" charset="0"/>
            </a:endParaRPr>
          </a:p>
        </p:txBody>
      </p:sp>
      <p:sp>
        <p:nvSpPr>
          <p:cNvPr id="75" name="TextBox 74"/>
          <p:cNvSpPr txBox="1"/>
          <p:nvPr/>
        </p:nvSpPr>
        <p:spPr>
          <a:xfrm rot="-1260000">
            <a:off x="3895107" y="5124199"/>
            <a:ext cx="415498" cy="230832"/>
          </a:xfrm>
          <a:prstGeom prst="rect">
            <a:avLst/>
          </a:prstGeom>
          <a:noFill/>
          <a:ln w="12700">
            <a:noFill/>
          </a:ln>
        </p:spPr>
        <p:txBody>
          <a:bodyPr wrap="none" rtlCol="0">
            <a:spAutoFit/>
          </a:bodyPr>
          <a:lstStyle/>
          <a:p>
            <a:r>
              <a:rPr lang="en-US" sz="900" b="1" dirty="0" smtClean="0">
                <a:latin typeface="Calibri" panose="020F0502020204030204" pitchFamily="34" charset="0"/>
              </a:rPr>
              <a:t>7200</a:t>
            </a:r>
            <a:endParaRPr lang="en-US" sz="900" b="1" dirty="0">
              <a:latin typeface="Calibri" panose="020F0502020204030204" pitchFamily="34" charset="0"/>
            </a:endParaRPr>
          </a:p>
        </p:txBody>
      </p:sp>
      <p:sp>
        <p:nvSpPr>
          <p:cNvPr id="76" name="TextBox 75"/>
          <p:cNvSpPr txBox="1"/>
          <p:nvPr/>
        </p:nvSpPr>
        <p:spPr>
          <a:xfrm rot="-2460000">
            <a:off x="4641272" y="5009404"/>
            <a:ext cx="415498" cy="230832"/>
          </a:xfrm>
          <a:prstGeom prst="rect">
            <a:avLst/>
          </a:prstGeom>
          <a:noFill/>
          <a:ln w="12700">
            <a:noFill/>
          </a:ln>
        </p:spPr>
        <p:txBody>
          <a:bodyPr wrap="none" rtlCol="0">
            <a:spAutoFit/>
          </a:bodyPr>
          <a:lstStyle/>
          <a:p>
            <a:r>
              <a:rPr lang="en-US" sz="900" b="1" dirty="0" smtClean="0">
                <a:latin typeface="Calibri" panose="020F0502020204030204" pitchFamily="34" charset="0"/>
              </a:rPr>
              <a:t>7220</a:t>
            </a:r>
            <a:endParaRPr lang="en-US" sz="900" b="1" dirty="0">
              <a:latin typeface="Calibri" panose="020F0502020204030204" pitchFamily="34" charset="0"/>
            </a:endParaRPr>
          </a:p>
        </p:txBody>
      </p:sp>
      <p:sp>
        <p:nvSpPr>
          <p:cNvPr id="77" name="TextBox 76"/>
          <p:cNvSpPr txBox="1"/>
          <p:nvPr/>
        </p:nvSpPr>
        <p:spPr>
          <a:xfrm rot="-2460000">
            <a:off x="5007427" y="5060864"/>
            <a:ext cx="415498" cy="230832"/>
          </a:xfrm>
          <a:prstGeom prst="rect">
            <a:avLst/>
          </a:prstGeom>
          <a:noFill/>
          <a:ln w="12700">
            <a:noFill/>
          </a:ln>
        </p:spPr>
        <p:txBody>
          <a:bodyPr wrap="none" rtlCol="0">
            <a:spAutoFit/>
          </a:bodyPr>
          <a:lstStyle/>
          <a:p>
            <a:r>
              <a:rPr lang="en-US" sz="900" b="1" dirty="0" smtClean="0">
                <a:latin typeface="Calibri" panose="020F0502020204030204" pitchFamily="34" charset="0"/>
              </a:rPr>
              <a:t>7240</a:t>
            </a:r>
            <a:endParaRPr lang="en-US" sz="900" b="1" dirty="0">
              <a:latin typeface="Calibri" panose="020F0502020204030204" pitchFamily="34" charset="0"/>
            </a:endParaRPr>
          </a:p>
        </p:txBody>
      </p:sp>
      <p:sp>
        <p:nvSpPr>
          <p:cNvPr id="78" name="TextBox 77"/>
          <p:cNvSpPr txBox="1"/>
          <p:nvPr/>
        </p:nvSpPr>
        <p:spPr>
          <a:xfrm rot="-2520000">
            <a:off x="5747658" y="5522023"/>
            <a:ext cx="415498" cy="230832"/>
          </a:xfrm>
          <a:prstGeom prst="rect">
            <a:avLst/>
          </a:prstGeom>
          <a:noFill/>
          <a:ln w="12700">
            <a:noFill/>
          </a:ln>
        </p:spPr>
        <p:txBody>
          <a:bodyPr wrap="none" rtlCol="0">
            <a:spAutoFit/>
          </a:bodyPr>
          <a:lstStyle/>
          <a:p>
            <a:r>
              <a:rPr lang="en-US" sz="900" b="1" dirty="0" smtClean="0">
                <a:latin typeface="Calibri" panose="020F0502020204030204" pitchFamily="34" charset="0"/>
              </a:rPr>
              <a:t>7300</a:t>
            </a:r>
            <a:endParaRPr lang="en-US" sz="900" b="1" dirty="0">
              <a:latin typeface="Calibri" panose="020F0502020204030204" pitchFamily="34" charset="0"/>
            </a:endParaRPr>
          </a:p>
        </p:txBody>
      </p:sp>
      <p:sp>
        <p:nvSpPr>
          <p:cNvPr id="79" name="TextBox 78"/>
          <p:cNvSpPr txBox="1"/>
          <p:nvPr/>
        </p:nvSpPr>
        <p:spPr>
          <a:xfrm rot="-3600000">
            <a:off x="1504206" y="4431472"/>
            <a:ext cx="415498" cy="230832"/>
          </a:xfrm>
          <a:prstGeom prst="rect">
            <a:avLst/>
          </a:prstGeom>
          <a:noFill/>
          <a:ln w="12700">
            <a:noFill/>
          </a:ln>
        </p:spPr>
        <p:txBody>
          <a:bodyPr wrap="none" rtlCol="0">
            <a:spAutoFit/>
          </a:bodyPr>
          <a:lstStyle/>
          <a:p>
            <a:r>
              <a:rPr lang="en-US" sz="900" b="1" dirty="0" smtClean="0">
                <a:latin typeface="Calibri" panose="020F0502020204030204" pitchFamily="34" charset="0"/>
              </a:rPr>
              <a:t>7280</a:t>
            </a:r>
            <a:endParaRPr lang="en-US" sz="900" b="1" dirty="0">
              <a:latin typeface="Calibri" panose="020F0502020204030204" pitchFamily="34" charset="0"/>
            </a:endParaRPr>
          </a:p>
        </p:txBody>
      </p:sp>
      <p:sp>
        <p:nvSpPr>
          <p:cNvPr id="80" name="TextBox 79"/>
          <p:cNvSpPr txBox="1"/>
          <p:nvPr/>
        </p:nvSpPr>
        <p:spPr>
          <a:xfrm rot="-2700000">
            <a:off x="6149438" y="5525980"/>
            <a:ext cx="415498" cy="230832"/>
          </a:xfrm>
          <a:prstGeom prst="rect">
            <a:avLst/>
          </a:prstGeom>
          <a:noFill/>
          <a:ln w="12700">
            <a:noFill/>
          </a:ln>
        </p:spPr>
        <p:txBody>
          <a:bodyPr wrap="none" rtlCol="0">
            <a:spAutoFit/>
          </a:bodyPr>
          <a:lstStyle/>
          <a:p>
            <a:r>
              <a:rPr lang="en-US" sz="900" b="1" dirty="0" smtClean="0">
                <a:latin typeface="Calibri" panose="020F0502020204030204" pitchFamily="34" charset="0"/>
              </a:rPr>
              <a:t>7320</a:t>
            </a:r>
            <a:endParaRPr lang="en-US" sz="900" b="1" dirty="0">
              <a:latin typeface="Calibri" panose="020F0502020204030204" pitchFamily="34" charset="0"/>
            </a:endParaRPr>
          </a:p>
        </p:txBody>
      </p:sp>
      <p:sp>
        <p:nvSpPr>
          <p:cNvPr id="81" name="TextBox 80"/>
          <p:cNvSpPr txBox="1"/>
          <p:nvPr/>
        </p:nvSpPr>
        <p:spPr>
          <a:xfrm rot="-3000000">
            <a:off x="6545282" y="5529938"/>
            <a:ext cx="415498" cy="230832"/>
          </a:xfrm>
          <a:prstGeom prst="rect">
            <a:avLst/>
          </a:prstGeom>
          <a:noFill/>
          <a:ln w="12700">
            <a:noFill/>
          </a:ln>
        </p:spPr>
        <p:txBody>
          <a:bodyPr wrap="none" rtlCol="0">
            <a:spAutoFit/>
          </a:bodyPr>
          <a:lstStyle/>
          <a:p>
            <a:r>
              <a:rPr lang="en-US" sz="900" b="1" dirty="0" smtClean="0">
                <a:latin typeface="Calibri" panose="020F0502020204030204" pitchFamily="34" charset="0"/>
              </a:rPr>
              <a:t>7340</a:t>
            </a:r>
            <a:endParaRPr lang="en-US" sz="900" b="1" dirty="0">
              <a:latin typeface="Calibri" panose="020F0502020204030204" pitchFamily="34" charset="0"/>
            </a:endParaRPr>
          </a:p>
        </p:txBody>
      </p:sp>
      <p:sp>
        <p:nvSpPr>
          <p:cNvPr id="82" name="TextBox 81"/>
          <p:cNvSpPr txBox="1"/>
          <p:nvPr/>
        </p:nvSpPr>
        <p:spPr>
          <a:xfrm rot="-3120000">
            <a:off x="6953000" y="5593273"/>
            <a:ext cx="415498" cy="230832"/>
          </a:xfrm>
          <a:prstGeom prst="rect">
            <a:avLst/>
          </a:prstGeom>
          <a:noFill/>
          <a:ln w="12700">
            <a:noFill/>
          </a:ln>
        </p:spPr>
        <p:txBody>
          <a:bodyPr wrap="none" rtlCol="0">
            <a:spAutoFit/>
          </a:bodyPr>
          <a:lstStyle/>
          <a:p>
            <a:r>
              <a:rPr lang="en-US" sz="900" b="1" dirty="0" smtClean="0">
                <a:latin typeface="Calibri" panose="020F0502020204030204" pitchFamily="34" charset="0"/>
              </a:rPr>
              <a:t>7360</a:t>
            </a:r>
            <a:endParaRPr lang="en-US" sz="900" b="1" dirty="0">
              <a:latin typeface="Calibri" panose="020F0502020204030204" pitchFamily="34" charset="0"/>
            </a:endParaRPr>
          </a:p>
        </p:txBody>
      </p:sp>
      <p:sp>
        <p:nvSpPr>
          <p:cNvPr id="83" name="TextBox 82"/>
          <p:cNvSpPr txBox="1"/>
          <p:nvPr/>
        </p:nvSpPr>
        <p:spPr>
          <a:xfrm rot="-3120000">
            <a:off x="7087587" y="5852551"/>
            <a:ext cx="415498" cy="230832"/>
          </a:xfrm>
          <a:prstGeom prst="rect">
            <a:avLst/>
          </a:prstGeom>
          <a:noFill/>
          <a:ln w="12700">
            <a:noFill/>
          </a:ln>
        </p:spPr>
        <p:txBody>
          <a:bodyPr wrap="none" rtlCol="0">
            <a:spAutoFit/>
          </a:bodyPr>
          <a:lstStyle/>
          <a:p>
            <a:r>
              <a:rPr lang="en-US" sz="900" b="1" dirty="0" smtClean="0">
                <a:latin typeface="Calibri" panose="020F0502020204030204" pitchFamily="34" charset="0"/>
              </a:rPr>
              <a:t>7380</a:t>
            </a:r>
            <a:endParaRPr lang="en-US" sz="900" b="1" dirty="0">
              <a:latin typeface="Calibri" panose="020F0502020204030204" pitchFamily="34" charset="0"/>
            </a:endParaRPr>
          </a:p>
        </p:txBody>
      </p:sp>
      <p:sp>
        <p:nvSpPr>
          <p:cNvPr id="84" name="Freeform 83"/>
          <p:cNvSpPr/>
          <p:nvPr/>
        </p:nvSpPr>
        <p:spPr>
          <a:xfrm>
            <a:off x="3328060" y="4148447"/>
            <a:ext cx="1190501" cy="768926"/>
          </a:xfrm>
          <a:custGeom>
            <a:avLst/>
            <a:gdLst>
              <a:gd name="connsiteX0" fmla="*/ 418605 w 1190501"/>
              <a:gd name="connsiteY0" fmla="*/ 197922 h 768926"/>
              <a:gd name="connsiteX1" fmla="*/ 181098 w 1190501"/>
              <a:gd name="connsiteY1" fmla="*/ 364176 h 768926"/>
              <a:gd name="connsiteX2" fmla="*/ 14844 w 1190501"/>
              <a:gd name="connsiteY2" fmla="*/ 595745 h 768926"/>
              <a:gd name="connsiteX3" fmla="*/ 92034 w 1190501"/>
              <a:gd name="connsiteY3" fmla="*/ 738249 h 768926"/>
              <a:gd name="connsiteX4" fmla="*/ 507670 w 1190501"/>
              <a:gd name="connsiteY4" fmla="*/ 732311 h 768926"/>
              <a:gd name="connsiteX5" fmla="*/ 988621 w 1190501"/>
              <a:gd name="connsiteY5" fmla="*/ 518556 h 768926"/>
              <a:gd name="connsiteX6" fmla="*/ 1166750 w 1190501"/>
              <a:gd name="connsiteY6" fmla="*/ 304800 h 768926"/>
              <a:gd name="connsiteX7" fmla="*/ 1131124 w 1190501"/>
              <a:gd name="connsiteY7" fmla="*/ 91044 h 768926"/>
              <a:gd name="connsiteX8" fmla="*/ 923306 w 1190501"/>
              <a:gd name="connsiteY8" fmla="*/ 7917 h 768926"/>
              <a:gd name="connsiteX9" fmla="*/ 709550 w 1190501"/>
              <a:gd name="connsiteY9" fmla="*/ 43543 h 7689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90501" h="768926">
                <a:moveTo>
                  <a:pt x="418605" y="197922"/>
                </a:moveTo>
                <a:cubicBezTo>
                  <a:pt x="333498" y="247897"/>
                  <a:pt x="248392" y="297872"/>
                  <a:pt x="181098" y="364176"/>
                </a:cubicBezTo>
                <a:cubicBezTo>
                  <a:pt x="113804" y="430480"/>
                  <a:pt x="29688" y="533400"/>
                  <a:pt x="14844" y="595745"/>
                </a:cubicBezTo>
                <a:cubicBezTo>
                  <a:pt x="0" y="658091"/>
                  <a:pt x="9896" y="715488"/>
                  <a:pt x="92034" y="738249"/>
                </a:cubicBezTo>
                <a:cubicBezTo>
                  <a:pt x="174172" y="761010"/>
                  <a:pt x="358239" y="768926"/>
                  <a:pt x="507670" y="732311"/>
                </a:cubicBezTo>
                <a:cubicBezTo>
                  <a:pt x="657101" y="695696"/>
                  <a:pt x="878774" y="589808"/>
                  <a:pt x="988621" y="518556"/>
                </a:cubicBezTo>
                <a:cubicBezTo>
                  <a:pt x="1098468" y="447304"/>
                  <a:pt x="1143000" y="376052"/>
                  <a:pt x="1166750" y="304800"/>
                </a:cubicBezTo>
                <a:cubicBezTo>
                  <a:pt x="1190501" y="233548"/>
                  <a:pt x="1171698" y="140524"/>
                  <a:pt x="1131124" y="91044"/>
                </a:cubicBezTo>
                <a:cubicBezTo>
                  <a:pt x="1090550" y="41564"/>
                  <a:pt x="993568" y="15834"/>
                  <a:pt x="923306" y="7917"/>
                </a:cubicBezTo>
                <a:cubicBezTo>
                  <a:pt x="853044" y="0"/>
                  <a:pt x="781297" y="21771"/>
                  <a:pt x="709550" y="43543"/>
                </a:cubicBez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85" name="Freeform 84"/>
          <p:cNvSpPr/>
          <p:nvPr/>
        </p:nvSpPr>
        <p:spPr>
          <a:xfrm>
            <a:off x="3028207" y="3980212"/>
            <a:ext cx="1690256" cy="1197430"/>
          </a:xfrm>
          <a:custGeom>
            <a:avLst/>
            <a:gdLst>
              <a:gd name="connsiteX0" fmla="*/ 706583 w 1690256"/>
              <a:gd name="connsiteY0" fmla="*/ 1120240 h 1197430"/>
              <a:gd name="connsiteX1" fmla="*/ 1062842 w 1690256"/>
              <a:gd name="connsiteY1" fmla="*/ 1019300 h 1197430"/>
              <a:gd name="connsiteX2" fmla="*/ 1436915 w 1690256"/>
              <a:gd name="connsiteY2" fmla="*/ 805544 h 1197430"/>
              <a:gd name="connsiteX3" fmla="*/ 1656609 w 1690256"/>
              <a:gd name="connsiteY3" fmla="*/ 514598 h 1197430"/>
              <a:gd name="connsiteX4" fmla="*/ 1638796 w 1690256"/>
              <a:gd name="connsiteY4" fmla="*/ 193965 h 1197430"/>
              <a:gd name="connsiteX5" fmla="*/ 1413164 w 1690256"/>
              <a:gd name="connsiteY5" fmla="*/ 21772 h 1197430"/>
              <a:gd name="connsiteX6" fmla="*/ 973777 w 1690256"/>
              <a:gd name="connsiteY6" fmla="*/ 63336 h 1197430"/>
              <a:gd name="connsiteX7" fmla="*/ 385949 w 1690256"/>
              <a:gd name="connsiteY7" fmla="*/ 300843 h 1197430"/>
              <a:gd name="connsiteX8" fmla="*/ 89066 w 1690256"/>
              <a:gd name="connsiteY8" fmla="*/ 668978 h 1197430"/>
              <a:gd name="connsiteX9" fmla="*/ 5938 w 1690256"/>
              <a:gd name="connsiteY9" fmla="*/ 912422 h 1197430"/>
              <a:gd name="connsiteX10" fmla="*/ 53440 w 1690256"/>
              <a:gd name="connsiteY10" fmla="*/ 1114302 h 1197430"/>
              <a:gd name="connsiteX11" fmla="*/ 148442 w 1690256"/>
              <a:gd name="connsiteY11" fmla="*/ 1161804 h 1197430"/>
              <a:gd name="connsiteX12" fmla="*/ 350323 w 1690256"/>
              <a:gd name="connsiteY12" fmla="*/ 1197430 h 1197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690256" h="1197430">
                <a:moveTo>
                  <a:pt x="706583" y="1120240"/>
                </a:moveTo>
                <a:cubicBezTo>
                  <a:pt x="823851" y="1095994"/>
                  <a:pt x="941120" y="1071749"/>
                  <a:pt x="1062842" y="1019300"/>
                </a:cubicBezTo>
                <a:cubicBezTo>
                  <a:pt x="1184564" y="966851"/>
                  <a:pt x="1337954" y="889661"/>
                  <a:pt x="1436915" y="805544"/>
                </a:cubicBezTo>
                <a:cubicBezTo>
                  <a:pt x="1535876" y="721427"/>
                  <a:pt x="1622962" y="616528"/>
                  <a:pt x="1656609" y="514598"/>
                </a:cubicBezTo>
                <a:cubicBezTo>
                  <a:pt x="1690256" y="412668"/>
                  <a:pt x="1679370" y="276103"/>
                  <a:pt x="1638796" y="193965"/>
                </a:cubicBezTo>
                <a:cubicBezTo>
                  <a:pt x="1598222" y="111827"/>
                  <a:pt x="1524001" y="43544"/>
                  <a:pt x="1413164" y="21772"/>
                </a:cubicBezTo>
                <a:cubicBezTo>
                  <a:pt x="1302327" y="0"/>
                  <a:pt x="1144979" y="16824"/>
                  <a:pt x="973777" y="63336"/>
                </a:cubicBezTo>
                <a:cubicBezTo>
                  <a:pt x="802575" y="109848"/>
                  <a:pt x="533401" y="199903"/>
                  <a:pt x="385949" y="300843"/>
                </a:cubicBezTo>
                <a:cubicBezTo>
                  <a:pt x="238497" y="401783"/>
                  <a:pt x="152401" y="567048"/>
                  <a:pt x="89066" y="668978"/>
                </a:cubicBezTo>
                <a:cubicBezTo>
                  <a:pt x="25731" y="770908"/>
                  <a:pt x="11876" y="838201"/>
                  <a:pt x="5938" y="912422"/>
                </a:cubicBezTo>
                <a:cubicBezTo>
                  <a:pt x="0" y="986643"/>
                  <a:pt x="29689" y="1072738"/>
                  <a:pt x="53440" y="1114302"/>
                </a:cubicBezTo>
                <a:cubicBezTo>
                  <a:pt x="77191" y="1155866"/>
                  <a:pt x="98962" y="1147949"/>
                  <a:pt x="148442" y="1161804"/>
                </a:cubicBezTo>
                <a:cubicBezTo>
                  <a:pt x="197922" y="1175659"/>
                  <a:pt x="274122" y="1186544"/>
                  <a:pt x="350323" y="1197430"/>
                </a:cubicBez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86" name="Freeform 85"/>
          <p:cNvSpPr/>
          <p:nvPr/>
        </p:nvSpPr>
        <p:spPr>
          <a:xfrm>
            <a:off x="2701636" y="4150426"/>
            <a:ext cx="1246909" cy="1322120"/>
          </a:xfrm>
          <a:custGeom>
            <a:avLst/>
            <a:gdLst>
              <a:gd name="connsiteX0" fmla="*/ 570016 w 1246909"/>
              <a:gd name="connsiteY0" fmla="*/ 0 h 1322120"/>
              <a:gd name="connsiteX1" fmla="*/ 285008 w 1246909"/>
              <a:gd name="connsiteY1" fmla="*/ 237506 h 1322120"/>
              <a:gd name="connsiteX2" fmla="*/ 71252 w 1246909"/>
              <a:gd name="connsiteY2" fmla="*/ 611579 h 1322120"/>
              <a:gd name="connsiteX3" fmla="*/ 23751 w 1246909"/>
              <a:gd name="connsiteY3" fmla="*/ 1009403 h 1322120"/>
              <a:gd name="connsiteX4" fmla="*/ 213756 w 1246909"/>
              <a:gd name="connsiteY4" fmla="*/ 1246909 h 1322120"/>
              <a:gd name="connsiteX5" fmla="*/ 605642 w 1246909"/>
              <a:gd name="connsiteY5" fmla="*/ 1306286 h 1322120"/>
              <a:gd name="connsiteX6" fmla="*/ 1246909 w 1246909"/>
              <a:gd name="connsiteY6" fmla="*/ 1151906 h 13221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46909" h="1322120">
                <a:moveTo>
                  <a:pt x="570016" y="0"/>
                </a:moveTo>
                <a:cubicBezTo>
                  <a:pt x="469075" y="67788"/>
                  <a:pt x="368135" y="135576"/>
                  <a:pt x="285008" y="237506"/>
                </a:cubicBezTo>
                <a:cubicBezTo>
                  <a:pt x="201881" y="339436"/>
                  <a:pt x="114795" y="482930"/>
                  <a:pt x="71252" y="611579"/>
                </a:cubicBezTo>
                <a:cubicBezTo>
                  <a:pt x="27709" y="740228"/>
                  <a:pt x="0" y="903515"/>
                  <a:pt x="23751" y="1009403"/>
                </a:cubicBezTo>
                <a:cubicBezTo>
                  <a:pt x="47502" y="1115291"/>
                  <a:pt x="116774" y="1197429"/>
                  <a:pt x="213756" y="1246909"/>
                </a:cubicBezTo>
                <a:cubicBezTo>
                  <a:pt x="310738" y="1296389"/>
                  <a:pt x="433450" y="1322120"/>
                  <a:pt x="605642" y="1306286"/>
                </a:cubicBezTo>
                <a:cubicBezTo>
                  <a:pt x="777834" y="1290452"/>
                  <a:pt x="1012371" y="1221179"/>
                  <a:pt x="1246909" y="1151906"/>
                </a:cubicBez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87" name="Freeform 86"/>
          <p:cNvSpPr/>
          <p:nvPr/>
        </p:nvSpPr>
        <p:spPr>
          <a:xfrm>
            <a:off x="3598223" y="3777343"/>
            <a:ext cx="1401288" cy="1412174"/>
          </a:xfrm>
          <a:custGeom>
            <a:avLst/>
            <a:gdLst>
              <a:gd name="connsiteX0" fmla="*/ 0 w 1401288"/>
              <a:gd name="connsiteY0" fmla="*/ 189015 h 1412174"/>
              <a:gd name="connsiteX1" fmla="*/ 469076 w 1401288"/>
              <a:gd name="connsiteY1" fmla="*/ 40574 h 1412174"/>
              <a:gd name="connsiteX2" fmla="*/ 849086 w 1401288"/>
              <a:gd name="connsiteY2" fmla="*/ 10886 h 1412174"/>
              <a:gd name="connsiteX3" fmla="*/ 1157845 w 1401288"/>
              <a:gd name="connsiteY3" fmla="*/ 105888 h 1412174"/>
              <a:gd name="connsiteX4" fmla="*/ 1371600 w 1401288"/>
              <a:gd name="connsiteY4" fmla="*/ 432460 h 1412174"/>
              <a:gd name="connsiteX5" fmla="*/ 1335974 w 1401288"/>
              <a:gd name="connsiteY5" fmla="*/ 812470 h 1412174"/>
              <a:gd name="connsiteX6" fmla="*/ 1074717 w 1401288"/>
              <a:gd name="connsiteY6" fmla="*/ 1156854 h 1412174"/>
              <a:gd name="connsiteX7" fmla="*/ 653143 w 1401288"/>
              <a:gd name="connsiteY7" fmla="*/ 1412174 h 14121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401288" h="1412174">
                <a:moveTo>
                  <a:pt x="0" y="189015"/>
                </a:moveTo>
                <a:cubicBezTo>
                  <a:pt x="163781" y="129638"/>
                  <a:pt x="327562" y="70262"/>
                  <a:pt x="469076" y="40574"/>
                </a:cubicBezTo>
                <a:cubicBezTo>
                  <a:pt x="610590" y="10886"/>
                  <a:pt x="734291" y="0"/>
                  <a:pt x="849086" y="10886"/>
                </a:cubicBezTo>
                <a:cubicBezTo>
                  <a:pt x="963881" y="21772"/>
                  <a:pt x="1070759" y="35626"/>
                  <a:pt x="1157845" y="105888"/>
                </a:cubicBezTo>
                <a:cubicBezTo>
                  <a:pt x="1244931" y="176150"/>
                  <a:pt x="1341912" y="314696"/>
                  <a:pt x="1371600" y="432460"/>
                </a:cubicBezTo>
                <a:cubicBezTo>
                  <a:pt x="1401288" y="550224"/>
                  <a:pt x="1385454" y="691738"/>
                  <a:pt x="1335974" y="812470"/>
                </a:cubicBezTo>
                <a:cubicBezTo>
                  <a:pt x="1286494" y="933202"/>
                  <a:pt x="1188522" y="1056903"/>
                  <a:pt x="1074717" y="1156854"/>
                </a:cubicBezTo>
                <a:cubicBezTo>
                  <a:pt x="960912" y="1256805"/>
                  <a:pt x="807027" y="1334489"/>
                  <a:pt x="653143" y="1412174"/>
                </a:cubicBez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88" name="Freeform 87"/>
          <p:cNvSpPr/>
          <p:nvPr/>
        </p:nvSpPr>
        <p:spPr>
          <a:xfrm>
            <a:off x="3164774" y="3627912"/>
            <a:ext cx="670956" cy="326571"/>
          </a:xfrm>
          <a:custGeom>
            <a:avLst/>
            <a:gdLst>
              <a:gd name="connsiteX0" fmla="*/ 670956 w 670956"/>
              <a:gd name="connsiteY0" fmla="*/ 0 h 326571"/>
              <a:gd name="connsiteX1" fmla="*/ 184068 w 670956"/>
              <a:gd name="connsiteY1" fmla="*/ 190005 h 326571"/>
              <a:gd name="connsiteX2" fmla="*/ 0 w 670956"/>
              <a:gd name="connsiteY2" fmla="*/ 326571 h 3265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70956" h="326571">
                <a:moveTo>
                  <a:pt x="670956" y="0"/>
                </a:moveTo>
                <a:cubicBezTo>
                  <a:pt x="483425" y="67788"/>
                  <a:pt x="295894" y="135577"/>
                  <a:pt x="184068" y="190005"/>
                </a:cubicBezTo>
                <a:cubicBezTo>
                  <a:pt x="72242" y="244433"/>
                  <a:pt x="36121" y="285502"/>
                  <a:pt x="0" y="326571"/>
                </a:cubicBez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89" name="Freeform 88"/>
          <p:cNvSpPr/>
          <p:nvPr/>
        </p:nvSpPr>
        <p:spPr>
          <a:xfrm>
            <a:off x="2455224" y="4191990"/>
            <a:ext cx="2259280" cy="1545771"/>
          </a:xfrm>
          <a:custGeom>
            <a:avLst/>
            <a:gdLst>
              <a:gd name="connsiteX0" fmla="*/ 442355 w 2259280"/>
              <a:gd name="connsiteY0" fmla="*/ 0 h 1545771"/>
              <a:gd name="connsiteX1" fmla="*/ 163285 w 2259280"/>
              <a:gd name="connsiteY1" fmla="*/ 391885 h 1545771"/>
              <a:gd name="connsiteX2" fmla="*/ 32657 w 2259280"/>
              <a:gd name="connsiteY2" fmla="*/ 765958 h 1545771"/>
              <a:gd name="connsiteX3" fmla="*/ 44532 w 2259280"/>
              <a:gd name="connsiteY3" fmla="*/ 1193470 h 1545771"/>
              <a:gd name="connsiteX4" fmla="*/ 299851 w 2259280"/>
              <a:gd name="connsiteY4" fmla="*/ 1442852 h 1545771"/>
              <a:gd name="connsiteX5" fmla="*/ 1137062 w 2259280"/>
              <a:gd name="connsiteY5" fmla="*/ 1531916 h 1545771"/>
              <a:gd name="connsiteX6" fmla="*/ 1754579 w 2259280"/>
              <a:gd name="connsiteY6" fmla="*/ 1359724 h 1545771"/>
              <a:gd name="connsiteX7" fmla="*/ 2259280 w 2259280"/>
              <a:gd name="connsiteY7" fmla="*/ 1074716 h 1545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259280" h="1545771">
                <a:moveTo>
                  <a:pt x="442355" y="0"/>
                </a:moveTo>
                <a:cubicBezTo>
                  <a:pt x="336961" y="132112"/>
                  <a:pt x="231568" y="264225"/>
                  <a:pt x="163285" y="391885"/>
                </a:cubicBezTo>
                <a:cubicBezTo>
                  <a:pt x="95002" y="519545"/>
                  <a:pt x="52449" y="632361"/>
                  <a:pt x="32657" y="765958"/>
                </a:cubicBezTo>
                <a:cubicBezTo>
                  <a:pt x="12865" y="899555"/>
                  <a:pt x="0" y="1080654"/>
                  <a:pt x="44532" y="1193470"/>
                </a:cubicBezTo>
                <a:cubicBezTo>
                  <a:pt x="89064" y="1306286"/>
                  <a:pt x="117763" y="1386444"/>
                  <a:pt x="299851" y="1442852"/>
                </a:cubicBezTo>
                <a:cubicBezTo>
                  <a:pt x="481939" y="1499260"/>
                  <a:pt x="894607" y="1545771"/>
                  <a:pt x="1137062" y="1531916"/>
                </a:cubicBezTo>
                <a:cubicBezTo>
                  <a:pt x="1379517" y="1518061"/>
                  <a:pt x="1567543" y="1435924"/>
                  <a:pt x="1754579" y="1359724"/>
                </a:cubicBezTo>
                <a:cubicBezTo>
                  <a:pt x="1941615" y="1283524"/>
                  <a:pt x="2100447" y="1179120"/>
                  <a:pt x="2259280" y="1074716"/>
                </a:cubicBez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90" name="Freeform 89"/>
          <p:cNvSpPr/>
          <p:nvPr/>
        </p:nvSpPr>
        <p:spPr>
          <a:xfrm>
            <a:off x="4572000" y="3550722"/>
            <a:ext cx="713509" cy="1466603"/>
          </a:xfrm>
          <a:custGeom>
            <a:avLst/>
            <a:gdLst>
              <a:gd name="connsiteX0" fmla="*/ 0 w 713509"/>
              <a:gd name="connsiteY0" fmla="*/ 0 h 1466603"/>
              <a:gd name="connsiteX1" fmla="*/ 326571 w 713509"/>
              <a:gd name="connsiteY1" fmla="*/ 100940 h 1466603"/>
              <a:gd name="connsiteX2" fmla="*/ 635330 w 713509"/>
              <a:gd name="connsiteY2" fmla="*/ 415636 h 1466603"/>
              <a:gd name="connsiteX3" fmla="*/ 712519 w 713509"/>
              <a:gd name="connsiteY3" fmla="*/ 765959 h 1466603"/>
              <a:gd name="connsiteX4" fmla="*/ 629392 w 713509"/>
              <a:gd name="connsiteY4" fmla="*/ 1145969 h 1466603"/>
              <a:gd name="connsiteX5" fmla="*/ 409699 w 713509"/>
              <a:gd name="connsiteY5" fmla="*/ 1466603 h 14666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3509" h="1466603">
                <a:moveTo>
                  <a:pt x="0" y="0"/>
                </a:moveTo>
                <a:cubicBezTo>
                  <a:pt x="110341" y="15833"/>
                  <a:pt x="220683" y="31667"/>
                  <a:pt x="326571" y="100940"/>
                </a:cubicBezTo>
                <a:cubicBezTo>
                  <a:pt x="432459" y="170213"/>
                  <a:pt x="571005" y="304800"/>
                  <a:pt x="635330" y="415636"/>
                </a:cubicBezTo>
                <a:cubicBezTo>
                  <a:pt x="699655" y="526473"/>
                  <a:pt x="713509" y="644237"/>
                  <a:pt x="712519" y="765959"/>
                </a:cubicBezTo>
                <a:cubicBezTo>
                  <a:pt x="711529" y="887681"/>
                  <a:pt x="679862" y="1029195"/>
                  <a:pt x="629392" y="1145969"/>
                </a:cubicBezTo>
                <a:cubicBezTo>
                  <a:pt x="578922" y="1262743"/>
                  <a:pt x="494310" y="1364673"/>
                  <a:pt x="409699" y="1466603"/>
                </a:cubicBez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91" name="Freeform 90"/>
          <p:cNvSpPr/>
          <p:nvPr/>
        </p:nvSpPr>
        <p:spPr>
          <a:xfrm>
            <a:off x="2707574" y="3746665"/>
            <a:ext cx="469075" cy="409699"/>
          </a:xfrm>
          <a:custGeom>
            <a:avLst/>
            <a:gdLst>
              <a:gd name="connsiteX0" fmla="*/ 469075 w 469075"/>
              <a:gd name="connsiteY0" fmla="*/ 0 h 409699"/>
              <a:gd name="connsiteX1" fmla="*/ 207818 w 469075"/>
              <a:gd name="connsiteY1" fmla="*/ 190005 h 409699"/>
              <a:gd name="connsiteX2" fmla="*/ 0 w 469075"/>
              <a:gd name="connsiteY2" fmla="*/ 409699 h 4096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69075" h="409699">
                <a:moveTo>
                  <a:pt x="469075" y="0"/>
                </a:moveTo>
                <a:cubicBezTo>
                  <a:pt x="377536" y="60861"/>
                  <a:pt x="285997" y="121722"/>
                  <a:pt x="207818" y="190005"/>
                </a:cubicBezTo>
                <a:cubicBezTo>
                  <a:pt x="129639" y="258288"/>
                  <a:pt x="64819" y="333993"/>
                  <a:pt x="0" y="409699"/>
                </a:cubicBez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92" name="Freeform 91"/>
          <p:cNvSpPr/>
          <p:nvPr/>
        </p:nvSpPr>
        <p:spPr>
          <a:xfrm>
            <a:off x="2198915" y="4411683"/>
            <a:ext cx="2895599" cy="1544782"/>
          </a:xfrm>
          <a:custGeom>
            <a:avLst/>
            <a:gdLst>
              <a:gd name="connsiteX0" fmla="*/ 288966 w 2895599"/>
              <a:gd name="connsiteY0" fmla="*/ 0 h 1544782"/>
              <a:gd name="connsiteX1" fmla="*/ 81147 w 2895599"/>
              <a:gd name="connsiteY1" fmla="*/ 338447 h 1544782"/>
              <a:gd name="connsiteX2" fmla="*/ 3958 w 2895599"/>
              <a:gd name="connsiteY2" fmla="*/ 801585 h 1544782"/>
              <a:gd name="connsiteX3" fmla="*/ 104898 w 2895599"/>
              <a:gd name="connsiteY3" fmla="*/ 1205346 h 1544782"/>
              <a:gd name="connsiteX4" fmla="*/ 544285 w 2895599"/>
              <a:gd name="connsiteY4" fmla="*/ 1454727 h 1544782"/>
              <a:gd name="connsiteX5" fmla="*/ 1298368 w 2895599"/>
              <a:gd name="connsiteY5" fmla="*/ 1520042 h 1544782"/>
              <a:gd name="connsiteX6" fmla="*/ 2141516 w 2895599"/>
              <a:gd name="connsiteY6" fmla="*/ 1306286 h 1544782"/>
              <a:gd name="connsiteX7" fmla="*/ 2895599 w 2895599"/>
              <a:gd name="connsiteY7" fmla="*/ 884712 h 15447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895599" h="1544782">
                <a:moveTo>
                  <a:pt x="288966" y="0"/>
                </a:moveTo>
                <a:cubicBezTo>
                  <a:pt x="208807" y="102424"/>
                  <a:pt x="128648" y="204849"/>
                  <a:pt x="81147" y="338447"/>
                </a:cubicBezTo>
                <a:cubicBezTo>
                  <a:pt x="33646" y="472045"/>
                  <a:pt x="0" y="657102"/>
                  <a:pt x="3958" y="801585"/>
                </a:cubicBezTo>
                <a:cubicBezTo>
                  <a:pt x="7916" y="946068"/>
                  <a:pt x="14844" y="1096489"/>
                  <a:pt x="104898" y="1205346"/>
                </a:cubicBezTo>
                <a:cubicBezTo>
                  <a:pt x="194952" y="1314203"/>
                  <a:pt x="345373" y="1402278"/>
                  <a:pt x="544285" y="1454727"/>
                </a:cubicBezTo>
                <a:cubicBezTo>
                  <a:pt x="743197" y="1507176"/>
                  <a:pt x="1032163" y="1544782"/>
                  <a:pt x="1298368" y="1520042"/>
                </a:cubicBezTo>
                <a:cubicBezTo>
                  <a:pt x="1564573" y="1495302"/>
                  <a:pt x="1875311" y="1412174"/>
                  <a:pt x="2141516" y="1306286"/>
                </a:cubicBezTo>
                <a:cubicBezTo>
                  <a:pt x="2407721" y="1200398"/>
                  <a:pt x="2651660" y="1042555"/>
                  <a:pt x="2895599" y="884712"/>
                </a:cubicBez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93" name="Freeform 92"/>
          <p:cNvSpPr/>
          <p:nvPr/>
        </p:nvSpPr>
        <p:spPr>
          <a:xfrm>
            <a:off x="5189517" y="3556660"/>
            <a:ext cx="498764" cy="1520041"/>
          </a:xfrm>
          <a:custGeom>
            <a:avLst/>
            <a:gdLst>
              <a:gd name="connsiteX0" fmla="*/ 142504 w 498764"/>
              <a:gd name="connsiteY0" fmla="*/ 1520041 h 1520041"/>
              <a:gd name="connsiteX1" fmla="*/ 445325 w 498764"/>
              <a:gd name="connsiteY1" fmla="*/ 1169719 h 1520041"/>
              <a:gd name="connsiteX2" fmla="*/ 463138 w 498764"/>
              <a:gd name="connsiteY2" fmla="*/ 831272 h 1520041"/>
              <a:gd name="connsiteX3" fmla="*/ 302821 w 498764"/>
              <a:gd name="connsiteY3" fmla="*/ 397823 h 1520041"/>
              <a:gd name="connsiteX4" fmla="*/ 0 w 498764"/>
              <a:gd name="connsiteY4" fmla="*/ 0 h 15200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8764" h="1520041">
                <a:moveTo>
                  <a:pt x="142504" y="1520041"/>
                </a:moveTo>
                <a:cubicBezTo>
                  <a:pt x="267195" y="1402277"/>
                  <a:pt x="391886" y="1284514"/>
                  <a:pt x="445325" y="1169719"/>
                </a:cubicBezTo>
                <a:cubicBezTo>
                  <a:pt x="498764" y="1054924"/>
                  <a:pt x="486889" y="959921"/>
                  <a:pt x="463138" y="831272"/>
                </a:cubicBezTo>
                <a:cubicBezTo>
                  <a:pt x="439387" y="702623"/>
                  <a:pt x="380011" y="536368"/>
                  <a:pt x="302821" y="397823"/>
                </a:cubicBezTo>
                <a:cubicBezTo>
                  <a:pt x="225631" y="259278"/>
                  <a:pt x="112815" y="129639"/>
                  <a:pt x="0" y="0"/>
                </a:cubicBez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94" name="Freeform 93"/>
          <p:cNvSpPr/>
          <p:nvPr/>
        </p:nvSpPr>
        <p:spPr>
          <a:xfrm>
            <a:off x="1898073" y="3883231"/>
            <a:ext cx="791688" cy="2315688"/>
          </a:xfrm>
          <a:custGeom>
            <a:avLst/>
            <a:gdLst>
              <a:gd name="connsiteX0" fmla="*/ 767937 w 791688"/>
              <a:gd name="connsiteY0" fmla="*/ 0 h 2315688"/>
              <a:gd name="connsiteX1" fmla="*/ 352301 w 791688"/>
              <a:gd name="connsiteY1" fmla="*/ 409699 h 2315688"/>
              <a:gd name="connsiteX2" fmla="*/ 96982 w 791688"/>
              <a:gd name="connsiteY2" fmla="*/ 926275 h 2315688"/>
              <a:gd name="connsiteX3" fmla="*/ 13854 w 791688"/>
              <a:gd name="connsiteY3" fmla="*/ 1389413 h 2315688"/>
              <a:gd name="connsiteX4" fmla="*/ 180109 w 791688"/>
              <a:gd name="connsiteY4" fmla="*/ 1882239 h 2315688"/>
              <a:gd name="connsiteX5" fmla="*/ 429491 w 791688"/>
              <a:gd name="connsiteY5" fmla="*/ 2167247 h 2315688"/>
              <a:gd name="connsiteX6" fmla="*/ 791688 w 791688"/>
              <a:gd name="connsiteY6" fmla="*/ 2315688 h 23156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91688" h="2315688">
                <a:moveTo>
                  <a:pt x="767937" y="0"/>
                </a:moveTo>
                <a:cubicBezTo>
                  <a:pt x="616032" y="127660"/>
                  <a:pt x="464127" y="255320"/>
                  <a:pt x="352301" y="409699"/>
                </a:cubicBezTo>
                <a:cubicBezTo>
                  <a:pt x="240475" y="564078"/>
                  <a:pt x="153390" y="762989"/>
                  <a:pt x="96982" y="926275"/>
                </a:cubicBezTo>
                <a:cubicBezTo>
                  <a:pt x="40574" y="1089561"/>
                  <a:pt x="0" y="1230086"/>
                  <a:pt x="13854" y="1389413"/>
                </a:cubicBezTo>
                <a:cubicBezTo>
                  <a:pt x="27709" y="1548740"/>
                  <a:pt x="110836" y="1752600"/>
                  <a:pt x="180109" y="1882239"/>
                </a:cubicBezTo>
                <a:cubicBezTo>
                  <a:pt x="249382" y="2011878"/>
                  <a:pt x="327561" y="2095006"/>
                  <a:pt x="429491" y="2167247"/>
                </a:cubicBezTo>
                <a:cubicBezTo>
                  <a:pt x="531421" y="2239488"/>
                  <a:pt x="661554" y="2277588"/>
                  <a:pt x="791688" y="2315688"/>
                </a:cubicBez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95" name="Freeform 94"/>
          <p:cNvSpPr/>
          <p:nvPr/>
        </p:nvSpPr>
        <p:spPr>
          <a:xfrm>
            <a:off x="3562597" y="6020790"/>
            <a:ext cx="605642" cy="160316"/>
          </a:xfrm>
          <a:custGeom>
            <a:avLst/>
            <a:gdLst>
              <a:gd name="connsiteX0" fmla="*/ 0 w 605642"/>
              <a:gd name="connsiteY0" fmla="*/ 160316 h 160316"/>
              <a:gd name="connsiteX1" fmla="*/ 362198 w 605642"/>
              <a:gd name="connsiteY1" fmla="*/ 95002 h 160316"/>
              <a:gd name="connsiteX2" fmla="*/ 605642 w 605642"/>
              <a:gd name="connsiteY2" fmla="*/ 0 h 1603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05642" h="160316">
                <a:moveTo>
                  <a:pt x="0" y="160316"/>
                </a:moveTo>
                <a:cubicBezTo>
                  <a:pt x="130629" y="141018"/>
                  <a:pt x="261258" y="121721"/>
                  <a:pt x="362198" y="95002"/>
                </a:cubicBezTo>
                <a:cubicBezTo>
                  <a:pt x="463138" y="68283"/>
                  <a:pt x="534390" y="34141"/>
                  <a:pt x="605642" y="0"/>
                </a:cubicBez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96" name="Freeform 95"/>
          <p:cNvSpPr/>
          <p:nvPr/>
        </p:nvSpPr>
        <p:spPr>
          <a:xfrm>
            <a:off x="4482935" y="3598223"/>
            <a:ext cx="1475509" cy="2327564"/>
          </a:xfrm>
          <a:custGeom>
            <a:avLst/>
            <a:gdLst>
              <a:gd name="connsiteX0" fmla="*/ 0 w 1475509"/>
              <a:gd name="connsiteY0" fmla="*/ 2327564 h 2327564"/>
              <a:gd name="connsiteX1" fmla="*/ 748146 w 1475509"/>
              <a:gd name="connsiteY1" fmla="*/ 1923803 h 2327564"/>
              <a:gd name="connsiteX2" fmla="*/ 1163782 w 1475509"/>
              <a:gd name="connsiteY2" fmla="*/ 1555668 h 2327564"/>
              <a:gd name="connsiteX3" fmla="*/ 1425039 w 1475509"/>
              <a:gd name="connsiteY3" fmla="*/ 1140032 h 2327564"/>
              <a:gd name="connsiteX4" fmla="*/ 1454727 w 1475509"/>
              <a:gd name="connsiteY4" fmla="*/ 783772 h 2327564"/>
              <a:gd name="connsiteX5" fmla="*/ 1300348 w 1475509"/>
              <a:gd name="connsiteY5" fmla="*/ 368135 h 2327564"/>
              <a:gd name="connsiteX6" fmla="*/ 1062842 w 1475509"/>
              <a:gd name="connsiteY6" fmla="*/ 0 h 23275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75509" h="2327564">
                <a:moveTo>
                  <a:pt x="0" y="2327564"/>
                </a:moveTo>
                <a:cubicBezTo>
                  <a:pt x="277091" y="2190008"/>
                  <a:pt x="554182" y="2052452"/>
                  <a:pt x="748146" y="1923803"/>
                </a:cubicBezTo>
                <a:cubicBezTo>
                  <a:pt x="942110" y="1795154"/>
                  <a:pt x="1050967" y="1686297"/>
                  <a:pt x="1163782" y="1555668"/>
                </a:cubicBezTo>
                <a:cubicBezTo>
                  <a:pt x="1276598" y="1425040"/>
                  <a:pt x="1376548" y="1268681"/>
                  <a:pt x="1425039" y="1140032"/>
                </a:cubicBezTo>
                <a:cubicBezTo>
                  <a:pt x="1473530" y="1011383"/>
                  <a:pt x="1475509" y="912421"/>
                  <a:pt x="1454727" y="783772"/>
                </a:cubicBezTo>
                <a:cubicBezTo>
                  <a:pt x="1433945" y="655123"/>
                  <a:pt x="1365662" y="498764"/>
                  <a:pt x="1300348" y="368135"/>
                </a:cubicBezTo>
                <a:cubicBezTo>
                  <a:pt x="1235034" y="237506"/>
                  <a:pt x="1148938" y="118753"/>
                  <a:pt x="1062842" y="0"/>
                </a:cubicBez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97" name="Freeform 96"/>
          <p:cNvSpPr/>
          <p:nvPr/>
        </p:nvSpPr>
        <p:spPr>
          <a:xfrm>
            <a:off x="1799110" y="4031673"/>
            <a:ext cx="350322" cy="391886"/>
          </a:xfrm>
          <a:custGeom>
            <a:avLst/>
            <a:gdLst>
              <a:gd name="connsiteX0" fmla="*/ 350322 w 350322"/>
              <a:gd name="connsiteY0" fmla="*/ 0 h 391886"/>
              <a:gd name="connsiteX1" fmla="*/ 136567 w 350322"/>
              <a:gd name="connsiteY1" fmla="*/ 225631 h 391886"/>
              <a:gd name="connsiteX2" fmla="*/ 0 w 350322"/>
              <a:gd name="connsiteY2" fmla="*/ 391886 h 3918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50322" h="391886">
                <a:moveTo>
                  <a:pt x="350322" y="0"/>
                </a:moveTo>
                <a:cubicBezTo>
                  <a:pt x="272638" y="80158"/>
                  <a:pt x="194954" y="160317"/>
                  <a:pt x="136567" y="225631"/>
                </a:cubicBezTo>
                <a:cubicBezTo>
                  <a:pt x="78180" y="290945"/>
                  <a:pt x="39090" y="341415"/>
                  <a:pt x="0" y="391886"/>
                </a:cubicBez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98" name="Freeform 97"/>
          <p:cNvSpPr/>
          <p:nvPr/>
        </p:nvSpPr>
        <p:spPr>
          <a:xfrm>
            <a:off x="1499260" y="4672940"/>
            <a:ext cx="163285" cy="534390"/>
          </a:xfrm>
          <a:custGeom>
            <a:avLst/>
            <a:gdLst>
              <a:gd name="connsiteX0" fmla="*/ 163285 w 163285"/>
              <a:gd name="connsiteY0" fmla="*/ 0 h 534390"/>
              <a:gd name="connsiteX1" fmla="*/ 26719 w 163285"/>
              <a:gd name="connsiteY1" fmla="*/ 332509 h 534390"/>
              <a:gd name="connsiteX2" fmla="*/ 2969 w 163285"/>
              <a:gd name="connsiteY2" fmla="*/ 534390 h 5343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3285" h="534390">
                <a:moveTo>
                  <a:pt x="163285" y="0"/>
                </a:moveTo>
                <a:cubicBezTo>
                  <a:pt x="108361" y="121722"/>
                  <a:pt x="53438" y="243444"/>
                  <a:pt x="26719" y="332509"/>
                </a:cubicBezTo>
                <a:cubicBezTo>
                  <a:pt x="0" y="421574"/>
                  <a:pt x="1484" y="477982"/>
                  <a:pt x="2969" y="534390"/>
                </a:cubicBez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99" name="Freeform 98"/>
          <p:cNvSpPr/>
          <p:nvPr/>
        </p:nvSpPr>
        <p:spPr>
          <a:xfrm>
            <a:off x="1502228" y="5450774"/>
            <a:ext cx="516577" cy="730332"/>
          </a:xfrm>
          <a:custGeom>
            <a:avLst/>
            <a:gdLst>
              <a:gd name="connsiteX0" fmla="*/ 0 w 516577"/>
              <a:gd name="connsiteY0" fmla="*/ 0 h 730332"/>
              <a:gd name="connsiteX1" fmla="*/ 53439 w 516577"/>
              <a:gd name="connsiteY1" fmla="*/ 332509 h 730332"/>
              <a:gd name="connsiteX2" fmla="*/ 195943 w 516577"/>
              <a:gd name="connsiteY2" fmla="*/ 587829 h 730332"/>
              <a:gd name="connsiteX3" fmla="*/ 516577 w 516577"/>
              <a:gd name="connsiteY3" fmla="*/ 730332 h 7303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6577" h="730332">
                <a:moveTo>
                  <a:pt x="0" y="0"/>
                </a:moveTo>
                <a:cubicBezTo>
                  <a:pt x="10391" y="117269"/>
                  <a:pt x="20782" y="234538"/>
                  <a:pt x="53439" y="332509"/>
                </a:cubicBezTo>
                <a:cubicBezTo>
                  <a:pt x="86096" y="430480"/>
                  <a:pt x="118753" y="521525"/>
                  <a:pt x="195943" y="587829"/>
                </a:cubicBezTo>
                <a:cubicBezTo>
                  <a:pt x="273133" y="654133"/>
                  <a:pt x="394855" y="692232"/>
                  <a:pt x="516577" y="730332"/>
                </a:cubicBez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100" name="Freeform 99"/>
          <p:cNvSpPr/>
          <p:nvPr/>
        </p:nvSpPr>
        <p:spPr>
          <a:xfrm>
            <a:off x="1490353" y="4197927"/>
            <a:ext cx="243444" cy="368135"/>
          </a:xfrm>
          <a:custGeom>
            <a:avLst/>
            <a:gdLst>
              <a:gd name="connsiteX0" fmla="*/ 243444 w 243444"/>
              <a:gd name="connsiteY0" fmla="*/ 0 h 368135"/>
              <a:gd name="connsiteX1" fmla="*/ 124691 w 243444"/>
              <a:gd name="connsiteY1" fmla="*/ 142504 h 368135"/>
              <a:gd name="connsiteX2" fmla="*/ 0 w 243444"/>
              <a:gd name="connsiteY2" fmla="*/ 368135 h 3681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43444" h="368135">
                <a:moveTo>
                  <a:pt x="243444" y="0"/>
                </a:moveTo>
                <a:cubicBezTo>
                  <a:pt x="204354" y="40574"/>
                  <a:pt x="165265" y="81148"/>
                  <a:pt x="124691" y="142504"/>
                </a:cubicBezTo>
                <a:cubicBezTo>
                  <a:pt x="84117" y="203860"/>
                  <a:pt x="42058" y="285997"/>
                  <a:pt x="0" y="368135"/>
                </a:cubicBez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101" name="Freeform 100"/>
          <p:cNvSpPr/>
          <p:nvPr/>
        </p:nvSpPr>
        <p:spPr>
          <a:xfrm>
            <a:off x="4381995" y="5575465"/>
            <a:ext cx="1145969" cy="623454"/>
          </a:xfrm>
          <a:custGeom>
            <a:avLst/>
            <a:gdLst>
              <a:gd name="connsiteX0" fmla="*/ 0 w 1145969"/>
              <a:gd name="connsiteY0" fmla="*/ 623454 h 623454"/>
              <a:gd name="connsiteX1" fmla="*/ 480950 w 1145969"/>
              <a:gd name="connsiteY1" fmla="*/ 445325 h 623454"/>
              <a:gd name="connsiteX2" fmla="*/ 1009402 w 1145969"/>
              <a:gd name="connsiteY2" fmla="*/ 118753 h 623454"/>
              <a:gd name="connsiteX3" fmla="*/ 1145969 w 1145969"/>
              <a:gd name="connsiteY3" fmla="*/ 0 h 6234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45969" h="623454">
                <a:moveTo>
                  <a:pt x="0" y="623454"/>
                </a:moveTo>
                <a:cubicBezTo>
                  <a:pt x="156358" y="576448"/>
                  <a:pt x="312716" y="529442"/>
                  <a:pt x="480950" y="445325"/>
                </a:cubicBezTo>
                <a:cubicBezTo>
                  <a:pt x="649184" y="361208"/>
                  <a:pt x="898566" y="192974"/>
                  <a:pt x="1009402" y="118753"/>
                </a:cubicBezTo>
                <a:cubicBezTo>
                  <a:pt x="1120239" y="44532"/>
                  <a:pt x="1133104" y="22266"/>
                  <a:pt x="1145969" y="0"/>
                </a:cubicBez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102" name="Freeform 101"/>
          <p:cNvSpPr/>
          <p:nvPr/>
        </p:nvSpPr>
        <p:spPr>
          <a:xfrm>
            <a:off x="5795158" y="3616036"/>
            <a:ext cx="514598" cy="1799112"/>
          </a:xfrm>
          <a:custGeom>
            <a:avLst/>
            <a:gdLst>
              <a:gd name="connsiteX0" fmla="*/ 0 w 514598"/>
              <a:gd name="connsiteY0" fmla="*/ 1799112 h 1799112"/>
              <a:gd name="connsiteX1" fmla="*/ 326572 w 514598"/>
              <a:gd name="connsiteY1" fmla="*/ 1502229 h 1799112"/>
              <a:gd name="connsiteX2" fmla="*/ 475013 w 514598"/>
              <a:gd name="connsiteY2" fmla="*/ 1080655 h 1799112"/>
              <a:gd name="connsiteX3" fmla="*/ 504702 w 514598"/>
              <a:gd name="connsiteY3" fmla="*/ 771896 h 1799112"/>
              <a:gd name="connsiteX4" fmla="*/ 415637 w 514598"/>
              <a:gd name="connsiteY4" fmla="*/ 421574 h 1799112"/>
              <a:gd name="connsiteX5" fmla="*/ 118754 w 514598"/>
              <a:gd name="connsiteY5" fmla="*/ 0 h 17991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14598" h="1799112">
                <a:moveTo>
                  <a:pt x="0" y="1799112"/>
                </a:moveTo>
                <a:cubicBezTo>
                  <a:pt x="123701" y="1710542"/>
                  <a:pt x="247403" y="1621972"/>
                  <a:pt x="326572" y="1502229"/>
                </a:cubicBezTo>
                <a:cubicBezTo>
                  <a:pt x="405741" y="1382486"/>
                  <a:pt x="445325" y="1202377"/>
                  <a:pt x="475013" y="1080655"/>
                </a:cubicBezTo>
                <a:cubicBezTo>
                  <a:pt x="504701" y="958933"/>
                  <a:pt x="514598" y="881743"/>
                  <a:pt x="504702" y="771896"/>
                </a:cubicBezTo>
                <a:cubicBezTo>
                  <a:pt x="494806" y="662049"/>
                  <a:pt x="479962" y="550223"/>
                  <a:pt x="415637" y="421574"/>
                </a:cubicBezTo>
                <a:cubicBezTo>
                  <a:pt x="351312" y="292925"/>
                  <a:pt x="235033" y="146462"/>
                  <a:pt x="118754" y="0"/>
                </a:cubicBez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103" name="Freeform 102"/>
          <p:cNvSpPr/>
          <p:nvPr/>
        </p:nvSpPr>
        <p:spPr>
          <a:xfrm>
            <a:off x="5023262" y="5735782"/>
            <a:ext cx="813460" cy="486888"/>
          </a:xfrm>
          <a:custGeom>
            <a:avLst/>
            <a:gdLst>
              <a:gd name="connsiteX0" fmla="*/ 0 w 813460"/>
              <a:gd name="connsiteY0" fmla="*/ 486888 h 486888"/>
              <a:gd name="connsiteX1" fmla="*/ 546265 w 813460"/>
              <a:gd name="connsiteY1" fmla="*/ 219693 h 486888"/>
              <a:gd name="connsiteX2" fmla="*/ 813460 w 813460"/>
              <a:gd name="connsiteY2" fmla="*/ 0 h 486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13460" h="486888">
                <a:moveTo>
                  <a:pt x="0" y="486888"/>
                </a:moveTo>
                <a:cubicBezTo>
                  <a:pt x="205344" y="393864"/>
                  <a:pt x="410688" y="300841"/>
                  <a:pt x="546265" y="219693"/>
                </a:cubicBezTo>
                <a:cubicBezTo>
                  <a:pt x="681842" y="138545"/>
                  <a:pt x="747651" y="69272"/>
                  <a:pt x="813460" y="0"/>
                </a:cubicBez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104" name="Freeform 103"/>
          <p:cNvSpPr/>
          <p:nvPr/>
        </p:nvSpPr>
        <p:spPr>
          <a:xfrm>
            <a:off x="6097979" y="3681351"/>
            <a:ext cx="533400" cy="1840675"/>
          </a:xfrm>
          <a:custGeom>
            <a:avLst/>
            <a:gdLst>
              <a:gd name="connsiteX0" fmla="*/ 0 w 533400"/>
              <a:gd name="connsiteY0" fmla="*/ 1840675 h 1840675"/>
              <a:gd name="connsiteX1" fmla="*/ 350322 w 533400"/>
              <a:gd name="connsiteY1" fmla="*/ 1478478 h 1840675"/>
              <a:gd name="connsiteX2" fmla="*/ 510639 w 533400"/>
              <a:gd name="connsiteY2" fmla="*/ 961901 h 1840675"/>
              <a:gd name="connsiteX3" fmla="*/ 486889 w 533400"/>
              <a:gd name="connsiteY3" fmla="*/ 611579 h 1840675"/>
              <a:gd name="connsiteX4" fmla="*/ 397824 w 533400"/>
              <a:gd name="connsiteY4" fmla="*/ 326571 h 1840675"/>
              <a:gd name="connsiteX5" fmla="*/ 207818 w 533400"/>
              <a:gd name="connsiteY5" fmla="*/ 0 h 1840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33400" h="1840675">
                <a:moveTo>
                  <a:pt x="0" y="1840675"/>
                </a:moveTo>
                <a:cubicBezTo>
                  <a:pt x="132608" y="1732807"/>
                  <a:pt x="265216" y="1624940"/>
                  <a:pt x="350322" y="1478478"/>
                </a:cubicBezTo>
                <a:cubicBezTo>
                  <a:pt x="435429" y="1332016"/>
                  <a:pt x="487878" y="1106384"/>
                  <a:pt x="510639" y="961901"/>
                </a:cubicBezTo>
                <a:cubicBezTo>
                  <a:pt x="533400" y="817418"/>
                  <a:pt x="505692" y="717467"/>
                  <a:pt x="486889" y="611579"/>
                </a:cubicBezTo>
                <a:cubicBezTo>
                  <a:pt x="468087" y="505691"/>
                  <a:pt x="444336" y="428501"/>
                  <a:pt x="397824" y="326571"/>
                </a:cubicBezTo>
                <a:cubicBezTo>
                  <a:pt x="351312" y="224641"/>
                  <a:pt x="279565" y="112320"/>
                  <a:pt x="207818" y="0"/>
                </a:cubicBez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105" name="Freeform 104"/>
          <p:cNvSpPr/>
          <p:nvPr/>
        </p:nvSpPr>
        <p:spPr>
          <a:xfrm>
            <a:off x="5617029" y="5759532"/>
            <a:ext cx="641267" cy="463138"/>
          </a:xfrm>
          <a:custGeom>
            <a:avLst/>
            <a:gdLst>
              <a:gd name="connsiteX0" fmla="*/ 0 w 641267"/>
              <a:gd name="connsiteY0" fmla="*/ 463138 h 463138"/>
              <a:gd name="connsiteX1" fmla="*/ 338446 w 641267"/>
              <a:gd name="connsiteY1" fmla="*/ 279071 h 463138"/>
              <a:gd name="connsiteX2" fmla="*/ 641267 w 641267"/>
              <a:gd name="connsiteY2" fmla="*/ 0 h 463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41267" h="463138">
                <a:moveTo>
                  <a:pt x="0" y="463138"/>
                </a:moveTo>
                <a:cubicBezTo>
                  <a:pt x="115784" y="409699"/>
                  <a:pt x="231568" y="356261"/>
                  <a:pt x="338446" y="279071"/>
                </a:cubicBezTo>
                <a:cubicBezTo>
                  <a:pt x="445324" y="201881"/>
                  <a:pt x="543295" y="100940"/>
                  <a:pt x="641267" y="0"/>
                </a:cubicBez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106" name="Freeform 105"/>
          <p:cNvSpPr/>
          <p:nvPr/>
        </p:nvSpPr>
        <p:spPr>
          <a:xfrm>
            <a:off x="6495803" y="3764478"/>
            <a:ext cx="505690" cy="1769423"/>
          </a:xfrm>
          <a:custGeom>
            <a:avLst/>
            <a:gdLst>
              <a:gd name="connsiteX0" fmla="*/ 0 w 505690"/>
              <a:gd name="connsiteY0" fmla="*/ 1769423 h 1769423"/>
              <a:gd name="connsiteX1" fmla="*/ 267194 w 505690"/>
              <a:gd name="connsiteY1" fmla="*/ 1413164 h 1769423"/>
              <a:gd name="connsiteX2" fmla="*/ 433449 w 505690"/>
              <a:gd name="connsiteY2" fmla="*/ 1033153 h 1769423"/>
              <a:gd name="connsiteX3" fmla="*/ 480950 w 505690"/>
              <a:gd name="connsiteY3" fmla="*/ 575953 h 1769423"/>
              <a:gd name="connsiteX4" fmla="*/ 285007 w 505690"/>
              <a:gd name="connsiteY4" fmla="*/ 0 h 17694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5690" h="1769423">
                <a:moveTo>
                  <a:pt x="0" y="1769423"/>
                </a:moveTo>
                <a:cubicBezTo>
                  <a:pt x="97476" y="1652649"/>
                  <a:pt x="194953" y="1535876"/>
                  <a:pt x="267194" y="1413164"/>
                </a:cubicBezTo>
                <a:cubicBezTo>
                  <a:pt x="339435" y="1290452"/>
                  <a:pt x="397823" y="1172688"/>
                  <a:pt x="433449" y="1033153"/>
                </a:cubicBezTo>
                <a:cubicBezTo>
                  <a:pt x="469075" y="893618"/>
                  <a:pt x="505690" y="748145"/>
                  <a:pt x="480950" y="575953"/>
                </a:cubicBezTo>
                <a:cubicBezTo>
                  <a:pt x="456210" y="403761"/>
                  <a:pt x="370608" y="201880"/>
                  <a:pt x="285007" y="0"/>
                </a:cubicBez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107" name="Freeform 106"/>
          <p:cNvSpPr/>
          <p:nvPr/>
        </p:nvSpPr>
        <p:spPr>
          <a:xfrm>
            <a:off x="6210796" y="5807034"/>
            <a:ext cx="415636" cy="397823"/>
          </a:xfrm>
          <a:custGeom>
            <a:avLst/>
            <a:gdLst>
              <a:gd name="connsiteX0" fmla="*/ 0 w 475013"/>
              <a:gd name="connsiteY0" fmla="*/ 397823 h 397823"/>
              <a:gd name="connsiteX1" fmla="*/ 296883 w 475013"/>
              <a:gd name="connsiteY1" fmla="*/ 172192 h 397823"/>
              <a:gd name="connsiteX2" fmla="*/ 475013 w 475013"/>
              <a:gd name="connsiteY2" fmla="*/ 0 h 3978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75013" h="397823">
                <a:moveTo>
                  <a:pt x="0" y="397823"/>
                </a:moveTo>
                <a:cubicBezTo>
                  <a:pt x="108857" y="318159"/>
                  <a:pt x="217714" y="238496"/>
                  <a:pt x="296883" y="172192"/>
                </a:cubicBezTo>
                <a:cubicBezTo>
                  <a:pt x="376052" y="105888"/>
                  <a:pt x="425532" y="52944"/>
                  <a:pt x="475013" y="0"/>
                </a:cubicBez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108" name="Freeform 107"/>
          <p:cNvSpPr/>
          <p:nvPr/>
        </p:nvSpPr>
        <p:spPr>
          <a:xfrm>
            <a:off x="6869875" y="3859481"/>
            <a:ext cx="395844" cy="1680358"/>
          </a:xfrm>
          <a:custGeom>
            <a:avLst/>
            <a:gdLst>
              <a:gd name="connsiteX0" fmla="*/ 0 w 395844"/>
              <a:gd name="connsiteY0" fmla="*/ 1680358 h 1680358"/>
              <a:gd name="connsiteX1" fmla="*/ 225631 w 395844"/>
              <a:gd name="connsiteY1" fmla="*/ 1383475 h 1680358"/>
              <a:gd name="connsiteX2" fmla="*/ 374073 w 395844"/>
              <a:gd name="connsiteY2" fmla="*/ 890649 h 1680358"/>
              <a:gd name="connsiteX3" fmla="*/ 356260 w 395844"/>
              <a:gd name="connsiteY3" fmla="*/ 445324 h 1680358"/>
              <a:gd name="connsiteX4" fmla="*/ 219694 w 395844"/>
              <a:gd name="connsiteY4" fmla="*/ 0 h 16803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5844" h="1680358">
                <a:moveTo>
                  <a:pt x="0" y="1680358"/>
                </a:moveTo>
                <a:cubicBezTo>
                  <a:pt x="81643" y="1597725"/>
                  <a:pt x="163286" y="1515093"/>
                  <a:pt x="225631" y="1383475"/>
                </a:cubicBezTo>
                <a:cubicBezTo>
                  <a:pt x="287976" y="1251857"/>
                  <a:pt x="352302" y="1047007"/>
                  <a:pt x="374073" y="890649"/>
                </a:cubicBezTo>
                <a:cubicBezTo>
                  <a:pt x="395844" y="734291"/>
                  <a:pt x="381990" y="593765"/>
                  <a:pt x="356260" y="445324"/>
                </a:cubicBezTo>
                <a:cubicBezTo>
                  <a:pt x="330530" y="296883"/>
                  <a:pt x="275112" y="148441"/>
                  <a:pt x="219694" y="0"/>
                </a:cubicBez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109" name="Freeform 108"/>
          <p:cNvSpPr/>
          <p:nvPr/>
        </p:nvSpPr>
        <p:spPr>
          <a:xfrm>
            <a:off x="6745184" y="5842660"/>
            <a:ext cx="296884" cy="391885"/>
          </a:xfrm>
          <a:custGeom>
            <a:avLst/>
            <a:gdLst>
              <a:gd name="connsiteX0" fmla="*/ 0 w 350322"/>
              <a:gd name="connsiteY0" fmla="*/ 391885 h 391885"/>
              <a:gd name="connsiteX1" fmla="*/ 261258 w 350322"/>
              <a:gd name="connsiteY1" fmla="*/ 148441 h 391885"/>
              <a:gd name="connsiteX2" fmla="*/ 350322 w 350322"/>
              <a:gd name="connsiteY2" fmla="*/ 0 h 3918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50322" h="391885">
                <a:moveTo>
                  <a:pt x="0" y="391885"/>
                </a:moveTo>
                <a:cubicBezTo>
                  <a:pt x="101435" y="302820"/>
                  <a:pt x="202871" y="213755"/>
                  <a:pt x="261258" y="148441"/>
                </a:cubicBezTo>
                <a:cubicBezTo>
                  <a:pt x="319645" y="83127"/>
                  <a:pt x="334983" y="41563"/>
                  <a:pt x="350322" y="0"/>
                </a:cubicBez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110" name="Freeform 109"/>
          <p:cNvSpPr/>
          <p:nvPr/>
        </p:nvSpPr>
        <p:spPr>
          <a:xfrm>
            <a:off x="7261761" y="4880758"/>
            <a:ext cx="326571" cy="688769"/>
          </a:xfrm>
          <a:custGeom>
            <a:avLst/>
            <a:gdLst>
              <a:gd name="connsiteX0" fmla="*/ 0 w 326571"/>
              <a:gd name="connsiteY0" fmla="*/ 688769 h 688769"/>
              <a:gd name="connsiteX1" fmla="*/ 225631 w 326571"/>
              <a:gd name="connsiteY1" fmla="*/ 290946 h 688769"/>
              <a:gd name="connsiteX2" fmla="*/ 326571 w 326571"/>
              <a:gd name="connsiteY2" fmla="*/ 0 h 6887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26571" h="688769">
                <a:moveTo>
                  <a:pt x="0" y="688769"/>
                </a:moveTo>
                <a:cubicBezTo>
                  <a:pt x="85601" y="547255"/>
                  <a:pt x="171202" y="405741"/>
                  <a:pt x="225631" y="290946"/>
                </a:cubicBezTo>
                <a:cubicBezTo>
                  <a:pt x="280060" y="176151"/>
                  <a:pt x="303315" y="88075"/>
                  <a:pt x="326571" y="0"/>
                </a:cubicBez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111" name="Freeform 110"/>
          <p:cNvSpPr/>
          <p:nvPr/>
        </p:nvSpPr>
        <p:spPr>
          <a:xfrm>
            <a:off x="7439891" y="3978234"/>
            <a:ext cx="148441" cy="421574"/>
          </a:xfrm>
          <a:custGeom>
            <a:avLst/>
            <a:gdLst>
              <a:gd name="connsiteX0" fmla="*/ 0 w 148441"/>
              <a:gd name="connsiteY0" fmla="*/ 0 h 421574"/>
              <a:gd name="connsiteX1" fmla="*/ 95003 w 148441"/>
              <a:gd name="connsiteY1" fmla="*/ 219693 h 421574"/>
              <a:gd name="connsiteX2" fmla="*/ 148441 w 148441"/>
              <a:gd name="connsiteY2" fmla="*/ 421574 h 4215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8441" h="421574">
                <a:moveTo>
                  <a:pt x="0" y="0"/>
                </a:moveTo>
                <a:cubicBezTo>
                  <a:pt x="35131" y="74715"/>
                  <a:pt x="70263" y="149431"/>
                  <a:pt x="95003" y="219693"/>
                </a:cubicBezTo>
                <a:cubicBezTo>
                  <a:pt x="119743" y="289955"/>
                  <a:pt x="134092" y="355764"/>
                  <a:pt x="148441" y="421574"/>
                </a:cubicBez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112" name="Freeform 111"/>
          <p:cNvSpPr/>
          <p:nvPr/>
        </p:nvSpPr>
        <p:spPr>
          <a:xfrm>
            <a:off x="7048005" y="6092042"/>
            <a:ext cx="178130" cy="172192"/>
          </a:xfrm>
          <a:custGeom>
            <a:avLst/>
            <a:gdLst>
              <a:gd name="connsiteX0" fmla="*/ 0 w 178130"/>
              <a:gd name="connsiteY0" fmla="*/ 172192 h 172192"/>
              <a:gd name="connsiteX1" fmla="*/ 178130 w 178130"/>
              <a:gd name="connsiteY1" fmla="*/ 0 h 1721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78130" h="172192">
                <a:moveTo>
                  <a:pt x="0" y="172192"/>
                </a:moveTo>
                <a:lnTo>
                  <a:pt x="178130" y="0"/>
                </a:ln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113" name="Freeform 112"/>
          <p:cNvSpPr/>
          <p:nvPr/>
        </p:nvSpPr>
        <p:spPr>
          <a:xfrm>
            <a:off x="7416140" y="5468587"/>
            <a:ext cx="172192" cy="380010"/>
          </a:xfrm>
          <a:custGeom>
            <a:avLst/>
            <a:gdLst>
              <a:gd name="connsiteX0" fmla="*/ 0 w 172192"/>
              <a:gd name="connsiteY0" fmla="*/ 380010 h 380010"/>
              <a:gd name="connsiteX1" fmla="*/ 112816 w 172192"/>
              <a:gd name="connsiteY1" fmla="*/ 213756 h 380010"/>
              <a:gd name="connsiteX2" fmla="*/ 172192 w 172192"/>
              <a:gd name="connsiteY2" fmla="*/ 0 h 3800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2192" h="380010">
                <a:moveTo>
                  <a:pt x="0" y="380010"/>
                </a:moveTo>
                <a:cubicBezTo>
                  <a:pt x="42058" y="328550"/>
                  <a:pt x="84117" y="277091"/>
                  <a:pt x="112816" y="213756"/>
                </a:cubicBezTo>
                <a:cubicBezTo>
                  <a:pt x="141515" y="150421"/>
                  <a:pt x="156853" y="75210"/>
                  <a:pt x="172192" y="0"/>
                </a:cubicBez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3" name="Freeform 2"/>
          <p:cNvSpPr/>
          <p:nvPr/>
        </p:nvSpPr>
        <p:spPr>
          <a:xfrm>
            <a:off x="1484416" y="3141023"/>
            <a:ext cx="6127667" cy="1140032"/>
          </a:xfrm>
          <a:custGeom>
            <a:avLst/>
            <a:gdLst>
              <a:gd name="connsiteX0" fmla="*/ 11875 w 6127667"/>
              <a:gd name="connsiteY0" fmla="*/ 1140032 h 1140032"/>
              <a:gd name="connsiteX1" fmla="*/ 0 w 6127667"/>
              <a:gd name="connsiteY1" fmla="*/ 890650 h 1140032"/>
              <a:gd name="connsiteX2" fmla="*/ 350322 w 6127667"/>
              <a:gd name="connsiteY2" fmla="*/ 736271 h 1140032"/>
              <a:gd name="connsiteX3" fmla="*/ 605641 w 6127667"/>
              <a:gd name="connsiteY3" fmla="*/ 635330 h 1140032"/>
              <a:gd name="connsiteX4" fmla="*/ 1193470 w 6127667"/>
              <a:gd name="connsiteY4" fmla="*/ 397824 h 1140032"/>
              <a:gd name="connsiteX5" fmla="*/ 1567542 w 6127667"/>
              <a:gd name="connsiteY5" fmla="*/ 290946 h 1140032"/>
              <a:gd name="connsiteX6" fmla="*/ 2161309 w 6127667"/>
              <a:gd name="connsiteY6" fmla="*/ 154380 h 1140032"/>
              <a:gd name="connsiteX7" fmla="*/ 2594758 w 6127667"/>
              <a:gd name="connsiteY7" fmla="*/ 65315 h 1140032"/>
              <a:gd name="connsiteX8" fmla="*/ 2939142 w 6127667"/>
              <a:gd name="connsiteY8" fmla="*/ 5938 h 1140032"/>
              <a:gd name="connsiteX9" fmla="*/ 3277589 w 6127667"/>
              <a:gd name="connsiteY9" fmla="*/ 0 h 1140032"/>
              <a:gd name="connsiteX10" fmla="*/ 4019797 w 6127667"/>
              <a:gd name="connsiteY10" fmla="*/ 71252 h 1140032"/>
              <a:gd name="connsiteX11" fmla="*/ 4340431 w 6127667"/>
              <a:gd name="connsiteY11" fmla="*/ 95003 h 1140032"/>
              <a:gd name="connsiteX12" fmla="*/ 4963885 w 6127667"/>
              <a:gd name="connsiteY12" fmla="*/ 243445 h 1140032"/>
              <a:gd name="connsiteX13" fmla="*/ 5355771 w 6127667"/>
              <a:gd name="connsiteY13" fmla="*/ 338447 h 1140032"/>
              <a:gd name="connsiteX14" fmla="*/ 5795158 w 6127667"/>
              <a:gd name="connsiteY14" fmla="*/ 498764 h 1140032"/>
              <a:gd name="connsiteX15" fmla="*/ 6121729 w 6127667"/>
              <a:gd name="connsiteY15" fmla="*/ 617517 h 1140032"/>
              <a:gd name="connsiteX16" fmla="*/ 6127667 w 6127667"/>
              <a:gd name="connsiteY16" fmla="*/ 896587 h 1140032"/>
              <a:gd name="connsiteX17" fmla="*/ 5771407 w 6127667"/>
              <a:gd name="connsiteY17" fmla="*/ 760021 h 1140032"/>
              <a:gd name="connsiteX18" fmla="*/ 5391397 w 6127667"/>
              <a:gd name="connsiteY18" fmla="*/ 641268 h 1140032"/>
              <a:gd name="connsiteX19" fmla="*/ 5011387 w 6127667"/>
              <a:gd name="connsiteY19" fmla="*/ 558141 h 1140032"/>
              <a:gd name="connsiteX20" fmla="*/ 4548249 w 6127667"/>
              <a:gd name="connsiteY20" fmla="*/ 469076 h 1140032"/>
              <a:gd name="connsiteX21" fmla="*/ 4031672 w 6127667"/>
              <a:gd name="connsiteY21" fmla="*/ 433450 h 1140032"/>
              <a:gd name="connsiteX22" fmla="*/ 3449781 w 6127667"/>
              <a:gd name="connsiteY22" fmla="*/ 385948 h 1140032"/>
              <a:gd name="connsiteX23" fmla="*/ 3022270 w 6127667"/>
              <a:gd name="connsiteY23" fmla="*/ 391886 h 1140032"/>
              <a:gd name="connsiteX24" fmla="*/ 2416628 w 6127667"/>
              <a:gd name="connsiteY24" fmla="*/ 445325 h 1140032"/>
              <a:gd name="connsiteX25" fmla="*/ 1971303 w 6127667"/>
              <a:gd name="connsiteY25" fmla="*/ 546265 h 1140032"/>
              <a:gd name="connsiteX26" fmla="*/ 1359724 w 6127667"/>
              <a:gd name="connsiteY26" fmla="*/ 676894 h 1140032"/>
              <a:gd name="connsiteX27" fmla="*/ 872836 w 6127667"/>
              <a:gd name="connsiteY27" fmla="*/ 807522 h 1140032"/>
              <a:gd name="connsiteX28" fmla="*/ 498763 w 6127667"/>
              <a:gd name="connsiteY28" fmla="*/ 944089 h 1140032"/>
              <a:gd name="connsiteX29" fmla="*/ 11875 w 6127667"/>
              <a:gd name="connsiteY29" fmla="*/ 1140032 h 1140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6127667" h="1140032">
                <a:moveTo>
                  <a:pt x="11875" y="1140032"/>
                </a:moveTo>
                <a:lnTo>
                  <a:pt x="0" y="890650"/>
                </a:lnTo>
                <a:lnTo>
                  <a:pt x="350322" y="736271"/>
                </a:lnTo>
                <a:lnTo>
                  <a:pt x="605641" y="635330"/>
                </a:lnTo>
                <a:lnTo>
                  <a:pt x="1193470" y="397824"/>
                </a:lnTo>
                <a:lnTo>
                  <a:pt x="1567542" y="290946"/>
                </a:lnTo>
                <a:lnTo>
                  <a:pt x="2161309" y="154380"/>
                </a:lnTo>
                <a:lnTo>
                  <a:pt x="2594758" y="65315"/>
                </a:lnTo>
                <a:lnTo>
                  <a:pt x="2939142" y="5938"/>
                </a:lnTo>
                <a:lnTo>
                  <a:pt x="3277589" y="0"/>
                </a:lnTo>
                <a:lnTo>
                  <a:pt x="4019797" y="71252"/>
                </a:lnTo>
                <a:lnTo>
                  <a:pt x="4340431" y="95003"/>
                </a:lnTo>
                <a:lnTo>
                  <a:pt x="4963885" y="243445"/>
                </a:lnTo>
                <a:lnTo>
                  <a:pt x="5355771" y="338447"/>
                </a:lnTo>
                <a:lnTo>
                  <a:pt x="5795158" y="498764"/>
                </a:lnTo>
                <a:lnTo>
                  <a:pt x="6121729" y="617517"/>
                </a:lnTo>
                <a:lnTo>
                  <a:pt x="6127667" y="896587"/>
                </a:lnTo>
                <a:lnTo>
                  <a:pt x="5771407" y="760021"/>
                </a:lnTo>
                <a:lnTo>
                  <a:pt x="5391397" y="641268"/>
                </a:lnTo>
                <a:lnTo>
                  <a:pt x="5011387" y="558141"/>
                </a:lnTo>
                <a:lnTo>
                  <a:pt x="4548249" y="469076"/>
                </a:lnTo>
                <a:lnTo>
                  <a:pt x="4031672" y="433450"/>
                </a:lnTo>
                <a:lnTo>
                  <a:pt x="3449781" y="385948"/>
                </a:lnTo>
                <a:lnTo>
                  <a:pt x="3022270" y="391886"/>
                </a:lnTo>
                <a:lnTo>
                  <a:pt x="2416628" y="445325"/>
                </a:lnTo>
                <a:lnTo>
                  <a:pt x="1971303" y="546265"/>
                </a:lnTo>
                <a:lnTo>
                  <a:pt x="1359724" y="676894"/>
                </a:lnTo>
                <a:lnTo>
                  <a:pt x="872836" y="807522"/>
                </a:lnTo>
                <a:lnTo>
                  <a:pt x="498763" y="944089"/>
                </a:lnTo>
                <a:lnTo>
                  <a:pt x="11875" y="1140032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115" name="Rectangle 114"/>
          <p:cNvSpPr/>
          <p:nvPr/>
        </p:nvSpPr>
        <p:spPr>
          <a:xfrm rot="-180000">
            <a:off x="983671" y="3934695"/>
            <a:ext cx="7301346" cy="4572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116" name="TextBox 115"/>
          <p:cNvSpPr txBox="1"/>
          <p:nvPr/>
        </p:nvSpPr>
        <p:spPr>
          <a:xfrm rot="5280000">
            <a:off x="2744680" y="4184427"/>
            <a:ext cx="415498" cy="230832"/>
          </a:xfrm>
          <a:prstGeom prst="rect">
            <a:avLst/>
          </a:prstGeom>
          <a:noFill/>
          <a:ln w="12700">
            <a:noFill/>
          </a:ln>
        </p:spPr>
        <p:txBody>
          <a:bodyPr wrap="none" rtlCol="0">
            <a:spAutoFit/>
          </a:bodyPr>
          <a:lstStyle/>
          <a:p>
            <a:r>
              <a:rPr lang="en-US" sz="900" b="1" dirty="0" smtClean="0">
                <a:latin typeface="Calibri" panose="020F0502020204030204" pitchFamily="34" charset="0"/>
              </a:rPr>
              <a:t>7040</a:t>
            </a:r>
            <a:endParaRPr lang="en-US" sz="900" b="1" dirty="0">
              <a:latin typeface="Calibri" panose="020F0502020204030204" pitchFamily="34" charset="0"/>
            </a:endParaRPr>
          </a:p>
        </p:txBody>
      </p:sp>
      <p:cxnSp>
        <p:nvCxnSpPr>
          <p:cNvPr id="118" name="Straight Arrow Connector 117"/>
          <p:cNvCxnSpPr/>
          <p:nvPr/>
        </p:nvCxnSpPr>
        <p:spPr>
          <a:xfrm>
            <a:off x="2924203" y="3458865"/>
            <a:ext cx="10770" cy="682829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Straight Arrow Connector 118"/>
          <p:cNvCxnSpPr/>
          <p:nvPr/>
        </p:nvCxnSpPr>
        <p:spPr>
          <a:xfrm>
            <a:off x="4266668" y="3194406"/>
            <a:ext cx="13775" cy="873329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Arrow Connector 119"/>
          <p:cNvCxnSpPr/>
          <p:nvPr/>
        </p:nvCxnSpPr>
        <p:spPr>
          <a:xfrm>
            <a:off x="5730156" y="3245953"/>
            <a:ext cx="18462" cy="720929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" name="Straight Arrow Connector 120"/>
          <p:cNvCxnSpPr/>
          <p:nvPr/>
        </p:nvCxnSpPr>
        <p:spPr>
          <a:xfrm>
            <a:off x="4605085" y="3136135"/>
            <a:ext cx="20023" cy="924877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2" name="Straight Arrow Connector 121"/>
          <p:cNvCxnSpPr/>
          <p:nvPr/>
        </p:nvCxnSpPr>
        <p:spPr>
          <a:xfrm>
            <a:off x="1738621" y="3920547"/>
            <a:ext cx="0" cy="288382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Arrow Connector 122"/>
          <p:cNvCxnSpPr/>
          <p:nvPr/>
        </p:nvCxnSpPr>
        <p:spPr>
          <a:xfrm>
            <a:off x="2193579" y="3730047"/>
            <a:ext cx="7235" cy="458712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" name="Straight Arrow Connector 123"/>
          <p:cNvCxnSpPr/>
          <p:nvPr/>
        </p:nvCxnSpPr>
        <p:spPr>
          <a:xfrm>
            <a:off x="2500621" y="3613506"/>
            <a:ext cx="8543" cy="541635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7" name="TextBox 136"/>
          <p:cNvSpPr txBox="1"/>
          <p:nvPr/>
        </p:nvSpPr>
        <p:spPr>
          <a:xfrm rot="5280000">
            <a:off x="4759498" y="4061163"/>
            <a:ext cx="415498" cy="230832"/>
          </a:xfrm>
          <a:prstGeom prst="rect">
            <a:avLst/>
          </a:prstGeom>
          <a:noFill/>
          <a:ln w="12700">
            <a:noFill/>
          </a:ln>
        </p:spPr>
        <p:txBody>
          <a:bodyPr wrap="none" rtlCol="0">
            <a:spAutoFit/>
          </a:bodyPr>
          <a:lstStyle/>
          <a:p>
            <a:r>
              <a:rPr lang="en-US" sz="900" b="1" dirty="0" smtClean="0">
                <a:latin typeface="Calibri" panose="020F0502020204030204" pitchFamily="34" charset="0"/>
              </a:rPr>
              <a:t>7080</a:t>
            </a:r>
            <a:endParaRPr lang="en-US" sz="900" b="1" dirty="0">
              <a:latin typeface="Calibri" panose="020F0502020204030204" pitchFamily="34" charset="0"/>
            </a:endParaRPr>
          </a:p>
        </p:txBody>
      </p:sp>
      <p:sp>
        <p:nvSpPr>
          <p:cNvPr id="138" name="TextBox 137"/>
          <p:cNvSpPr txBox="1"/>
          <p:nvPr/>
        </p:nvSpPr>
        <p:spPr>
          <a:xfrm rot="5280000">
            <a:off x="4434526" y="4092539"/>
            <a:ext cx="415498" cy="230832"/>
          </a:xfrm>
          <a:prstGeom prst="rect">
            <a:avLst/>
          </a:prstGeom>
          <a:noFill/>
          <a:ln w="12700">
            <a:noFill/>
          </a:ln>
        </p:spPr>
        <p:txBody>
          <a:bodyPr wrap="none" rtlCol="0">
            <a:spAutoFit/>
          </a:bodyPr>
          <a:lstStyle/>
          <a:p>
            <a:r>
              <a:rPr lang="en-US" sz="900" b="1" dirty="0" smtClean="0">
                <a:latin typeface="Calibri" panose="020F0502020204030204" pitchFamily="34" charset="0"/>
              </a:rPr>
              <a:t>7060</a:t>
            </a:r>
            <a:endParaRPr lang="en-US" sz="900" b="1" dirty="0">
              <a:latin typeface="Calibri" panose="020F0502020204030204" pitchFamily="34" charset="0"/>
            </a:endParaRPr>
          </a:p>
        </p:txBody>
      </p:sp>
      <p:sp>
        <p:nvSpPr>
          <p:cNvPr id="139" name="TextBox 138"/>
          <p:cNvSpPr txBox="1"/>
          <p:nvPr/>
        </p:nvSpPr>
        <p:spPr>
          <a:xfrm rot="5280000">
            <a:off x="4082662" y="4097021"/>
            <a:ext cx="415498" cy="230832"/>
          </a:xfrm>
          <a:prstGeom prst="rect">
            <a:avLst/>
          </a:prstGeom>
          <a:noFill/>
          <a:ln w="12700">
            <a:noFill/>
          </a:ln>
        </p:spPr>
        <p:txBody>
          <a:bodyPr wrap="none" rtlCol="0">
            <a:spAutoFit/>
          </a:bodyPr>
          <a:lstStyle/>
          <a:p>
            <a:r>
              <a:rPr lang="en-US" sz="900" b="1" dirty="0" smtClean="0">
                <a:latin typeface="Calibri" panose="020F0502020204030204" pitchFamily="34" charset="0"/>
              </a:rPr>
              <a:t>7040</a:t>
            </a:r>
            <a:endParaRPr lang="en-US" sz="900" b="1" dirty="0">
              <a:latin typeface="Calibri" panose="020F0502020204030204" pitchFamily="34" charset="0"/>
            </a:endParaRPr>
          </a:p>
        </p:txBody>
      </p:sp>
      <p:sp>
        <p:nvSpPr>
          <p:cNvPr id="140" name="TextBox 139"/>
          <p:cNvSpPr txBox="1"/>
          <p:nvPr/>
        </p:nvSpPr>
        <p:spPr>
          <a:xfrm rot="5280000">
            <a:off x="3582880" y="4121670"/>
            <a:ext cx="415498" cy="230832"/>
          </a:xfrm>
          <a:prstGeom prst="rect">
            <a:avLst/>
          </a:prstGeom>
          <a:noFill/>
          <a:ln w="12700">
            <a:noFill/>
          </a:ln>
        </p:spPr>
        <p:txBody>
          <a:bodyPr wrap="none" rtlCol="0">
            <a:spAutoFit/>
          </a:bodyPr>
          <a:lstStyle/>
          <a:p>
            <a:r>
              <a:rPr lang="en-US" sz="900" b="1" dirty="0" smtClean="0">
                <a:latin typeface="Calibri" panose="020F0502020204030204" pitchFamily="34" charset="0"/>
              </a:rPr>
              <a:t>7022</a:t>
            </a:r>
            <a:endParaRPr lang="en-US" sz="900" b="1" dirty="0">
              <a:latin typeface="Calibri" panose="020F0502020204030204" pitchFamily="34" charset="0"/>
            </a:endParaRPr>
          </a:p>
        </p:txBody>
      </p:sp>
      <p:sp>
        <p:nvSpPr>
          <p:cNvPr id="141" name="TextBox 140"/>
          <p:cNvSpPr txBox="1"/>
          <p:nvPr/>
        </p:nvSpPr>
        <p:spPr>
          <a:xfrm rot="5280000">
            <a:off x="2000609" y="4213563"/>
            <a:ext cx="415498" cy="230832"/>
          </a:xfrm>
          <a:prstGeom prst="rect">
            <a:avLst/>
          </a:prstGeom>
          <a:noFill/>
          <a:ln w="12700">
            <a:noFill/>
          </a:ln>
        </p:spPr>
        <p:txBody>
          <a:bodyPr wrap="none" rtlCol="0">
            <a:spAutoFit/>
          </a:bodyPr>
          <a:lstStyle/>
          <a:p>
            <a:r>
              <a:rPr lang="en-US" sz="900" b="1" dirty="0" smtClean="0">
                <a:latin typeface="Calibri" panose="020F0502020204030204" pitchFamily="34" charset="0"/>
              </a:rPr>
              <a:t>7080</a:t>
            </a:r>
            <a:endParaRPr lang="en-US" sz="900" b="1" dirty="0">
              <a:latin typeface="Calibri" panose="020F0502020204030204" pitchFamily="34" charset="0"/>
            </a:endParaRPr>
          </a:p>
        </p:txBody>
      </p:sp>
      <p:sp>
        <p:nvSpPr>
          <p:cNvPr id="142" name="TextBox 141"/>
          <p:cNvSpPr txBox="1"/>
          <p:nvPr/>
        </p:nvSpPr>
        <p:spPr>
          <a:xfrm rot="5280000">
            <a:off x="2314373" y="4191152"/>
            <a:ext cx="415498" cy="230832"/>
          </a:xfrm>
          <a:prstGeom prst="rect">
            <a:avLst/>
          </a:prstGeom>
          <a:noFill/>
          <a:ln w="12700">
            <a:noFill/>
          </a:ln>
        </p:spPr>
        <p:txBody>
          <a:bodyPr wrap="none" rtlCol="0">
            <a:spAutoFit/>
          </a:bodyPr>
          <a:lstStyle/>
          <a:p>
            <a:r>
              <a:rPr lang="en-US" sz="900" b="1" dirty="0" smtClean="0">
                <a:latin typeface="Calibri" panose="020F0502020204030204" pitchFamily="34" charset="0"/>
              </a:rPr>
              <a:t>7060</a:t>
            </a:r>
            <a:endParaRPr lang="en-US" sz="900" b="1" dirty="0">
              <a:latin typeface="Calibri" panose="020F0502020204030204" pitchFamily="34" charset="0"/>
            </a:endParaRPr>
          </a:p>
        </p:txBody>
      </p:sp>
      <p:sp>
        <p:nvSpPr>
          <p:cNvPr id="143" name="TextBox 142"/>
          <p:cNvSpPr txBox="1"/>
          <p:nvPr/>
        </p:nvSpPr>
        <p:spPr>
          <a:xfrm rot="5280000">
            <a:off x="6496409" y="3969275"/>
            <a:ext cx="415498" cy="230832"/>
          </a:xfrm>
          <a:prstGeom prst="rect">
            <a:avLst/>
          </a:prstGeom>
          <a:noFill/>
          <a:ln w="12700">
            <a:noFill/>
          </a:ln>
        </p:spPr>
        <p:txBody>
          <a:bodyPr wrap="none" rtlCol="0">
            <a:spAutoFit/>
          </a:bodyPr>
          <a:lstStyle/>
          <a:p>
            <a:r>
              <a:rPr lang="en-US" sz="900" b="1" dirty="0" smtClean="0">
                <a:latin typeface="Calibri" panose="020F0502020204030204" pitchFamily="34" charset="0"/>
              </a:rPr>
              <a:t>7220</a:t>
            </a:r>
            <a:endParaRPr lang="en-US" sz="900" b="1" dirty="0">
              <a:latin typeface="Calibri" panose="020F0502020204030204" pitchFamily="34" charset="0"/>
            </a:endParaRPr>
          </a:p>
        </p:txBody>
      </p:sp>
      <p:sp>
        <p:nvSpPr>
          <p:cNvPr id="144" name="TextBox 143"/>
          <p:cNvSpPr txBox="1"/>
          <p:nvPr/>
        </p:nvSpPr>
        <p:spPr>
          <a:xfrm rot="5280000">
            <a:off x="5257038" y="4034270"/>
            <a:ext cx="415498" cy="230832"/>
          </a:xfrm>
          <a:prstGeom prst="rect">
            <a:avLst/>
          </a:prstGeom>
          <a:noFill/>
          <a:ln w="12700">
            <a:noFill/>
          </a:ln>
        </p:spPr>
        <p:txBody>
          <a:bodyPr wrap="none" rtlCol="0">
            <a:spAutoFit/>
          </a:bodyPr>
          <a:lstStyle/>
          <a:p>
            <a:r>
              <a:rPr lang="en-US" sz="900" b="1" dirty="0" smtClean="0">
                <a:latin typeface="Calibri" panose="020F0502020204030204" pitchFamily="34" charset="0"/>
              </a:rPr>
              <a:t>7120</a:t>
            </a:r>
            <a:endParaRPr lang="en-US" sz="900" b="1" dirty="0">
              <a:latin typeface="Calibri" panose="020F0502020204030204" pitchFamily="34" charset="0"/>
            </a:endParaRPr>
          </a:p>
        </p:txBody>
      </p:sp>
      <p:sp>
        <p:nvSpPr>
          <p:cNvPr id="145" name="TextBox 144"/>
          <p:cNvSpPr txBox="1"/>
          <p:nvPr/>
        </p:nvSpPr>
        <p:spPr>
          <a:xfrm rot="5280000">
            <a:off x="6028003" y="4011858"/>
            <a:ext cx="415498" cy="230832"/>
          </a:xfrm>
          <a:prstGeom prst="rect">
            <a:avLst/>
          </a:prstGeom>
          <a:noFill/>
          <a:ln w="12700">
            <a:noFill/>
          </a:ln>
        </p:spPr>
        <p:txBody>
          <a:bodyPr wrap="none" rtlCol="0">
            <a:spAutoFit/>
          </a:bodyPr>
          <a:lstStyle/>
          <a:p>
            <a:r>
              <a:rPr lang="en-US" sz="900" b="1" dirty="0" smtClean="0">
                <a:latin typeface="Calibri" panose="020F0502020204030204" pitchFamily="34" charset="0"/>
              </a:rPr>
              <a:t>7180</a:t>
            </a:r>
            <a:endParaRPr lang="en-US" sz="900" b="1" dirty="0">
              <a:latin typeface="Calibri" panose="020F0502020204030204" pitchFamily="34" charset="0"/>
            </a:endParaRPr>
          </a:p>
        </p:txBody>
      </p:sp>
      <p:sp>
        <p:nvSpPr>
          <p:cNvPr id="146" name="TextBox 145"/>
          <p:cNvSpPr txBox="1"/>
          <p:nvPr/>
        </p:nvSpPr>
        <p:spPr>
          <a:xfrm rot="5280000">
            <a:off x="5548391" y="3996163"/>
            <a:ext cx="415498" cy="230832"/>
          </a:xfrm>
          <a:prstGeom prst="rect">
            <a:avLst/>
          </a:prstGeom>
          <a:noFill/>
          <a:ln w="12700">
            <a:noFill/>
          </a:ln>
        </p:spPr>
        <p:txBody>
          <a:bodyPr wrap="none" rtlCol="0">
            <a:spAutoFit/>
          </a:bodyPr>
          <a:lstStyle/>
          <a:p>
            <a:r>
              <a:rPr lang="en-US" sz="900" b="1" dirty="0" smtClean="0">
                <a:latin typeface="Calibri" panose="020F0502020204030204" pitchFamily="34" charset="0"/>
              </a:rPr>
              <a:t>7140</a:t>
            </a:r>
            <a:endParaRPr lang="en-US" sz="900" b="1" dirty="0">
              <a:latin typeface="Calibri" panose="020F0502020204030204" pitchFamily="34" charset="0"/>
            </a:endParaRPr>
          </a:p>
        </p:txBody>
      </p:sp>
      <p:sp>
        <p:nvSpPr>
          <p:cNvPr id="147" name="TextBox 146"/>
          <p:cNvSpPr txBox="1"/>
          <p:nvPr/>
        </p:nvSpPr>
        <p:spPr>
          <a:xfrm rot="5280000">
            <a:off x="5001544" y="4074610"/>
            <a:ext cx="415498" cy="230832"/>
          </a:xfrm>
          <a:prstGeom prst="rect">
            <a:avLst/>
          </a:prstGeom>
          <a:noFill/>
          <a:ln w="12700">
            <a:noFill/>
          </a:ln>
        </p:spPr>
        <p:txBody>
          <a:bodyPr wrap="none" rtlCol="0">
            <a:spAutoFit/>
          </a:bodyPr>
          <a:lstStyle/>
          <a:p>
            <a:r>
              <a:rPr lang="en-US" sz="900" b="1" dirty="0" smtClean="0">
                <a:latin typeface="Calibri" panose="020F0502020204030204" pitchFamily="34" charset="0"/>
              </a:rPr>
              <a:t>7100</a:t>
            </a:r>
            <a:endParaRPr lang="en-US" sz="900" b="1" dirty="0">
              <a:latin typeface="Calibri" panose="020F0502020204030204" pitchFamily="34" charset="0"/>
            </a:endParaRPr>
          </a:p>
        </p:txBody>
      </p:sp>
      <p:sp>
        <p:nvSpPr>
          <p:cNvPr id="148" name="TextBox 147"/>
          <p:cNvSpPr txBox="1"/>
          <p:nvPr/>
        </p:nvSpPr>
        <p:spPr>
          <a:xfrm rot="5280000">
            <a:off x="1550132" y="4240460"/>
            <a:ext cx="415498" cy="230832"/>
          </a:xfrm>
          <a:prstGeom prst="rect">
            <a:avLst/>
          </a:prstGeom>
          <a:noFill/>
          <a:ln w="12700">
            <a:noFill/>
          </a:ln>
        </p:spPr>
        <p:txBody>
          <a:bodyPr wrap="none" rtlCol="0">
            <a:spAutoFit/>
          </a:bodyPr>
          <a:lstStyle/>
          <a:p>
            <a:r>
              <a:rPr lang="en-US" sz="900" b="1" dirty="0" smtClean="0">
                <a:latin typeface="Calibri" panose="020F0502020204030204" pitchFamily="34" charset="0"/>
              </a:rPr>
              <a:t>7100</a:t>
            </a:r>
            <a:endParaRPr lang="en-US" sz="900" b="1" dirty="0">
              <a:latin typeface="Calibri" panose="020F0502020204030204" pitchFamily="34" charset="0"/>
            </a:endParaRPr>
          </a:p>
        </p:txBody>
      </p:sp>
      <p:cxnSp>
        <p:nvCxnSpPr>
          <p:cNvPr id="149" name="Straight Arrow Connector 148"/>
          <p:cNvCxnSpPr/>
          <p:nvPr/>
        </p:nvCxnSpPr>
        <p:spPr>
          <a:xfrm>
            <a:off x="5432079" y="3216818"/>
            <a:ext cx="27427" cy="783682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0" name="Straight Arrow Connector 149"/>
          <p:cNvCxnSpPr/>
          <p:nvPr/>
        </p:nvCxnSpPr>
        <p:spPr>
          <a:xfrm>
            <a:off x="5181068" y="3174236"/>
            <a:ext cx="16220" cy="859882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1" name="Straight Arrow Connector 150"/>
          <p:cNvCxnSpPr/>
          <p:nvPr/>
        </p:nvCxnSpPr>
        <p:spPr>
          <a:xfrm>
            <a:off x="6449574" y="3393871"/>
            <a:ext cx="11738" cy="552841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2" name="Straight Arrow Connector 151"/>
          <p:cNvCxnSpPr/>
          <p:nvPr/>
        </p:nvCxnSpPr>
        <p:spPr>
          <a:xfrm>
            <a:off x="4934539" y="3149583"/>
            <a:ext cx="20702" cy="89125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3" name="Straight Arrow Connector 152"/>
          <p:cNvCxnSpPr/>
          <p:nvPr/>
        </p:nvCxnSpPr>
        <p:spPr>
          <a:xfrm>
            <a:off x="5967722" y="3268365"/>
            <a:ext cx="16219" cy="705241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4" name="Straight Arrow Connector 153"/>
          <p:cNvCxnSpPr/>
          <p:nvPr/>
        </p:nvCxnSpPr>
        <p:spPr>
          <a:xfrm>
            <a:off x="6691622" y="3447659"/>
            <a:ext cx="5013" cy="485606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5" name="Straight Arrow Connector 154"/>
          <p:cNvCxnSpPr/>
          <p:nvPr/>
        </p:nvCxnSpPr>
        <p:spPr>
          <a:xfrm>
            <a:off x="6917981" y="3512653"/>
            <a:ext cx="7254" cy="420612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6" name="Straight Arrow Connector 155"/>
          <p:cNvCxnSpPr/>
          <p:nvPr/>
        </p:nvCxnSpPr>
        <p:spPr>
          <a:xfrm>
            <a:off x="7110722" y="3591094"/>
            <a:ext cx="9496" cy="342171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7" name="Straight Arrow Connector 156"/>
          <p:cNvCxnSpPr/>
          <p:nvPr/>
        </p:nvCxnSpPr>
        <p:spPr>
          <a:xfrm>
            <a:off x="7363975" y="3642642"/>
            <a:ext cx="5013" cy="270452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8" name="Straight Arrow Connector 157"/>
          <p:cNvCxnSpPr/>
          <p:nvPr/>
        </p:nvCxnSpPr>
        <p:spPr>
          <a:xfrm>
            <a:off x="7523098" y="3747977"/>
            <a:ext cx="7255" cy="165117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9" name="Straight Arrow Connector 158"/>
          <p:cNvCxnSpPr/>
          <p:nvPr/>
        </p:nvCxnSpPr>
        <p:spPr>
          <a:xfrm>
            <a:off x="6207528" y="3319912"/>
            <a:ext cx="18460" cy="660417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2" name="Straight Arrow Connector 171"/>
          <p:cNvCxnSpPr/>
          <p:nvPr/>
        </p:nvCxnSpPr>
        <p:spPr>
          <a:xfrm>
            <a:off x="3755681" y="3261642"/>
            <a:ext cx="12856" cy="81505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4" name="TextBox 173"/>
          <p:cNvSpPr txBox="1"/>
          <p:nvPr/>
        </p:nvSpPr>
        <p:spPr>
          <a:xfrm rot="5280000">
            <a:off x="7334607" y="3933415"/>
            <a:ext cx="415498" cy="230832"/>
          </a:xfrm>
          <a:prstGeom prst="rect">
            <a:avLst/>
          </a:prstGeom>
          <a:noFill/>
          <a:ln w="12700">
            <a:noFill/>
          </a:ln>
        </p:spPr>
        <p:txBody>
          <a:bodyPr wrap="none" rtlCol="0">
            <a:spAutoFit/>
          </a:bodyPr>
          <a:lstStyle/>
          <a:p>
            <a:r>
              <a:rPr lang="en-US" sz="900" b="1" dirty="0" smtClean="0">
                <a:latin typeface="Calibri" panose="020F0502020204030204" pitchFamily="34" charset="0"/>
              </a:rPr>
              <a:t>7300</a:t>
            </a:r>
            <a:endParaRPr lang="en-US" sz="900" b="1" dirty="0">
              <a:latin typeface="Calibri" panose="020F0502020204030204" pitchFamily="34" charset="0"/>
            </a:endParaRPr>
          </a:p>
        </p:txBody>
      </p:sp>
      <p:sp>
        <p:nvSpPr>
          <p:cNvPr id="176" name="TextBox 175"/>
          <p:cNvSpPr txBox="1"/>
          <p:nvPr/>
        </p:nvSpPr>
        <p:spPr>
          <a:xfrm rot="5280000">
            <a:off x="5790437" y="4009618"/>
            <a:ext cx="415498" cy="230832"/>
          </a:xfrm>
          <a:prstGeom prst="rect">
            <a:avLst/>
          </a:prstGeom>
          <a:noFill/>
          <a:ln w="12700">
            <a:noFill/>
          </a:ln>
        </p:spPr>
        <p:txBody>
          <a:bodyPr wrap="none" rtlCol="0">
            <a:spAutoFit/>
          </a:bodyPr>
          <a:lstStyle/>
          <a:p>
            <a:r>
              <a:rPr lang="en-US" sz="900" b="1" dirty="0" smtClean="0">
                <a:latin typeface="Calibri" panose="020F0502020204030204" pitchFamily="34" charset="0"/>
              </a:rPr>
              <a:t>7160</a:t>
            </a:r>
            <a:endParaRPr lang="en-US" sz="900" b="1" dirty="0">
              <a:latin typeface="Calibri" panose="020F0502020204030204" pitchFamily="34" charset="0"/>
            </a:endParaRPr>
          </a:p>
        </p:txBody>
      </p:sp>
      <p:sp>
        <p:nvSpPr>
          <p:cNvPr id="177" name="TextBox 176"/>
          <p:cNvSpPr txBox="1"/>
          <p:nvPr/>
        </p:nvSpPr>
        <p:spPr>
          <a:xfrm rot="5280000">
            <a:off x="6729491" y="3960312"/>
            <a:ext cx="415498" cy="230832"/>
          </a:xfrm>
          <a:prstGeom prst="rect">
            <a:avLst/>
          </a:prstGeom>
          <a:noFill/>
          <a:ln w="12700">
            <a:noFill/>
          </a:ln>
        </p:spPr>
        <p:txBody>
          <a:bodyPr wrap="none" rtlCol="0">
            <a:spAutoFit/>
          </a:bodyPr>
          <a:lstStyle/>
          <a:p>
            <a:r>
              <a:rPr lang="en-US" sz="900" b="1" dirty="0" smtClean="0">
                <a:latin typeface="Calibri" panose="020F0502020204030204" pitchFamily="34" charset="0"/>
              </a:rPr>
              <a:t>7240</a:t>
            </a:r>
            <a:endParaRPr lang="en-US" sz="900" b="1" dirty="0">
              <a:latin typeface="Calibri" panose="020F0502020204030204" pitchFamily="34" charset="0"/>
            </a:endParaRPr>
          </a:p>
        </p:txBody>
      </p:sp>
      <p:sp>
        <p:nvSpPr>
          <p:cNvPr id="178" name="TextBox 177"/>
          <p:cNvSpPr txBox="1"/>
          <p:nvPr/>
        </p:nvSpPr>
        <p:spPr>
          <a:xfrm rot="5280000">
            <a:off x="6928956" y="3971515"/>
            <a:ext cx="415498" cy="230832"/>
          </a:xfrm>
          <a:prstGeom prst="rect">
            <a:avLst/>
          </a:prstGeom>
          <a:noFill/>
          <a:ln w="12700">
            <a:noFill/>
          </a:ln>
        </p:spPr>
        <p:txBody>
          <a:bodyPr wrap="none" rtlCol="0">
            <a:spAutoFit/>
          </a:bodyPr>
          <a:lstStyle/>
          <a:p>
            <a:r>
              <a:rPr lang="en-US" sz="900" b="1" dirty="0" smtClean="0">
                <a:latin typeface="Calibri" panose="020F0502020204030204" pitchFamily="34" charset="0"/>
              </a:rPr>
              <a:t>7260</a:t>
            </a:r>
            <a:endParaRPr lang="en-US" sz="900" b="1" dirty="0">
              <a:latin typeface="Calibri" panose="020F0502020204030204" pitchFamily="34" charset="0"/>
            </a:endParaRPr>
          </a:p>
        </p:txBody>
      </p:sp>
      <p:sp>
        <p:nvSpPr>
          <p:cNvPr id="179" name="TextBox 178"/>
          <p:cNvSpPr txBox="1"/>
          <p:nvPr/>
        </p:nvSpPr>
        <p:spPr>
          <a:xfrm rot="5280000">
            <a:off x="7168763" y="3949104"/>
            <a:ext cx="415498" cy="230832"/>
          </a:xfrm>
          <a:prstGeom prst="rect">
            <a:avLst/>
          </a:prstGeom>
          <a:noFill/>
          <a:ln w="12700">
            <a:noFill/>
          </a:ln>
        </p:spPr>
        <p:txBody>
          <a:bodyPr wrap="none" rtlCol="0">
            <a:spAutoFit/>
          </a:bodyPr>
          <a:lstStyle/>
          <a:p>
            <a:r>
              <a:rPr lang="en-US" sz="900" b="1" dirty="0" smtClean="0">
                <a:latin typeface="Calibri" panose="020F0502020204030204" pitchFamily="34" charset="0"/>
              </a:rPr>
              <a:t>7280</a:t>
            </a:r>
            <a:endParaRPr lang="en-US" sz="900" b="1" dirty="0">
              <a:latin typeface="Calibri" panose="020F0502020204030204" pitchFamily="34" charset="0"/>
            </a:endParaRPr>
          </a:p>
        </p:txBody>
      </p:sp>
      <p:sp>
        <p:nvSpPr>
          <p:cNvPr id="180" name="TextBox 179"/>
          <p:cNvSpPr txBox="1"/>
          <p:nvPr/>
        </p:nvSpPr>
        <p:spPr>
          <a:xfrm rot="5280000">
            <a:off x="6265567" y="3987204"/>
            <a:ext cx="415498" cy="230832"/>
          </a:xfrm>
          <a:prstGeom prst="rect">
            <a:avLst/>
          </a:prstGeom>
          <a:noFill/>
          <a:ln w="12700">
            <a:noFill/>
          </a:ln>
        </p:spPr>
        <p:txBody>
          <a:bodyPr wrap="none" rtlCol="0">
            <a:spAutoFit/>
          </a:bodyPr>
          <a:lstStyle/>
          <a:p>
            <a:r>
              <a:rPr lang="en-US" sz="900" b="1" dirty="0" smtClean="0">
                <a:latin typeface="Calibri" panose="020F0502020204030204" pitchFamily="34" charset="0"/>
              </a:rPr>
              <a:t>7200</a:t>
            </a:r>
            <a:endParaRPr lang="en-US" sz="900" b="1" dirty="0">
              <a:latin typeface="Calibri" panose="020F0502020204030204" pitchFamily="34" charset="0"/>
            </a:endParaRPr>
          </a:p>
        </p:txBody>
      </p:sp>
      <p:sp>
        <p:nvSpPr>
          <p:cNvPr id="160" name="TextBox 159"/>
          <p:cNvSpPr txBox="1"/>
          <p:nvPr/>
        </p:nvSpPr>
        <p:spPr>
          <a:xfrm rot="21120000">
            <a:off x="3559504" y="3172013"/>
            <a:ext cx="107234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  <a:latin typeface="Calibri" panose="020F0502020204030204" pitchFamily="34" charset="0"/>
              </a:rPr>
              <a:t>Fault A</a:t>
            </a:r>
            <a:endParaRPr lang="en-US" b="1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Get Depths along the High Side Cut-Off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87031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Rectangle 113"/>
          <p:cNvSpPr/>
          <p:nvPr/>
        </p:nvSpPr>
        <p:spPr>
          <a:xfrm>
            <a:off x="1510146" y="1246909"/>
            <a:ext cx="6109854" cy="5043055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 rot="-1020000">
            <a:off x="3443844" y="2713510"/>
            <a:ext cx="415498" cy="230832"/>
          </a:xfrm>
          <a:prstGeom prst="rect">
            <a:avLst/>
          </a:prstGeom>
          <a:noFill/>
          <a:ln w="12700">
            <a:noFill/>
          </a:ln>
        </p:spPr>
        <p:txBody>
          <a:bodyPr wrap="none" rtlCol="0">
            <a:spAutoFit/>
          </a:bodyPr>
          <a:lstStyle/>
          <a:p>
            <a:r>
              <a:rPr lang="en-US" sz="900" b="1" dirty="0" smtClean="0">
                <a:latin typeface="Calibri" panose="020F0502020204030204" pitchFamily="34" charset="0"/>
              </a:rPr>
              <a:t>7020</a:t>
            </a:r>
            <a:endParaRPr lang="en-US" sz="900" b="1" dirty="0">
              <a:latin typeface="Calibri" panose="020F050202020403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 rot="-2520000">
            <a:off x="1779317" y="1803070"/>
            <a:ext cx="415498" cy="230832"/>
          </a:xfrm>
          <a:prstGeom prst="rect">
            <a:avLst/>
          </a:prstGeom>
          <a:noFill/>
          <a:ln w="12700">
            <a:noFill/>
          </a:ln>
        </p:spPr>
        <p:txBody>
          <a:bodyPr wrap="none" rtlCol="0">
            <a:spAutoFit/>
          </a:bodyPr>
          <a:lstStyle/>
          <a:p>
            <a:r>
              <a:rPr lang="en-US" sz="900" b="1" dirty="0" smtClean="0">
                <a:latin typeface="Calibri" panose="020F0502020204030204" pitchFamily="34" charset="0"/>
              </a:rPr>
              <a:t>7160</a:t>
            </a:r>
            <a:endParaRPr lang="en-US" sz="900" b="1" dirty="0">
              <a:latin typeface="Calibri" panose="020F050202020403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 rot="-2640000">
            <a:off x="1967345" y="1919840"/>
            <a:ext cx="415498" cy="230832"/>
          </a:xfrm>
          <a:prstGeom prst="rect">
            <a:avLst/>
          </a:prstGeom>
          <a:noFill/>
          <a:ln w="12700">
            <a:noFill/>
          </a:ln>
        </p:spPr>
        <p:txBody>
          <a:bodyPr wrap="none" rtlCol="0">
            <a:spAutoFit/>
          </a:bodyPr>
          <a:lstStyle/>
          <a:p>
            <a:r>
              <a:rPr lang="en-US" sz="900" b="1" dirty="0" smtClean="0">
                <a:latin typeface="Calibri" panose="020F0502020204030204" pitchFamily="34" charset="0"/>
              </a:rPr>
              <a:t>7140</a:t>
            </a:r>
            <a:endParaRPr lang="en-US" sz="900" b="1" dirty="0">
              <a:latin typeface="Calibri" panose="020F050202020403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 rot="60000">
            <a:off x="4007925" y="1401285"/>
            <a:ext cx="415498" cy="230832"/>
          </a:xfrm>
          <a:prstGeom prst="rect">
            <a:avLst/>
          </a:prstGeom>
          <a:noFill/>
          <a:ln w="12700">
            <a:noFill/>
          </a:ln>
        </p:spPr>
        <p:txBody>
          <a:bodyPr wrap="none" rtlCol="0">
            <a:spAutoFit/>
          </a:bodyPr>
          <a:lstStyle/>
          <a:p>
            <a:r>
              <a:rPr lang="en-US" sz="900" b="1" dirty="0" smtClean="0">
                <a:latin typeface="Calibri" panose="020F0502020204030204" pitchFamily="34" charset="0"/>
              </a:rPr>
              <a:t>7120</a:t>
            </a:r>
            <a:endParaRPr lang="en-US" sz="900" b="1" dirty="0">
              <a:latin typeface="Calibri" panose="020F050202020403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 rot="-1020000">
            <a:off x="3162795" y="1702128"/>
            <a:ext cx="415498" cy="230832"/>
          </a:xfrm>
          <a:prstGeom prst="rect">
            <a:avLst/>
          </a:prstGeom>
          <a:noFill/>
          <a:ln w="12700">
            <a:noFill/>
          </a:ln>
        </p:spPr>
        <p:txBody>
          <a:bodyPr wrap="none" rtlCol="0">
            <a:spAutoFit/>
          </a:bodyPr>
          <a:lstStyle/>
          <a:p>
            <a:r>
              <a:rPr lang="en-US" sz="900" b="1" dirty="0" smtClean="0">
                <a:latin typeface="Calibri" panose="020F0502020204030204" pitchFamily="34" charset="0"/>
              </a:rPr>
              <a:t>7100</a:t>
            </a:r>
            <a:endParaRPr lang="en-US" sz="900" b="1" dirty="0">
              <a:latin typeface="Calibri" panose="020F050202020403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 rot="-120000">
            <a:off x="3517072" y="2537359"/>
            <a:ext cx="415498" cy="230832"/>
          </a:xfrm>
          <a:prstGeom prst="rect">
            <a:avLst/>
          </a:prstGeom>
          <a:noFill/>
          <a:ln w="12700">
            <a:noFill/>
          </a:ln>
        </p:spPr>
        <p:txBody>
          <a:bodyPr wrap="none" rtlCol="0">
            <a:spAutoFit/>
          </a:bodyPr>
          <a:lstStyle/>
          <a:p>
            <a:r>
              <a:rPr lang="en-US" sz="900" b="1" dirty="0" smtClean="0">
                <a:latin typeface="Calibri" panose="020F0502020204030204" pitchFamily="34" charset="0"/>
              </a:rPr>
              <a:t>7040</a:t>
            </a:r>
            <a:endParaRPr lang="en-US" sz="900" b="1" dirty="0">
              <a:latin typeface="Calibri" panose="020F050202020403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 rot="-1560000">
            <a:off x="2808514" y="2202870"/>
            <a:ext cx="415498" cy="230832"/>
          </a:xfrm>
          <a:prstGeom prst="rect">
            <a:avLst/>
          </a:prstGeom>
          <a:noFill/>
          <a:ln w="12700">
            <a:noFill/>
          </a:ln>
        </p:spPr>
        <p:txBody>
          <a:bodyPr wrap="none" rtlCol="0">
            <a:spAutoFit/>
          </a:bodyPr>
          <a:lstStyle/>
          <a:p>
            <a:r>
              <a:rPr lang="en-US" sz="900" b="1" dirty="0" smtClean="0">
                <a:latin typeface="Calibri" panose="020F0502020204030204" pitchFamily="34" charset="0"/>
              </a:rPr>
              <a:t>7080</a:t>
            </a:r>
            <a:endParaRPr lang="en-US" sz="900" b="1" dirty="0">
              <a:latin typeface="Calibri" panose="020F050202020403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 rot="-1560000">
            <a:off x="2960914" y="2479961"/>
            <a:ext cx="415498" cy="230832"/>
          </a:xfrm>
          <a:prstGeom prst="rect">
            <a:avLst/>
          </a:prstGeom>
          <a:noFill/>
          <a:ln w="12700">
            <a:noFill/>
          </a:ln>
        </p:spPr>
        <p:txBody>
          <a:bodyPr wrap="none" rtlCol="0">
            <a:spAutoFit/>
          </a:bodyPr>
          <a:lstStyle/>
          <a:p>
            <a:r>
              <a:rPr lang="en-US" sz="900" b="1" dirty="0" smtClean="0">
                <a:latin typeface="Calibri" panose="020F0502020204030204" pitchFamily="34" charset="0"/>
              </a:rPr>
              <a:t>7060</a:t>
            </a:r>
            <a:endParaRPr lang="en-US" sz="900" b="1" dirty="0">
              <a:latin typeface="Calibri" panose="020F050202020403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 rot="1320000">
            <a:off x="4577939" y="1365661"/>
            <a:ext cx="415498" cy="230832"/>
          </a:xfrm>
          <a:prstGeom prst="rect">
            <a:avLst/>
          </a:prstGeom>
          <a:noFill/>
          <a:ln w="12700">
            <a:noFill/>
          </a:ln>
        </p:spPr>
        <p:txBody>
          <a:bodyPr wrap="none" rtlCol="0">
            <a:spAutoFit/>
          </a:bodyPr>
          <a:lstStyle/>
          <a:p>
            <a:r>
              <a:rPr lang="en-US" sz="900" b="1" dirty="0" smtClean="0">
                <a:latin typeface="Calibri" panose="020F0502020204030204" pitchFamily="34" charset="0"/>
              </a:rPr>
              <a:t>7140</a:t>
            </a:r>
            <a:endParaRPr lang="en-US" sz="900" b="1" dirty="0">
              <a:latin typeface="Calibri" panose="020F050202020403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 rot="2460000">
            <a:off x="5209311" y="1628900"/>
            <a:ext cx="415498" cy="230832"/>
          </a:xfrm>
          <a:prstGeom prst="rect">
            <a:avLst/>
          </a:prstGeom>
          <a:noFill/>
          <a:ln w="12700">
            <a:noFill/>
          </a:ln>
        </p:spPr>
        <p:txBody>
          <a:bodyPr wrap="none" rtlCol="0">
            <a:spAutoFit/>
          </a:bodyPr>
          <a:lstStyle/>
          <a:p>
            <a:r>
              <a:rPr lang="en-US" sz="900" b="1" dirty="0" smtClean="0">
                <a:latin typeface="Calibri" panose="020F0502020204030204" pitchFamily="34" charset="0"/>
              </a:rPr>
              <a:t>7160</a:t>
            </a:r>
            <a:endParaRPr lang="en-US" sz="900" b="1" dirty="0">
              <a:latin typeface="Calibri" panose="020F050202020403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 rot="-2820000">
            <a:off x="1640776" y="1634836"/>
            <a:ext cx="415498" cy="230832"/>
          </a:xfrm>
          <a:prstGeom prst="rect">
            <a:avLst/>
          </a:prstGeom>
          <a:noFill/>
          <a:ln w="12700">
            <a:noFill/>
          </a:ln>
        </p:spPr>
        <p:txBody>
          <a:bodyPr wrap="none" rtlCol="0">
            <a:spAutoFit/>
          </a:bodyPr>
          <a:lstStyle/>
          <a:p>
            <a:r>
              <a:rPr lang="en-US" sz="900" b="1" dirty="0" smtClean="0">
                <a:latin typeface="Calibri" panose="020F0502020204030204" pitchFamily="34" charset="0"/>
              </a:rPr>
              <a:t>7180</a:t>
            </a:r>
            <a:endParaRPr lang="en-US" sz="900" b="1" dirty="0">
              <a:latin typeface="Calibri" panose="020F050202020403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 rot="3240000">
            <a:off x="5801095" y="2036616"/>
            <a:ext cx="415498" cy="230832"/>
          </a:xfrm>
          <a:prstGeom prst="rect">
            <a:avLst/>
          </a:prstGeom>
          <a:noFill/>
          <a:ln w="12700">
            <a:noFill/>
          </a:ln>
        </p:spPr>
        <p:txBody>
          <a:bodyPr wrap="none" rtlCol="0">
            <a:spAutoFit/>
          </a:bodyPr>
          <a:lstStyle/>
          <a:p>
            <a:r>
              <a:rPr lang="en-US" sz="900" b="1" dirty="0" smtClean="0">
                <a:latin typeface="Calibri" panose="020F0502020204030204" pitchFamily="34" charset="0"/>
              </a:rPr>
              <a:t>7180</a:t>
            </a:r>
            <a:endParaRPr lang="en-US" sz="900" b="1" dirty="0">
              <a:latin typeface="Calibri" panose="020F050202020403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 rot="-2820000">
            <a:off x="1514107" y="1430977"/>
            <a:ext cx="415498" cy="230832"/>
          </a:xfrm>
          <a:prstGeom prst="rect">
            <a:avLst/>
          </a:prstGeom>
          <a:noFill/>
          <a:ln w="12700">
            <a:noFill/>
          </a:ln>
        </p:spPr>
        <p:txBody>
          <a:bodyPr wrap="none" rtlCol="0">
            <a:spAutoFit/>
          </a:bodyPr>
          <a:lstStyle/>
          <a:p>
            <a:r>
              <a:rPr lang="en-US" sz="900" b="1" dirty="0" smtClean="0">
                <a:latin typeface="Calibri" panose="020F0502020204030204" pitchFamily="34" charset="0"/>
              </a:rPr>
              <a:t>7200</a:t>
            </a:r>
            <a:endParaRPr lang="en-US" sz="900" b="1" dirty="0">
              <a:latin typeface="Calibri" panose="020F050202020403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 rot="1740000">
            <a:off x="5514108" y="1518061"/>
            <a:ext cx="415498" cy="230832"/>
          </a:xfrm>
          <a:prstGeom prst="rect">
            <a:avLst/>
          </a:prstGeom>
          <a:noFill/>
          <a:ln w="12700">
            <a:noFill/>
          </a:ln>
        </p:spPr>
        <p:txBody>
          <a:bodyPr wrap="none" rtlCol="0">
            <a:spAutoFit/>
          </a:bodyPr>
          <a:lstStyle/>
          <a:p>
            <a:r>
              <a:rPr lang="en-US" sz="900" b="1" dirty="0" smtClean="0">
                <a:latin typeface="Calibri" panose="020F0502020204030204" pitchFamily="34" charset="0"/>
              </a:rPr>
              <a:t>7200</a:t>
            </a:r>
            <a:endParaRPr lang="en-US" sz="900" b="1" dirty="0">
              <a:latin typeface="Calibri" panose="020F050202020403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 rot="2880000">
            <a:off x="6010892" y="1729836"/>
            <a:ext cx="415498" cy="230832"/>
          </a:xfrm>
          <a:prstGeom prst="rect">
            <a:avLst/>
          </a:prstGeom>
          <a:noFill/>
          <a:ln w="12700">
            <a:noFill/>
          </a:ln>
        </p:spPr>
        <p:txBody>
          <a:bodyPr wrap="none" rtlCol="0">
            <a:spAutoFit/>
          </a:bodyPr>
          <a:lstStyle/>
          <a:p>
            <a:r>
              <a:rPr lang="en-US" sz="900" b="1" dirty="0" smtClean="0">
                <a:latin typeface="Calibri" panose="020F0502020204030204" pitchFamily="34" charset="0"/>
              </a:rPr>
              <a:t>7220</a:t>
            </a:r>
            <a:endParaRPr lang="en-US" sz="900" b="1" dirty="0">
              <a:latin typeface="Calibri" panose="020F050202020403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 rot="3240000">
            <a:off x="6382985" y="1989114"/>
            <a:ext cx="415498" cy="230832"/>
          </a:xfrm>
          <a:prstGeom prst="rect">
            <a:avLst/>
          </a:prstGeom>
          <a:noFill/>
          <a:ln w="12700">
            <a:noFill/>
          </a:ln>
        </p:spPr>
        <p:txBody>
          <a:bodyPr wrap="none" rtlCol="0">
            <a:spAutoFit/>
          </a:bodyPr>
          <a:lstStyle/>
          <a:p>
            <a:r>
              <a:rPr lang="en-US" sz="900" b="1" dirty="0" smtClean="0">
                <a:latin typeface="Calibri" panose="020F0502020204030204" pitchFamily="34" charset="0"/>
              </a:rPr>
              <a:t>7240</a:t>
            </a:r>
            <a:endParaRPr lang="en-US" sz="900" b="1" dirty="0">
              <a:latin typeface="Calibri" panose="020F0502020204030204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 rot="3720000">
            <a:off x="6749142" y="2272145"/>
            <a:ext cx="415498" cy="230832"/>
          </a:xfrm>
          <a:prstGeom prst="rect">
            <a:avLst/>
          </a:prstGeom>
          <a:noFill/>
          <a:ln w="12700">
            <a:noFill/>
          </a:ln>
        </p:spPr>
        <p:txBody>
          <a:bodyPr wrap="none" rtlCol="0">
            <a:spAutoFit/>
          </a:bodyPr>
          <a:lstStyle/>
          <a:p>
            <a:r>
              <a:rPr lang="en-US" sz="900" b="1" dirty="0" smtClean="0">
                <a:latin typeface="Calibri" panose="020F0502020204030204" pitchFamily="34" charset="0"/>
              </a:rPr>
              <a:t>7260</a:t>
            </a:r>
            <a:endParaRPr lang="en-US" sz="900" b="1" dirty="0">
              <a:latin typeface="Calibri" panose="020F0502020204030204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 rot="3240000">
            <a:off x="6563095" y="1611084"/>
            <a:ext cx="415498" cy="230832"/>
          </a:xfrm>
          <a:prstGeom prst="rect">
            <a:avLst/>
          </a:prstGeom>
          <a:noFill/>
          <a:ln w="12700">
            <a:noFill/>
          </a:ln>
        </p:spPr>
        <p:txBody>
          <a:bodyPr wrap="none" rtlCol="0">
            <a:spAutoFit/>
          </a:bodyPr>
          <a:lstStyle/>
          <a:p>
            <a:r>
              <a:rPr lang="en-US" sz="900" b="1" dirty="0" smtClean="0">
                <a:latin typeface="Calibri" panose="020F0502020204030204" pitchFamily="34" charset="0"/>
              </a:rPr>
              <a:t>7280</a:t>
            </a:r>
            <a:endParaRPr lang="en-US" sz="900" b="1" dirty="0">
              <a:latin typeface="Calibri" panose="020F0502020204030204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 rot="3240000">
            <a:off x="7053942" y="2072241"/>
            <a:ext cx="415498" cy="230832"/>
          </a:xfrm>
          <a:prstGeom prst="rect">
            <a:avLst/>
          </a:prstGeom>
          <a:noFill/>
          <a:ln w="12700">
            <a:noFill/>
          </a:ln>
        </p:spPr>
        <p:txBody>
          <a:bodyPr wrap="none" rtlCol="0">
            <a:spAutoFit/>
          </a:bodyPr>
          <a:lstStyle/>
          <a:p>
            <a:r>
              <a:rPr lang="en-US" sz="900" b="1" dirty="0" smtClean="0">
                <a:latin typeface="Calibri" panose="020F0502020204030204" pitchFamily="34" charset="0"/>
              </a:rPr>
              <a:t>7300</a:t>
            </a:r>
            <a:endParaRPr lang="en-US" sz="900" b="1" dirty="0">
              <a:latin typeface="Calibri" panose="020F050202020403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 rot="3240000">
            <a:off x="6867896" y="1464624"/>
            <a:ext cx="415498" cy="230832"/>
          </a:xfrm>
          <a:prstGeom prst="rect">
            <a:avLst/>
          </a:prstGeom>
          <a:noFill/>
          <a:ln w="12700">
            <a:noFill/>
          </a:ln>
        </p:spPr>
        <p:txBody>
          <a:bodyPr wrap="none" rtlCol="0">
            <a:spAutoFit/>
          </a:bodyPr>
          <a:lstStyle/>
          <a:p>
            <a:r>
              <a:rPr lang="en-US" sz="900" b="1" dirty="0" smtClean="0">
                <a:latin typeface="Calibri" panose="020F0502020204030204" pitchFamily="34" charset="0"/>
              </a:rPr>
              <a:t>7320</a:t>
            </a:r>
            <a:endParaRPr lang="en-US" sz="900" b="1" dirty="0">
              <a:latin typeface="Calibri" panose="020F0502020204030204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 rot="3240000">
            <a:off x="7192490" y="1522020"/>
            <a:ext cx="415498" cy="230832"/>
          </a:xfrm>
          <a:prstGeom prst="rect">
            <a:avLst/>
          </a:prstGeom>
          <a:noFill/>
          <a:ln w="12700">
            <a:noFill/>
          </a:ln>
        </p:spPr>
        <p:txBody>
          <a:bodyPr wrap="none" rtlCol="0">
            <a:spAutoFit/>
          </a:bodyPr>
          <a:lstStyle/>
          <a:p>
            <a:r>
              <a:rPr lang="en-US" sz="900" b="1" dirty="0" smtClean="0">
                <a:latin typeface="Calibri" panose="020F0502020204030204" pitchFamily="34" charset="0"/>
              </a:rPr>
              <a:t>7340</a:t>
            </a:r>
            <a:endParaRPr lang="en-US" sz="900" b="1" dirty="0">
              <a:latin typeface="Calibri" panose="020F0502020204030204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 rot="-1920000">
            <a:off x="3238005" y="3938646"/>
            <a:ext cx="415498" cy="230832"/>
          </a:xfrm>
          <a:prstGeom prst="rect">
            <a:avLst/>
          </a:prstGeom>
          <a:noFill/>
          <a:ln w="12700">
            <a:noFill/>
          </a:ln>
        </p:spPr>
        <p:txBody>
          <a:bodyPr wrap="none" rtlCol="0">
            <a:spAutoFit/>
          </a:bodyPr>
          <a:lstStyle/>
          <a:p>
            <a:r>
              <a:rPr lang="en-US" sz="900" b="1" dirty="0" smtClean="0">
                <a:latin typeface="Calibri" panose="020F0502020204030204" pitchFamily="34" charset="0"/>
              </a:rPr>
              <a:t>7200</a:t>
            </a:r>
            <a:endParaRPr lang="en-US" sz="900" b="1" dirty="0">
              <a:latin typeface="Calibri" panose="020F0502020204030204" pitchFamily="34" charset="0"/>
            </a:endParaRPr>
          </a:p>
        </p:txBody>
      </p:sp>
      <p:sp>
        <p:nvSpPr>
          <p:cNvPr id="28" name="Freeform 27"/>
          <p:cNvSpPr/>
          <p:nvPr/>
        </p:nvSpPr>
        <p:spPr>
          <a:xfrm>
            <a:off x="3306289" y="2779816"/>
            <a:ext cx="745175" cy="437408"/>
          </a:xfrm>
          <a:custGeom>
            <a:avLst/>
            <a:gdLst>
              <a:gd name="connsiteX0" fmla="*/ 173181 w 745175"/>
              <a:gd name="connsiteY0" fmla="*/ 70262 h 437408"/>
              <a:gd name="connsiteX1" fmla="*/ 60366 w 745175"/>
              <a:gd name="connsiteY1" fmla="*/ 171202 h 437408"/>
              <a:gd name="connsiteX2" fmla="*/ 18802 w 745175"/>
              <a:gd name="connsiteY2" fmla="*/ 260267 h 437408"/>
              <a:gd name="connsiteX3" fmla="*/ 18802 w 745175"/>
              <a:gd name="connsiteY3" fmla="*/ 343394 h 437408"/>
              <a:gd name="connsiteX4" fmla="*/ 131617 w 745175"/>
              <a:gd name="connsiteY4" fmla="*/ 396833 h 437408"/>
              <a:gd name="connsiteX5" fmla="*/ 380999 w 745175"/>
              <a:gd name="connsiteY5" fmla="*/ 426522 h 437408"/>
              <a:gd name="connsiteX6" fmla="*/ 654132 w 745175"/>
              <a:gd name="connsiteY6" fmla="*/ 331519 h 437408"/>
              <a:gd name="connsiteX7" fmla="*/ 731321 w 745175"/>
              <a:gd name="connsiteY7" fmla="*/ 230579 h 437408"/>
              <a:gd name="connsiteX8" fmla="*/ 737259 w 745175"/>
              <a:gd name="connsiteY8" fmla="*/ 70262 h 437408"/>
              <a:gd name="connsiteX9" fmla="*/ 713508 w 745175"/>
              <a:gd name="connsiteY9" fmla="*/ 34636 h 437408"/>
              <a:gd name="connsiteX10" fmla="*/ 630381 w 745175"/>
              <a:gd name="connsiteY10" fmla="*/ 4948 h 437408"/>
              <a:gd name="connsiteX11" fmla="*/ 511628 w 745175"/>
              <a:gd name="connsiteY11" fmla="*/ 4948 h 4374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745175" h="437408">
                <a:moveTo>
                  <a:pt x="173181" y="70262"/>
                </a:moveTo>
                <a:cubicBezTo>
                  <a:pt x="129638" y="104898"/>
                  <a:pt x="86096" y="139535"/>
                  <a:pt x="60366" y="171202"/>
                </a:cubicBezTo>
                <a:cubicBezTo>
                  <a:pt x="34636" y="202869"/>
                  <a:pt x="25729" y="231568"/>
                  <a:pt x="18802" y="260267"/>
                </a:cubicBezTo>
                <a:cubicBezTo>
                  <a:pt x="11875" y="288966"/>
                  <a:pt x="0" y="320633"/>
                  <a:pt x="18802" y="343394"/>
                </a:cubicBezTo>
                <a:cubicBezTo>
                  <a:pt x="37604" y="366155"/>
                  <a:pt x="71251" y="382978"/>
                  <a:pt x="131617" y="396833"/>
                </a:cubicBezTo>
                <a:cubicBezTo>
                  <a:pt x="191983" y="410688"/>
                  <a:pt x="293913" y="437408"/>
                  <a:pt x="380999" y="426522"/>
                </a:cubicBezTo>
                <a:cubicBezTo>
                  <a:pt x="468085" y="415636"/>
                  <a:pt x="595745" y="364176"/>
                  <a:pt x="654132" y="331519"/>
                </a:cubicBezTo>
                <a:cubicBezTo>
                  <a:pt x="712519" y="298862"/>
                  <a:pt x="717467" y="274122"/>
                  <a:pt x="731321" y="230579"/>
                </a:cubicBezTo>
                <a:cubicBezTo>
                  <a:pt x="745175" y="187036"/>
                  <a:pt x="740228" y="102919"/>
                  <a:pt x="737259" y="70262"/>
                </a:cubicBezTo>
                <a:cubicBezTo>
                  <a:pt x="734290" y="37605"/>
                  <a:pt x="731321" y="45522"/>
                  <a:pt x="713508" y="34636"/>
                </a:cubicBezTo>
                <a:cubicBezTo>
                  <a:pt x="695695" y="23750"/>
                  <a:pt x="664028" y="9896"/>
                  <a:pt x="630381" y="4948"/>
                </a:cubicBezTo>
                <a:cubicBezTo>
                  <a:pt x="596734" y="0"/>
                  <a:pt x="554181" y="2474"/>
                  <a:pt x="511628" y="4948"/>
                </a:cubicBez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29" name="Freeform 28"/>
          <p:cNvSpPr/>
          <p:nvPr/>
        </p:nvSpPr>
        <p:spPr>
          <a:xfrm>
            <a:off x="2843150" y="2660073"/>
            <a:ext cx="725385" cy="807522"/>
          </a:xfrm>
          <a:custGeom>
            <a:avLst/>
            <a:gdLst>
              <a:gd name="connsiteX0" fmla="*/ 725385 w 725385"/>
              <a:gd name="connsiteY0" fmla="*/ 0 h 807522"/>
              <a:gd name="connsiteX1" fmla="*/ 517567 w 725385"/>
              <a:gd name="connsiteY1" fmla="*/ 71252 h 807522"/>
              <a:gd name="connsiteX2" fmla="*/ 185058 w 725385"/>
              <a:gd name="connsiteY2" fmla="*/ 290945 h 807522"/>
              <a:gd name="connsiteX3" fmla="*/ 113806 w 725385"/>
              <a:gd name="connsiteY3" fmla="*/ 433449 h 807522"/>
              <a:gd name="connsiteX4" fmla="*/ 30679 w 725385"/>
              <a:gd name="connsiteY4" fmla="*/ 570015 h 807522"/>
              <a:gd name="connsiteX5" fmla="*/ 990 w 725385"/>
              <a:gd name="connsiteY5" fmla="*/ 700644 h 807522"/>
              <a:gd name="connsiteX6" fmla="*/ 24741 w 725385"/>
              <a:gd name="connsiteY6" fmla="*/ 777833 h 807522"/>
              <a:gd name="connsiteX7" fmla="*/ 90055 w 725385"/>
              <a:gd name="connsiteY7" fmla="*/ 807522 h 8075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25385" h="807522">
                <a:moveTo>
                  <a:pt x="725385" y="0"/>
                </a:moveTo>
                <a:cubicBezTo>
                  <a:pt x="666503" y="11380"/>
                  <a:pt x="607621" y="22761"/>
                  <a:pt x="517567" y="71252"/>
                </a:cubicBezTo>
                <a:cubicBezTo>
                  <a:pt x="427513" y="119743"/>
                  <a:pt x="252352" y="230579"/>
                  <a:pt x="185058" y="290945"/>
                </a:cubicBezTo>
                <a:cubicBezTo>
                  <a:pt x="117765" y="351311"/>
                  <a:pt x="139536" y="386937"/>
                  <a:pt x="113806" y="433449"/>
                </a:cubicBezTo>
                <a:cubicBezTo>
                  <a:pt x="88076" y="479961"/>
                  <a:pt x="49482" y="525483"/>
                  <a:pt x="30679" y="570015"/>
                </a:cubicBezTo>
                <a:cubicBezTo>
                  <a:pt x="11876" y="614547"/>
                  <a:pt x="1980" y="666008"/>
                  <a:pt x="990" y="700644"/>
                </a:cubicBezTo>
                <a:cubicBezTo>
                  <a:pt x="0" y="735280"/>
                  <a:pt x="9897" y="760020"/>
                  <a:pt x="24741" y="777833"/>
                </a:cubicBezTo>
                <a:cubicBezTo>
                  <a:pt x="39585" y="795646"/>
                  <a:pt x="64820" y="801584"/>
                  <a:pt x="90055" y="807522"/>
                </a:cubicBez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30" name="Freeform 29"/>
          <p:cNvSpPr/>
          <p:nvPr/>
        </p:nvSpPr>
        <p:spPr>
          <a:xfrm>
            <a:off x="3918857" y="2654135"/>
            <a:ext cx="459179" cy="516577"/>
          </a:xfrm>
          <a:custGeom>
            <a:avLst/>
            <a:gdLst>
              <a:gd name="connsiteX0" fmla="*/ 0 w 459179"/>
              <a:gd name="connsiteY0" fmla="*/ 0 h 516577"/>
              <a:gd name="connsiteX1" fmla="*/ 267195 w 459179"/>
              <a:gd name="connsiteY1" fmla="*/ 47501 h 516577"/>
              <a:gd name="connsiteX2" fmla="*/ 433449 w 459179"/>
              <a:gd name="connsiteY2" fmla="*/ 237507 h 516577"/>
              <a:gd name="connsiteX3" fmla="*/ 421574 w 459179"/>
              <a:gd name="connsiteY3" fmla="*/ 350322 h 516577"/>
              <a:gd name="connsiteX4" fmla="*/ 344385 w 459179"/>
              <a:gd name="connsiteY4" fmla="*/ 516577 h 5165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9179" h="516577">
                <a:moveTo>
                  <a:pt x="0" y="0"/>
                </a:moveTo>
                <a:cubicBezTo>
                  <a:pt x="97477" y="3958"/>
                  <a:pt x="194954" y="7917"/>
                  <a:pt x="267195" y="47501"/>
                </a:cubicBezTo>
                <a:cubicBezTo>
                  <a:pt x="339436" y="87085"/>
                  <a:pt x="407719" y="187037"/>
                  <a:pt x="433449" y="237507"/>
                </a:cubicBezTo>
                <a:cubicBezTo>
                  <a:pt x="459179" y="287977"/>
                  <a:pt x="436418" y="303810"/>
                  <a:pt x="421574" y="350322"/>
                </a:cubicBezTo>
                <a:cubicBezTo>
                  <a:pt x="406730" y="396834"/>
                  <a:pt x="375557" y="456705"/>
                  <a:pt x="344385" y="516577"/>
                </a:cubicBez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31" name="Freeform 30"/>
          <p:cNvSpPr/>
          <p:nvPr/>
        </p:nvSpPr>
        <p:spPr>
          <a:xfrm>
            <a:off x="2362200" y="2671948"/>
            <a:ext cx="677883" cy="955964"/>
          </a:xfrm>
          <a:custGeom>
            <a:avLst/>
            <a:gdLst>
              <a:gd name="connsiteX0" fmla="*/ 677883 w 677883"/>
              <a:gd name="connsiteY0" fmla="*/ 0 h 955964"/>
              <a:gd name="connsiteX1" fmla="*/ 333499 w 677883"/>
              <a:gd name="connsiteY1" fmla="*/ 237507 h 955964"/>
              <a:gd name="connsiteX2" fmla="*/ 78179 w 677883"/>
              <a:gd name="connsiteY2" fmla="*/ 510639 h 955964"/>
              <a:gd name="connsiteX3" fmla="*/ 12865 w 677883"/>
              <a:gd name="connsiteY3" fmla="*/ 742208 h 955964"/>
              <a:gd name="connsiteX4" fmla="*/ 24740 w 677883"/>
              <a:gd name="connsiteY4" fmla="*/ 866899 h 955964"/>
              <a:gd name="connsiteX5" fmla="*/ 161306 w 677883"/>
              <a:gd name="connsiteY5" fmla="*/ 955964 h 9559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77883" h="955964">
                <a:moveTo>
                  <a:pt x="677883" y="0"/>
                </a:moveTo>
                <a:cubicBezTo>
                  <a:pt x="555666" y="76200"/>
                  <a:pt x="433450" y="152400"/>
                  <a:pt x="333499" y="237507"/>
                </a:cubicBezTo>
                <a:cubicBezTo>
                  <a:pt x="233548" y="322614"/>
                  <a:pt x="131618" y="426522"/>
                  <a:pt x="78179" y="510639"/>
                </a:cubicBezTo>
                <a:cubicBezTo>
                  <a:pt x="24740" y="594756"/>
                  <a:pt x="21772" y="682831"/>
                  <a:pt x="12865" y="742208"/>
                </a:cubicBezTo>
                <a:cubicBezTo>
                  <a:pt x="3959" y="801585"/>
                  <a:pt x="0" y="831273"/>
                  <a:pt x="24740" y="866899"/>
                </a:cubicBezTo>
                <a:cubicBezTo>
                  <a:pt x="49480" y="902525"/>
                  <a:pt x="105393" y="929244"/>
                  <a:pt x="161306" y="955964"/>
                </a:cubicBez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32" name="Freeform 31"/>
          <p:cNvSpPr/>
          <p:nvPr/>
        </p:nvSpPr>
        <p:spPr>
          <a:xfrm>
            <a:off x="3331029" y="2358242"/>
            <a:ext cx="1370610" cy="764968"/>
          </a:xfrm>
          <a:custGeom>
            <a:avLst/>
            <a:gdLst>
              <a:gd name="connsiteX0" fmla="*/ 0 w 1370610"/>
              <a:gd name="connsiteY0" fmla="*/ 177140 h 764968"/>
              <a:gd name="connsiteX1" fmla="*/ 510639 w 1370610"/>
              <a:gd name="connsiteY1" fmla="*/ 40574 h 764968"/>
              <a:gd name="connsiteX2" fmla="*/ 926275 w 1370610"/>
              <a:gd name="connsiteY2" fmla="*/ 16823 h 764968"/>
              <a:gd name="connsiteX3" fmla="*/ 1252846 w 1370610"/>
              <a:gd name="connsiteY3" fmla="*/ 141514 h 764968"/>
              <a:gd name="connsiteX4" fmla="*/ 1353787 w 1370610"/>
              <a:gd name="connsiteY4" fmla="*/ 379020 h 764968"/>
              <a:gd name="connsiteX5" fmla="*/ 1353787 w 1370610"/>
              <a:gd name="connsiteY5" fmla="*/ 574963 h 764968"/>
              <a:gd name="connsiteX6" fmla="*/ 1282535 w 1370610"/>
              <a:gd name="connsiteY6" fmla="*/ 764968 h 7649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70610" h="764968">
                <a:moveTo>
                  <a:pt x="0" y="177140"/>
                </a:moveTo>
                <a:cubicBezTo>
                  <a:pt x="178130" y="122217"/>
                  <a:pt x="356260" y="67294"/>
                  <a:pt x="510639" y="40574"/>
                </a:cubicBezTo>
                <a:cubicBezTo>
                  <a:pt x="665018" y="13854"/>
                  <a:pt x="802574" y="0"/>
                  <a:pt x="926275" y="16823"/>
                </a:cubicBezTo>
                <a:cubicBezTo>
                  <a:pt x="1049976" y="33646"/>
                  <a:pt x="1181594" y="81148"/>
                  <a:pt x="1252846" y="141514"/>
                </a:cubicBezTo>
                <a:cubicBezTo>
                  <a:pt x="1324098" y="201880"/>
                  <a:pt x="1336964" y="306779"/>
                  <a:pt x="1353787" y="379020"/>
                </a:cubicBezTo>
                <a:cubicBezTo>
                  <a:pt x="1370610" y="451261"/>
                  <a:pt x="1365662" y="510638"/>
                  <a:pt x="1353787" y="574963"/>
                </a:cubicBezTo>
                <a:cubicBezTo>
                  <a:pt x="1341912" y="639288"/>
                  <a:pt x="1312223" y="702128"/>
                  <a:pt x="1282535" y="764968"/>
                </a:cubicBez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33" name="Freeform 32"/>
          <p:cNvSpPr/>
          <p:nvPr/>
        </p:nvSpPr>
        <p:spPr>
          <a:xfrm>
            <a:off x="2083130" y="2404753"/>
            <a:ext cx="778823" cy="1330037"/>
          </a:xfrm>
          <a:custGeom>
            <a:avLst/>
            <a:gdLst>
              <a:gd name="connsiteX0" fmla="*/ 778823 w 778823"/>
              <a:gd name="connsiteY0" fmla="*/ 0 h 1330037"/>
              <a:gd name="connsiteX1" fmla="*/ 363187 w 778823"/>
              <a:gd name="connsiteY1" fmla="*/ 338447 h 1330037"/>
              <a:gd name="connsiteX2" fmla="*/ 119743 w 778823"/>
              <a:gd name="connsiteY2" fmla="*/ 629392 h 1330037"/>
              <a:gd name="connsiteX3" fmla="*/ 12865 w 778823"/>
              <a:gd name="connsiteY3" fmla="*/ 1009403 h 1330037"/>
              <a:gd name="connsiteX4" fmla="*/ 42553 w 778823"/>
              <a:gd name="connsiteY4" fmla="*/ 1229096 h 1330037"/>
              <a:gd name="connsiteX5" fmla="*/ 101930 w 778823"/>
              <a:gd name="connsiteY5" fmla="*/ 1330037 h 13300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78823" h="1330037">
                <a:moveTo>
                  <a:pt x="778823" y="0"/>
                </a:moveTo>
                <a:cubicBezTo>
                  <a:pt x="625928" y="116774"/>
                  <a:pt x="473034" y="233548"/>
                  <a:pt x="363187" y="338447"/>
                </a:cubicBezTo>
                <a:cubicBezTo>
                  <a:pt x="253340" y="443346"/>
                  <a:pt x="178130" y="517566"/>
                  <a:pt x="119743" y="629392"/>
                </a:cubicBezTo>
                <a:cubicBezTo>
                  <a:pt x="61356" y="741218"/>
                  <a:pt x="25730" y="909452"/>
                  <a:pt x="12865" y="1009403"/>
                </a:cubicBezTo>
                <a:cubicBezTo>
                  <a:pt x="0" y="1109354"/>
                  <a:pt x="27709" y="1175657"/>
                  <a:pt x="42553" y="1229096"/>
                </a:cubicBezTo>
                <a:cubicBezTo>
                  <a:pt x="57397" y="1282535"/>
                  <a:pt x="79663" y="1306286"/>
                  <a:pt x="101930" y="1330037"/>
                </a:cubicBez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34" name="Freeform 33"/>
          <p:cNvSpPr/>
          <p:nvPr/>
        </p:nvSpPr>
        <p:spPr>
          <a:xfrm>
            <a:off x="3182587" y="2008909"/>
            <a:ext cx="1862447" cy="1161803"/>
          </a:xfrm>
          <a:custGeom>
            <a:avLst/>
            <a:gdLst>
              <a:gd name="connsiteX0" fmla="*/ 0 w 1862447"/>
              <a:gd name="connsiteY0" fmla="*/ 247403 h 1161803"/>
              <a:gd name="connsiteX1" fmla="*/ 540327 w 1862447"/>
              <a:gd name="connsiteY1" fmla="*/ 57397 h 1161803"/>
              <a:gd name="connsiteX2" fmla="*/ 1092530 w 1862447"/>
              <a:gd name="connsiteY2" fmla="*/ 9896 h 1161803"/>
              <a:gd name="connsiteX3" fmla="*/ 1543792 w 1862447"/>
              <a:gd name="connsiteY3" fmla="*/ 116774 h 1161803"/>
              <a:gd name="connsiteX4" fmla="*/ 1810987 w 1862447"/>
              <a:gd name="connsiteY4" fmla="*/ 478972 h 1161803"/>
              <a:gd name="connsiteX5" fmla="*/ 1852551 w 1862447"/>
              <a:gd name="connsiteY5" fmla="*/ 847107 h 1161803"/>
              <a:gd name="connsiteX6" fmla="*/ 1751610 w 1862447"/>
              <a:gd name="connsiteY6" fmla="*/ 1161803 h 11618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62447" h="1161803">
                <a:moveTo>
                  <a:pt x="0" y="247403"/>
                </a:moveTo>
                <a:cubicBezTo>
                  <a:pt x="179119" y="172192"/>
                  <a:pt x="358239" y="96982"/>
                  <a:pt x="540327" y="57397"/>
                </a:cubicBezTo>
                <a:cubicBezTo>
                  <a:pt x="722415" y="17813"/>
                  <a:pt x="925286" y="0"/>
                  <a:pt x="1092530" y="9896"/>
                </a:cubicBezTo>
                <a:cubicBezTo>
                  <a:pt x="1259774" y="19792"/>
                  <a:pt x="1424049" y="38595"/>
                  <a:pt x="1543792" y="116774"/>
                </a:cubicBezTo>
                <a:cubicBezTo>
                  <a:pt x="1663535" y="194953"/>
                  <a:pt x="1759527" y="357250"/>
                  <a:pt x="1810987" y="478972"/>
                </a:cubicBezTo>
                <a:cubicBezTo>
                  <a:pt x="1862447" y="600694"/>
                  <a:pt x="1862447" y="733302"/>
                  <a:pt x="1852551" y="847107"/>
                </a:cubicBezTo>
                <a:cubicBezTo>
                  <a:pt x="1842655" y="960912"/>
                  <a:pt x="1797132" y="1061357"/>
                  <a:pt x="1751610" y="1161803"/>
                </a:cubicBez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35" name="Freeform 34"/>
          <p:cNvSpPr/>
          <p:nvPr/>
        </p:nvSpPr>
        <p:spPr>
          <a:xfrm>
            <a:off x="1659577" y="1870364"/>
            <a:ext cx="1523010" cy="2042555"/>
          </a:xfrm>
          <a:custGeom>
            <a:avLst/>
            <a:gdLst>
              <a:gd name="connsiteX0" fmla="*/ 1523010 w 1523010"/>
              <a:gd name="connsiteY0" fmla="*/ 0 h 2042555"/>
              <a:gd name="connsiteX1" fmla="*/ 947057 w 1523010"/>
              <a:gd name="connsiteY1" fmla="*/ 332509 h 2042555"/>
              <a:gd name="connsiteX2" fmla="*/ 418605 w 1523010"/>
              <a:gd name="connsiteY2" fmla="*/ 831272 h 2042555"/>
              <a:gd name="connsiteX3" fmla="*/ 68283 w 1523010"/>
              <a:gd name="connsiteY3" fmla="*/ 1472540 h 2042555"/>
              <a:gd name="connsiteX4" fmla="*/ 8906 w 1523010"/>
              <a:gd name="connsiteY4" fmla="*/ 1834737 h 2042555"/>
              <a:gd name="connsiteX5" fmla="*/ 80158 w 1523010"/>
              <a:gd name="connsiteY5" fmla="*/ 2042555 h 20425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23010" h="2042555">
                <a:moveTo>
                  <a:pt x="1523010" y="0"/>
                </a:moveTo>
                <a:cubicBezTo>
                  <a:pt x="1327067" y="96982"/>
                  <a:pt x="1131125" y="193964"/>
                  <a:pt x="947057" y="332509"/>
                </a:cubicBezTo>
                <a:cubicBezTo>
                  <a:pt x="762990" y="471054"/>
                  <a:pt x="565067" y="641267"/>
                  <a:pt x="418605" y="831272"/>
                </a:cubicBezTo>
                <a:cubicBezTo>
                  <a:pt x="272143" y="1021277"/>
                  <a:pt x="136566" y="1305296"/>
                  <a:pt x="68283" y="1472540"/>
                </a:cubicBezTo>
                <a:cubicBezTo>
                  <a:pt x="0" y="1639784"/>
                  <a:pt x="6927" y="1739735"/>
                  <a:pt x="8906" y="1834737"/>
                </a:cubicBezTo>
                <a:cubicBezTo>
                  <a:pt x="10885" y="1929739"/>
                  <a:pt x="45521" y="1986147"/>
                  <a:pt x="80158" y="2042555"/>
                </a:cubicBez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36" name="Freeform 35"/>
          <p:cNvSpPr/>
          <p:nvPr/>
        </p:nvSpPr>
        <p:spPr>
          <a:xfrm>
            <a:off x="3550722" y="1708067"/>
            <a:ext cx="1781299" cy="1450769"/>
          </a:xfrm>
          <a:custGeom>
            <a:avLst/>
            <a:gdLst>
              <a:gd name="connsiteX0" fmla="*/ 0 w 1781299"/>
              <a:gd name="connsiteY0" fmla="*/ 67294 h 1450769"/>
              <a:gd name="connsiteX1" fmla="*/ 599704 w 1781299"/>
              <a:gd name="connsiteY1" fmla="*/ 7917 h 1450769"/>
              <a:gd name="connsiteX2" fmla="*/ 1140031 w 1781299"/>
              <a:gd name="connsiteY2" fmla="*/ 114795 h 1450769"/>
              <a:gd name="connsiteX3" fmla="*/ 1579418 w 1781299"/>
              <a:gd name="connsiteY3" fmla="*/ 506681 h 1450769"/>
              <a:gd name="connsiteX4" fmla="*/ 1757548 w 1781299"/>
              <a:gd name="connsiteY4" fmla="*/ 987632 h 1450769"/>
              <a:gd name="connsiteX5" fmla="*/ 1721922 w 1781299"/>
              <a:gd name="connsiteY5" fmla="*/ 1302328 h 1450769"/>
              <a:gd name="connsiteX6" fmla="*/ 1626920 w 1781299"/>
              <a:gd name="connsiteY6" fmla="*/ 1450769 h 14507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81299" h="1450769">
                <a:moveTo>
                  <a:pt x="0" y="67294"/>
                </a:moveTo>
                <a:cubicBezTo>
                  <a:pt x="204849" y="33647"/>
                  <a:pt x="409699" y="0"/>
                  <a:pt x="599704" y="7917"/>
                </a:cubicBezTo>
                <a:cubicBezTo>
                  <a:pt x="789709" y="15834"/>
                  <a:pt x="976745" y="31668"/>
                  <a:pt x="1140031" y="114795"/>
                </a:cubicBezTo>
                <a:cubicBezTo>
                  <a:pt x="1303317" y="197922"/>
                  <a:pt x="1476499" y="361208"/>
                  <a:pt x="1579418" y="506681"/>
                </a:cubicBezTo>
                <a:cubicBezTo>
                  <a:pt x="1682337" y="652154"/>
                  <a:pt x="1733797" y="855024"/>
                  <a:pt x="1757548" y="987632"/>
                </a:cubicBezTo>
                <a:cubicBezTo>
                  <a:pt x="1781299" y="1120240"/>
                  <a:pt x="1743693" y="1225139"/>
                  <a:pt x="1721922" y="1302328"/>
                </a:cubicBezTo>
                <a:cubicBezTo>
                  <a:pt x="1700151" y="1379518"/>
                  <a:pt x="1663535" y="1415143"/>
                  <a:pt x="1626920" y="1450769"/>
                </a:cubicBez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37" name="Freeform 36"/>
          <p:cNvSpPr/>
          <p:nvPr/>
        </p:nvSpPr>
        <p:spPr>
          <a:xfrm>
            <a:off x="1490353" y="1514104"/>
            <a:ext cx="2553195" cy="1894114"/>
          </a:xfrm>
          <a:custGeom>
            <a:avLst/>
            <a:gdLst>
              <a:gd name="connsiteX0" fmla="*/ 2553195 w 2553195"/>
              <a:gd name="connsiteY0" fmla="*/ 0 h 1894114"/>
              <a:gd name="connsiteX1" fmla="*/ 1816925 w 2553195"/>
              <a:gd name="connsiteY1" fmla="*/ 95002 h 1894114"/>
              <a:gd name="connsiteX2" fmla="*/ 1217221 w 2553195"/>
              <a:gd name="connsiteY2" fmla="*/ 356260 h 1894114"/>
              <a:gd name="connsiteX3" fmla="*/ 635330 w 2553195"/>
              <a:gd name="connsiteY3" fmla="*/ 855023 h 1894114"/>
              <a:gd name="connsiteX4" fmla="*/ 290946 w 2553195"/>
              <a:gd name="connsiteY4" fmla="*/ 1318161 h 1894114"/>
              <a:gd name="connsiteX5" fmla="*/ 65315 w 2553195"/>
              <a:gd name="connsiteY5" fmla="*/ 1662545 h 1894114"/>
              <a:gd name="connsiteX6" fmla="*/ 0 w 2553195"/>
              <a:gd name="connsiteY6" fmla="*/ 1894114 h 18941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553195" h="1894114">
                <a:moveTo>
                  <a:pt x="2553195" y="0"/>
                </a:moveTo>
                <a:cubicBezTo>
                  <a:pt x="2296391" y="17812"/>
                  <a:pt x="2039587" y="35625"/>
                  <a:pt x="1816925" y="95002"/>
                </a:cubicBezTo>
                <a:cubicBezTo>
                  <a:pt x="1594263" y="154379"/>
                  <a:pt x="1414153" y="229590"/>
                  <a:pt x="1217221" y="356260"/>
                </a:cubicBezTo>
                <a:cubicBezTo>
                  <a:pt x="1020289" y="482930"/>
                  <a:pt x="789709" y="694706"/>
                  <a:pt x="635330" y="855023"/>
                </a:cubicBezTo>
                <a:cubicBezTo>
                  <a:pt x="480951" y="1015340"/>
                  <a:pt x="385949" y="1183574"/>
                  <a:pt x="290946" y="1318161"/>
                </a:cubicBezTo>
                <a:cubicBezTo>
                  <a:pt x="195943" y="1452748"/>
                  <a:pt x="113806" y="1566553"/>
                  <a:pt x="65315" y="1662545"/>
                </a:cubicBezTo>
                <a:cubicBezTo>
                  <a:pt x="16824" y="1758537"/>
                  <a:pt x="8412" y="1826325"/>
                  <a:pt x="0" y="1894114"/>
                </a:cubicBez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38" name="Freeform 37"/>
          <p:cNvSpPr/>
          <p:nvPr/>
        </p:nvSpPr>
        <p:spPr>
          <a:xfrm>
            <a:off x="4399808" y="1531917"/>
            <a:ext cx="1163782" cy="1674421"/>
          </a:xfrm>
          <a:custGeom>
            <a:avLst/>
            <a:gdLst>
              <a:gd name="connsiteX0" fmla="*/ 0 w 1163782"/>
              <a:gd name="connsiteY0" fmla="*/ 0 h 1674421"/>
              <a:gd name="connsiteX1" fmla="*/ 445324 w 1163782"/>
              <a:gd name="connsiteY1" fmla="*/ 160317 h 1674421"/>
              <a:gd name="connsiteX2" fmla="*/ 914400 w 1163782"/>
              <a:gd name="connsiteY2" fmla="*/ 564078 h 1674421"/>
              <a:gd name="connsiteX3" fmla="*/ 1122218 w 1163782"/>
              <a:gd name="connsiteY3" fmla="*/ 985652 h 1674421"/>
              <a:gd name="connsiteX4" fmla="*/ 1163782 w 1163782"/>
              <a:gd name="connsiteY4" fmla="*/ 1288473 h 1674421"/>
              <a:gd name="connsiteX5" fmla="*/ 1122218 w 1163782"/>
              <a:gd name="connsiteY5" fmla="*/ 1520041 h 1674421"/>
              <a:gd name="connsiteX6" fmla="*/ 1033153 w 1163782"/>
              <a:gd name="connsiteY6" fmla="*/ 1674421 h 16744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63782" h="1674421">
                <a:moveTo>
                  <a:pt x="0" y="0"/>
                </a:moveTo>
                <a:cubicBezTo>
                  <a:pt x="146462" y="33152"/>
                  <a:pt x="292924" y="66304"/>
                  <a:pt x="445324" y="160317"/>
                </a:cubicBezTo>
                <a:cubicBezTo>
                  <a:pt x="597724" y="254330"/>
                  <a:pt x="801584" y="426522"/>
                  <a:pt x="914400" y="564078"/>
                </a:cubicBezTo>
                <a:cubicBezTo>
                  <a:pt x="1027216" y="701634"/>
                  <a:pt x="1080654" y="864920"/>
                  <a:pt x="1122218" y="985652"/>
                </a:cubicBezTo>
                <a:cubicBezTo>
                  <a:pt x="1163782" y="1106384"/>
                  <a:pt x="1163782" y="1199408"/>
                  <a:pt x="1163782" y="1288473"/>
                </a:cubicBezTo>
                <a:cubicBezTo>
                  <a:pt x="1163782" y="1377538"/>
                  <a:pt x="1143990" y="1455716"/>
                  <a:pt x="1122218" y="1520041"/>
                </a:cubicBezTo>
                <a:cubicBezTo>
                  <a:pt x="1100446" y="1584366"/>
                  <a:pt x="1066799" y="1629393"/>
                  <a:pt x="1033153" y="1674421"/>
                </a:cubicBez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39" name="Freeform 38"/>
          <p:cNvSpPr/>
          <p:nvPr/>
        </p:nvSpPr>
        <p:spPr>
          <a:xfrm>
            <a:off x="2351314" y="1336964"/>
            <a:ext cx="2256312" cy="580901"/>
          </a:xfrm>
          <a:custGeom>
            <a:avLst/>
            <a:gdLst>
              <a:gd name="connsiteX0" fmla="*/ 2256312 w 2256312"/>
              <a:gd name="connsiteY0" fmla="*/ 82137 h 580901"/>
              <a:gd name="connsiteX1" fmla="*/ 1733798 w 2256312"/>
              <a:gd name="connsiteY1" fmla="*/ 4948 h 580901"/>
              <a:gd name="connsiteX2" fmla="*/ 1045029 w 2256312"/>
              <a:gd name="connsiteY2" fmla="*/ 52449 h 580901"/>
              <a:gd name="connsiteX3" fmla="*/ 605642 w 2256312"/>
              <a:gd name="connsiteY3" fmla="*/ 165265 h 580901"/>
              <a:gd name="connsiteX4" fmla="*/ 0 w 2256312"/>
              <a:gd name="connsiteY4" fmla="*/ 580901 h 580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56312" h="580901">
                <a:moveTo>
                  <a:pt x="2256312" y="82137"/>
                </a:moveTo>
                <a:cubicBezTo>
                  <a:pt x="2095995" y="46016"/>
                  <a:pt x="1935679" y="9896"/>
                  <a:pt x="1733798" y="4948"/>
                </a:cubicBezTo>
                <a:cubicBezTo>
                  <a:pt x="1531918" y="0"/>
                  <a:pt x="1233055" y="25730"/>
                  <a:pt x="1045029" y="52449"/>
                </a:cubicBezTo>
                <a:cubicBezTo>
                  <a:pt x="857003" y="79168"/>
                  <a:pt x="779813" y="77190"/>
                  <a:pt x="605642" y="165265"/>
                </a:cubicBezTo>
                <a:cubicBezTo>
                  <a:pt x="431471" y="253340"/>
                  <a:pt x="215735" y="417120"/>
                  <a:pt x="0" y="580901"/>
                </a:cubicBez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40" name="Freeform 39"/>
          <p:cNvSpPr/>
          <p:nvPr/>
        </p:nvSpPr>
        <p:spPr>
          <a:xfrm>
            <a:off x="1490353" y="2131621"/>
            <a:ext cx="558141" cy="742208"/>
          </a:xfrm>
          <a:custGeom>
            <a:avLst/>
            <a:gdLst>
              <a:gd name="connsiteX0" fmla="*/ 558141 w 558141"/>
              <a:gd name="connsiteY0" fmla="*/ 0 h 742208"/>
              <a:gd name="connsiteX1" fmla="*/ 219694 w 558141"/>
              <a:gd name="connsiteY1" fmla="*/ 403761 h 742208"/>
              <a:gd name="connsiteX2" fmla="*/ 0 w 558141"/>
              <a:gd name="connsiteY2" fmla="*/ 742208 h 74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58141" h="742208">
                <a:moveTo>
                  <a:pt x="558141" y="0"/>
                </a:moveTo>
                <a:cubicBezTo>
                  <a:pt x="435429" y="140030"/>
                  <a:pt x="312717" y="280060"/>
                  <a:pt x="219694" y="403761"/>
                </a:cubicBezTo>
                <a:cubicBezTo>
                  <a:pt x="126671" y="527462"/>
                  <a:pt x="63335" y="634835"/>
                  <a:pt x="0" y="742208"/>
                </a:cubicBez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41" name="Freeform 40"/>
          <p:cNvSpPr/>
          <p:nvPr/>
        </p:nvSpPr>
        <p:spPr>
          <a:xfrm>
            <a:off x="4928260" y="1561605"/>
            <a:ext cx="911431" cy="1674421"/>
          </a:xfrm>
          <a:custGeom>
            <a:avLst/>
            <a:gdLst>
              <a:gd name="connsiteX0" fmla="*/ 0 w 911431"/>
              <a:gd name="connsiteY0" fmla="*/ 0 h 1674421"/>
              <a:gd name="connsiteX1" fmla="*/ 380010 w 911431"/>
              <a:gd name="connsiteY1" fmla="*/ 267195 h 1674421"/>
              <a:gd name="connsiteX2" fmla="*/ 801584 w 911431"/>
              <a:gd name="connsiteY2" fmla="*/ 765959 h 1674421"/>
              <a:gd name="connsiteX3" fmla="*/ 902524 w 911431"/>
              <a:gd name="connsiteY3" fmla="*/ 1312224 h 1674421"/>
              <a:gd name="connsiteX4" fmla="*/ 855023 w 911431"/>
              <a:gd name="connsiteY4" fmla="*/ 1549730 h 1674421"/>
              <a:gd name="connsiteX5" fmla="*/ 801584 w 911431"/>
              <a:gd name="connsiteY5" fmla="*/ 1674421 h 16744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1431" h="1674421">
                <a:moveTo>
                  <a:pt x="0" y="0"/>
                </a:moveTo>
                <a:cubicBezTo>
                  <a:pt x="123206" y="69767"/>
                  <a:pt x="246413" y="139535"/>
                  <a:pt x="380010" y="267195"/>
                </a:cubicBezTo>
                <a:cubicBezTo>
                  <a:pt x="513607" y="394855"/>
                  <a:pt x="714498" y="591788"/>
                  <a:pt x="801584" y="765959"/>
                </a:cubicBezTo>
                <a:cubicBezTo>
                  <a:pt x="888670" y="940131"/>
                  <a:pt x="893618" y="1181596"/>
                  <a:pt x="902524" y="1312224"/>
                </a:cubicBezTo>
                <a:cubicBezTo>
                  <a:pt x="911431" y="1442853"/>
                  <a:pt x="871846" y="1489364"/>
                  <a:pt x="855023" y="1549730"/>
                </a:cubicBezTo>
                <a:cubicBezTo>
                  <a:pt x="838200" y="1610096"/>
                  <a:pt x="819892" y="1642258"/>
                  <a:pt x="801584" y="1674421"/>
                </a:cubicBez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42" name="Freeform 41"/>
          <p:cNvSpPr/>
          <p:nvPr/>
        </p:nvSpPr>
        <p:spPr>
          <a:xfrm>
            <a:off x="1508166" y="2036618"/>
            <a:ext cx="368135" cy="457200"/>
          </a:xfrm>
          <a:custGeom>
            <a:avLst/>
            <a:gdLst>
              <a:gd name="connsiteX0" fmla="*/ 368135 w 368135"/>
              <a:gd name="connsiteY0" fmla="*/ 0 h 457200"/>
              <a:gd name="connsiteX1" fmla="*/ 178130 w 368135"/>
              <a:gd name="connsiteY1" fmla="*/ 225631 h 457200"/>
              <a:gd name="connsiteX2" fmla="*/ 0 w 368135"/>
              <a:gd name="connsiteY2" fmla="*/ 45720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68135" h="457200">
                <a:moveTo>
                  <a:pt x="368135" y="0"/>
                </a:moveTo>
                <a:cubicBezTo>
                  <a:pt x="303810" y="74715"/>
                  <a:pt x="239486" y="149431"/>
                  <a:pt x="178130" y="225631"/>
                </a:cubicBezTo>
                <a:cubicBezTo>
                  <a:pt x="116774" y="301831"/>
                  <a:pt x="58387" y="379515"/>
                  <a:pt x="0" y="457200"/>
                </a:cubicBez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43" name="Freeform 42"/>
          <p:cNvSpPr/>
          <p:nvPr/>
        </p:nvSpPr>
        <p:spPr>
          <a:xfrm>
            <a:off x="2107870" y="1252847"/>
            <a:ext cx="843148" cy="546265"/>
          </a:xfrm>
          <a:custGeom>
            <a:avLst/>
            <a:gdLst>
              <a:gd name="connsiteX0" fmla="*/ 0 w 843148"/>
              <a:gd name="connsiteY0" fmla="*/ 546265 h 546265"/>
              <a:gd name="connsiteX1" fmla="*/ 332509 w 843148"/>
              <a:gd name="connsiteY1" fmla="*/ 249382 h 546265"/>
              <a:gd name="connsiteX2" fmla="*/ 843148 w 843148"/>
              <a:gd name="connsiteY2" fmla="*/ 0 h 5462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43148" h="546265">
                <a:moveTo>
                  <a:pt x="0" y="546265"/>
                </a:moveTo>
                <a:cubicBezTo>
                  <a:pt x="95992" y="443345"/>
                  <a:pt x="191984" y="340426"/>
                  <a:pt x="332509" y="249382"/>
                </a:cubicBezTo>
                <a:cubicBezTo>
                  <a:pt x="473034" y="158338"/>
                  <a:pt x="658091" y="79169"/>
                  <a:pt x="843148" y="0"/>
                </a:cubicBez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44" name="Freeform 43"/>
          <p:cNvSpPr/>
          <p:nvPr/>
        </p:nvSpPr>
        <p:spPr>
          <a:xfrm>
            <a:off x="1496291" y="1882239"/>
            <a:ext cx="267195" cy="302821"/>
          </a:xfrm>
          <a:custGeom>
            <a:avLst/>
            <a:gdLst>
              <a:gd name="connsiteX0" fmla="*/ 0 w 267195"/>
              <a:gd name="connsiteY0" fmla="*/ 302821 h 302821"/>
              <a:gd name="connsiteX1" fmla="*/ 172192 w 267195"/>
              <a:gd name="connsiteY1" fmla="*/ 106878 h 302821"/>
              <a:gd name="connsiteX2" fmla="*/ 267195 w 267195"/>
              <a:gd name="connsiteY2" fmla="*/ 0 h 3028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67195" h="302821">
                <a:moveTo>
                  <a:pt x="0" y="302821"/>
                </a:moveTo>
                <a:lnTo>
                  <a:pt x="172192" y="106878"/>
                </a:lnTo>
                <a:lnTo>
                  <a:pt x="267195" y="0"/>
                </a:ln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45" name="Freeform 44"/>
          <p:cNvSpPr/>
          <p:nvPr/>
        </p:nvSpPr>
        <p:spPr>
          <a:xfrm>
            <a:off x="1971304" y="1246909"/>
            <a:ext cx="558140" cy="380010"/>
          </a:xfrm>
          <a:custGeom>
            <a:avLst/>
            <a:gdLst>
              <a:gd name="connsiteX0" fmla="*/ 0 w 558140"/>
              <a:gd name="connsiteY0" fmla="*/ 380010 h 380010"/>
              <a:gd name="connsiteX1" fmla="*/ 172192 w 558140"/>
              <a:gd name="connsiteY1" fmla="*/ 249382 h 380010"/>
              <a:gd name="connsiteX2" fmla="*/ 374073 w 558140"/>
              <a:gd name="connsiteY2" fmla="*/ 106878 h 380010"/>
              <a:gd name="connsiteX3" fmla="*/ 558140 w 558140"/>
              <a:gd name="connsiteY3" fmla="*/ 0 h 3800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8140" h="380010">
                <a:moveTo>
                  <a:pt x="0" y="380010"/>
                </a:moveTo>
                <a:cubicBezTo>
                  <a:pt x="54923" y="337457"/>
                  <a:pt x="109847" y="294904"/>
                  <a:pt x="172192" y="249382"/>
                </a:cubicBezTo>
                <a:cubicBezTo>
                  <a:pt x="234538" y="203860"/>
                  <a:pt x="309748" y="148442"/>
                  <a:pt x="374073" y="106878"/>
                </a:cubicBezTo>
                <a:cubicBezTo>
                  <a:pt x="438398" y="65314"/>
                  <a:pt x="498269" y="32657"/>
                  <a:pt x="558140" y="0"/>
                </a:cubicBez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46" name="Freeform 45"/>
          <p:cNvSpPr/>
          <p:nvPr/>
        </p:nvSpPr>
        <p:spPr>
          <a:xfrm>
            <a:off x="1496291" y="1674421"/>
            <a:ext cx="130628" cy="172192"/>
          </a:xfrm>
          <a:custGeom>
            <a:avLst/>
            <a:gdLst>
              <a:gd name="connsiteX0" fmla="*/ 0 w 130628"/>
              <a:gd name="connsiteY0" fmla="*/ 172192 h 172192"/>
              <a:gd name="connsiteX1" fmla="*/ 95003 w 130628"/>
              <a:gd name="connsiteY1" fmla="*/ 65314 h 172192"/>
              <a:gd name="connsiteX2" fmla="*/ 130628 w 130628"/>
              <a:gd name="connsiteY2" fmla="*/ 0 h 1721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0628" h="172192">
                <a:moveTo>
                  <a:pt x="0" y="172192"/>
                </a:moveTo>
                <a:cubicBezTo>
                  <a:pt x="36616" y="133102"/>
                  <a:pt x="73232" y="94013"/>
                  <a:pt x="95003" y="65314"/>
                </a:cubicBezTo>
                <a:cubicBezTo>
                  <a:pt x="116774" y="36615"/>
                  <a:pt x="123701" y="18307"/>
                  <a:pt x="130628" y="0"/>
                </a:cubicBez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47" name="Freeform 46"/>
          <p:cNvSpPr/>
          <p:nvPr/>
        </p:nvSpPr>
        <p:spPr>
          <a:xfrm>
            <a:off x="1840675" y="1258784"/>
            <a:ext cx="267195" cy="178130"/>
          </a:xfrm>
          <a:custGeom>
            <a:avLst/>
            <a:gdLst>
              <a:gd name="connsiteX0" fmla="*/ 0 w 267195"/>
              <a:gd name="connsiteY0" fmla="*/ 178130 h 178130"/>
              <a:gd name="connsiteX1" fmla="*/ 160317 w 267195"/>
              <a:gd name="connsiteY1" fmla="*/ 47502 h 178130"/>
              <a:gd name="connsiteX2" fmla="*/ 267195 w 267195"/>
              <a:gd name="connsiteY2" fmla="*/ 0 h 1781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67195" h="178130">
                <a:moveTo>
                  <a:pt x="0" y="178130"/>
                </a:moveTo>
                <a:cubicBezTo>
                  <a:pt x="57892" y="127660"/>
                  <a:pt x="115785" y="77190"/>
                  <a:pt x="160317" y="47502"/>
                </a:cubicBezTo>
                <a:cubicBezTo>
                  <a:pt x="204849" y="17814"/>
                  <a:pt x="236022" y="8907"/>
                  <a:pt x="267195" y="0"/>
                </a:cubicBez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48" name="Freeform 47"/>
          <p:cNvSpPr/>
          <p:nvPr/>
        </p:nvSpPr>
        <p:spPr>
          <a:xfrm>
            <a:off x="4423558" y="1252847"/>
            <a:ext cx="902525" cy="409698"/>
          </a:xfrm>
          <a:custGeom>
            <a:avLst/>
            <a:gdLst>
              <a:gd name="connsiteX0" fmla="*/ 0 w 902525"/>
              <a:gd name="connsiteY0" fmla="*/ 0 h 409698"/>
              <a:gd name="connsiteX1" fmla="*/ 397824 w 902525"/>
              <a:gd name="connsiteY1" fmla="*/ 118753 h 409698"/>
              <a:gd name="connsiteX2" fmla="*/ 807523 w 902525"/>
              <a:gd name="connsiteY2" fmla="*/ 320634 h 409698"/>
              <a:gd name="connsiteX3" fmla="*/ 902525 w 902525"/>
              <a:gd name="connsiteY3" fmla="*/ 409698 h 4096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02525" h="409698">
                <a:moveTo>
                  <a:pt x="0" y="0"/>
                </a:moveTo>
                <a:cubicBezTo>
                  <a:pt x="131618" y="32657"/>
                  <a:pt x="263237" y="65314"/>
                  <a:pt x="397824" y="118753"/>
                </a:cubicBezTo>
                <a:cubicBezTo>
                  <a:pt x="532411" y="172192"/>
                  <a:pt x="723406" y="272143"/>
                  <a:pt x="807523" y="320634"/>
                </a:cubicBezTo>
                <a:cubicBezTo>
                  <a:pt x="891640" y="369125"/>
                  <a:pt x="897082" y="389411"/>
                  <a:pt x="902525" y="409698"/>
                </a:cubicBez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49" name="Freeform 48"/>
          <p:cNvSpPr/>
          <p:nvPr/>
        </p:nvSpPr>
        <p:spPr>
          <a:xfrm>
            <a:off x="5545777" y="1840675"/>
            <a:ext cx="542306" cy="1419102"/>
          </a:xfrm>
          <a:custGeom>
            <a:avLst/>
            <a:gdLst>
              <a:gd name="connsiteX0" fmla="*/ 0 w 542306"/>
              <a:gd name="connsiteY0" fmla="*/ 0 h 1419102"/>
              <a:gd name="connsiteX1" fmla="*/ 249381 w 542306"/>
              <a:gd name="connsiteY1" fmla="*/ 320634 h 1419102"/>
              <a:gd name="connsiteX2" fmla="*/ 480950 w 542306"/>
              <a:gd name="connsiteY2" fmla="*/ 724395 h 1419102"/>
              <a:gd name="connsiteX3" fmla="*/ 540327 w 542306"/>
              <a:gd name="connsiteY3" fmla="*/ 1015341 h 1419102"/>
              <a:gd name="connsiteX4" fmla="*/ 492826 w 542306"/>
              <a:gd name="connsiteY4" fmla="*/ 1276598 h 1419102"/>
              <a:gd name="connsiteX5" fmla="*/ 421574 w 542306"/>
              <a:gd name="connsiteY5" fmla="*/ 1419102 h 14191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42306" h="1419102">
                <a:moveTo>
                  <a:pt x="0" y="0"/>
                </a:moveTo>
                <a:cubicBezTo>
                  <a:pt x="84611" y="99951"/>
                  <a:pt x="169223" y="199902"/>
                  <a:pt x="249381" y="320634"/>
                </a:cubicBezTo>
                <a:cubicBezTo>
                  <a:pt x="329539" y="441366"/>
                  <a:pt x="432459" y="608611"/>
                  <a:pt x="480950" y="724395"/>
                </a:cubicBezTo>
                <a:cubicBezTo>
                  <a:pt x="529441" y="840180"/>
                  <a:pt x="538348" y="923307"/>
                  <a:pt x="540327" y="1015341"/>
                </a:cubicBezTo>
                <a:cubicBezTo>
                  <a:pt x="542306" y="1107375"/>
                  <a:pt x="512618" y="1209305"/>
                  <a:pt x="492826" y="1276598"/>
                </a:cubicBezTo>
                <a:cubicBezTo>
                  <a:pt x="473034" y="1343891"/>
                  <a:pt x="421574" y="1419102"/>
                  <a:pt x="421574" y="1419102"/>
                </a:cubicBez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51" name="Freeform 50"/>
          <p:cNvSpPr/>
          <p:nvPr/>
        </p:nvSpPr>
        <p:spPr>
          <a:xfrm>
            <a:off x="4839195" y="1258784"/>
            <a:ext cx="1080654" cy="771897"/>
          </a:xfrm>
          <a:custGeom>
            <a:avLst/>
            <a:gdLst>
              <a:gd name="connsiteX0" fmla="*/ 0 w 1080654"/>
              <a:gd name="connsiteY0" fmla="*/ 0 h 771897"/>
              <a:gd name="connsiteX1" fmla="*/ 451262 w 1080654"/>
              <a:gd name="connsiteY1" fmla="*/ 225632 h 771897"/>
              <a:gd name="connsiteX2" fmla="*/ 878774 w 1080654"/>
              <a:gd name="connsiteY2" fmla="*/ 534390 h 771897"/>
              <a:gd name="connsiteX3" fmla="*/ 1080654 w 1080654"/>
              <a:gd name="connsiteY3" fmla="*/ 771897 h 7718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80654" h="771897">
                <a:moveTo>
                  <a:pt x="0" y="0"/>
                </a:moveTo>
                <a:cubicBezTo>
                  <a:pt x="152400" y="68283"/>
                  <a:pt x="304800" y="136567"/>
                  <a:pt x="451262" y="225632"/>
                </a:cubicBezTo>
                <a:cubicBezTo>
                  <a:pt x="597724" y="314697"/>
                  <a:pt x="773875" y="443346"/>
                  <a:pt x="878774" y="534390"/>
                </a:cubicBezTo>
                <a:cubicBezTo>
                  <a:pt x="983673" y="625434"/>
                  <a:pt x="1032163" y="698665"/>
                  <a:pt x="1080654" y="771897"/>
                </a:cubicBez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52" name="Freeform 51"/>
          <p:cNvSpPr/>
          <p:nvPr/>
        </p:nvSpPr>
        <p:spPr>
          <a:xfrm>
            <a:off x="6097979" y="2286000"/>
            <a:ext cx="238496" cy="1027216"/>
          </a:xfrm>
          <a:custGeom>
            <a:avLst/>
            <a:gdLst>
              <a:gd name="connsiteX0" fmla="*/ 0 w 238496"/>
              <a:gd name="connsiteY0" fmla="*/ 0 h 1027216"/>
              <a:gd name="connsiteX1" fmla="*/ 136566 w 238496"/>
              <a:gd name="connsiteY1" fmla="*/ 261257 h 1027216"/>
              <a:gd name="connsiteX2" fmla="*/ 225631 w 238496"/>
              <a:gd name="connsiteY2" fmla="*/ 575953 h 1027216"/>
              <a:gd name="connsiteX3" fmla="*/ 213756 w 238496"/>
              <a:gd name="connsiteY3" fmla="*/ 843148 h 1027216"/>
              <a:gd name="connsiteX4" fmla="*/ 112816 w 238496"/>
              <a:gd name="connsiteY4" fmla="*/ 1027216 h 10272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8496" h="1027216">
                <a:moveTo>
                  <a:pt x="0" y="0"/>
                </a:moveTo>
                <a:cubicBezTo>
                  <a:pt x="49480" y="82632"/>
                  <a:pt x="98961" y="165265"/>
                  <a:pt x="136566" y="261257"/>
                </a:cubicBezTo>
                <a:cubicBezTo>
                  <a:pt x="174171" y="357249"/>
                  <a:pt x="212766" y="478971"/>
                  <a:pt x="225631" y="575953"/>
                </a:cubicBezTo>
                <a:cubicBezTo>
                  <a:pt x="238496" y="672935"/>
                  <a:pt x="232558" y="767938"/>
                  <a:pt x="213756" y="843148"/>
                </a:cubicBezTo>
                <a:cubicBezTo>
                  <a:pt x="194954" y="918358"/>
                  <a:pt x="153885" y="972787"/>
                  <a:pt x="112816" y="1027216"/>
                </a:cubicBez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53" name="Freeform 52"/>
          <p:cNvSpPr/>
          <p:nvPr/>
        </p:nvSpPr>
        <p:spPr>
          <a:xfrm>
            <a:off x="5058888" y="1240971"/>
            <a:ext cx="540328" cy="308759"/>
          </a:xfrm>
          <a:custGeom>
            <a:avLst/>
            <a:gdLst>
              <a:gd name="connsiteX0" fmla="*/ 0 w 540328"/>
              <a:gd name="connsiteY0" fmla="*/ 0 h 308759"/>
              <a:gd name="connsiteX1" fmla="*/ 261257 w 540328"/>
              <a:gd name="connsiteY1" fmla="*/ 118754 h 308759"/>
              <a:gd name="connsiteX2" fmla="*/ 540328 w 540328"/>
              <a:gd name="connsiteY2" fmla="*/ 308759 h 308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40328" h="308759">
                <a:moveTo>
                  <a:pt x="0" y="0"/>
                </a:moveTo>
                <a:cubicBezTo>
                  <a:pt x="85601" y="33647"/>
                  <a:pt x="171202" y="67294"/>
                  <a:pt x="261257" y="118754"/>
                </a:cubicBezTo>
                <a:cubicBezTo>
                  <a:pt x="351312" y="170214"/>
                  <a:pt x="445820" y="239486"/>
                  <a:pt x="540328" y="308759"/>
                </a:cubicBez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54" name="Freeform 53"/>
          <p:cNvSpPr/>
          <p:nvPr/>
        </p:nvSpPr>
        <p:spPr>
          <a:xfrm>
            <a:off x="5848597" y="1727860"/>
            <a:ext cx="703614" cy="1662545"/>
          </a:xfrm>
          <a:custGeom>
            <a:avLst/>
            <a:gdLst>
              <a:gd name="connsiteX0" fmla="*/ 0 w 703614"/>
              <a:gd name="connsiteY0" fmla="*/ 0 h 1662545"/>
              <a:gd name="connsiteX1" fmla="*/ 255320 w 703614"/>
              <a:gd name="connsiteY1" fmla="*/ 267195 h 1662545"/>
              <a:gd name="connsiteX2" fmla="*/ 504702 w 703614"/>
              <a:gd name="connsiteY2" fmla="*/ 653143 h 1662545"/>
              <a:gd name="connsiteX3" fmla="*/ 647206 w 703614"/>
              <a:gd name="connsiteY3" fmla="*/ 1021278 h 1662545"/>
              <a:gd name="connsiteX4" fmla="*/ 694707 w 703614"/>
              <a:gd name="connsiteY4" fmla="*/ 1377537 h 1662545"/>
              <a:gd name="connsiteX5" fmla="*/ 593767 w 703614"/>
              <a:gd name="connsiteY5" fmla="*/ 1662545 h 16625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03614" h="1662545">
                <a:moveTo>
                  <a:pt x="0" y="0"/>
                </a:moveTo>
                <a:cubicBezTo>
                  <a:pt x="85601" y="79169"/>
                  <a:pt x="171203" y="158338"/>
                  <a:pt x="255320" y="267195"/>
                </a:cubicBezTo>
                <a:cubicBezTo>
                  <a:pt x="339437" y="376052"/>
                  <a:pt x="439388" y="527463"/>
                  <a:pt x="504702" y="653143"/>
                </a:cubicBezTo>
                <a:cubicBezTo>
                  <a:pt x="570016" y="778824"/>
                  <a:pt x="615539" y="900546"/>
                  <a:pt x="647206" y="1021278"/>
                </a:cubicBezTo>
                <a:cubicBezTo>
                  <a:pt x="678874" y="1142010"/>
                  <a:pt x="703614" y="1270659"/>
                  <a:pt x="694707" y="1377537"/>
                </a:cubicBezTo>
                <a:cubicBezTo>
                  <a:pt x="685800" y="1484415"/>
                  <a:pt x="639783" y="1573480"/>
                  <a:pt x="593767" y="1662545"/>
                </a:cubicBez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55" name="Freeform 54"/>
          <p:cNvSpPr/>
          <p:nvPr/>
        </p:nvSpPr>
        <p:spPr>
          <a:xfrm>
            <a:off x="5468587" y="1246909"/>
            <a:ext cx="653143" cy="504701"/>
          </a:xfrm>
          <a:custGeom>
            <a:avLst/>
            <a:gdLst>
              <a:gd name="connsiteX0" fmla="*/ 0 w 653143"/>
              <a:gd name="connsiteY0" fmla="*/ 0 h 504701"/>
              <a:gd name="connsiteX1" fmla="*/ 344384 w 653143"/>
              <a:gd name="connsiteY1" fmla="*/ 219694 h 504701"/>
              <a:gd name="connsiteX2" fmla="*/ 653143 w 653143"/>
              <a:gd name="connsiteY2" fmla="*/ 504701 h 504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53143" h="504701">
                <a:moveTo>
                  <a:pt x="0" y="0"/>
                </a:moveTo>
                <a:cubicBezTo>
                  <a:pt x="117763" y="67788"/>
                  <a:pt x="235527" y="135577"/>
                  <a:pt x="344384" y="219694"/>
                </a:cubicBezTo>
                <a:cubicBezTo>
                  <a:pt x="453241" y="303811"/>
                  <a:pt x="553192" y="404256"/>
                  <a:pt x="653143" y="504701"/>
                </a:cubicBez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56" name="Freeform 55"/>
          <p:cNvSpPr/>
          <p:nvPr/>
        </p:nvSpPr>
        <p:spPr>
          <a:xfrm>
            <a:off x="6323610" y="1989117"/>
            <a:ext cx="446314" cy="1472540"/>
          </a:xfrm>
          <a:custGeom>
            <a:avLst/>
            <a:gdLst>
              <a:gd name="connsiteX0" fmla="*/ 0 w 446314"/>
              <a:gd name="connsiteY0" fmla="*/ 0 h 1472540"/>
              <a:gd name="connsiteX1" fmla="*/ 249382 w 446314"/>
              <a:gd name="connsiteY1" fmla="*/ 433449 h 1472540"/>
              <a:gd name="connsiteX2" fmla="*/ 362198 w 446314"/>
              <a:gd name="connsiteY2" fmla="*/ 760021 h 1472540"/>
              <a:gd name="connsiteX3" fmla="*/ 445325 w 446314"/>
              <a:gd name="connsiteY3" fmla="*/ 1169719 h 1472540"/>
              <a:gd name="connsiteX4" fmla="*/ 368135 w 446314"/>
              <a:gd name="connsiteY4" fmla="*/ 1472540 h 1472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6314" h="1472540">
                <a:moveTo>
                  <a:pt x="0" y="0"/>
                </a:moveTo>
                <a:cubicBezTo>
                  <a:pt x="94508" y="153389"/>
                  <a:pt x="189016" y="306779"/>
                  <a:pt x="249382" y="433449"/>
                </a:cubicBezTo>
                <a:cubicBezTo>
                  <a:pt x="309748" y="560119"/>
                  <a:pt x="329541" y="637309"/>
                  <a:pt x="362198" y="760021"/>
                </a:cubicBezTo>
                <a:cubicBezTo>
                  <a:pt x="394855" y="882733"/>
                  <a:pt x="444336" y="1050966"/>
                  <a:pt x="445325" y="1169719"/>
                </a:cubicBezTo>
                <a:cubicBezTo>
                  <a:pt x="446314" y="1288472"/>
                  <a:pt x="407224" y="1380506"/>
                  <a:pt x="368135" y="1472540"/>
                </a:cubicBez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57" name="Freeform 56"/>
          <p:cNvSpPr/>
          <p:nvPr/>
        </p:nvSpPr>
        <p:spPr>
          <a:xfrm>
            <a:off x="5735782" y="1235034"/>
            <a:ext cx="795647" cy="748145"/>
          </a:xfrm>
          <a:custGeom>
            <a:avLst/>
            <a:gdLst>
              <a:gd name="connsiteX0" fmla="*/ 0 w 795647"/>
              <a:gd name="connsiteY0" fmla="*/ 0 h 748145"/>
              <a:gd name="connsiteX1" fmla="*/ 480950 w 795647"/>
              <a:gd name="connsiteY1" fmla="*/ 314696 h 748145"/>
              <a:gd name="connsiteX2" fmla="*/ 795647 w 795647"/>
              <a:gd name="connsiteY2" fmla="*/ 748145 h 7481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95647" h="748145">
                <a:moveTo>
                  <a:pt x="0" y="0"/>
                </a:moveTo>
                <a:cubicBezTo>
                  <a:pt x="174171" y="95002"/>
                  <a:pt x="348342" y="190005"/>
                  <a:pt x="480950" y="314696"/>
                </a:cubicBezTo>
                <a:cubicBezTo>
                  <a:pt x="613558" y="439387"/>
                  <a:pt x="704602" y="593766"/>
                  <a:pt x="795647" y="748145"/>
                </a:cubicBez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58" name="Freeform 57"/>
          <p:cNvSpPr/>
          <p:nvPr/>
        </p:nvSpPr>
        <p:spPr>
          <a:xfrm>
            <a:off x="6679870" y="2256312"/>
            <a:ext cx="292925" cy="1246909"/>
          </a:xfrm>
          <a:custGeom>
            <a:avLst/>
            <a:gdLst>
              <a:gd name="connsiteX0" fmla="*/ 0 w 292925"/>
              <a:gd name="connsiteY0" fmla="*/ 0 h 1246909"/>
              <a:gd name="connsiteX1" fmla="*/ 178130 w 292925"/>
              <a:gd name="connsiteY1" fmla="*/ 362197 h 1246909"/>
              <a:gd name="connsiteX2" fmla="*/ 255320 w 292925"/>
              <a:gd name="connsiteY2" fmla="*/ 653143 h 1246909"/>
              <a:gd name="connsiteX3" fmla="*/ 290946 w 292925"/>
              <a:gd name="connsiteY3" fmla="*/ 914400 h 1246909"/>
              <a:gd name="connsiteX4" fmla="*/ 243444 w 292925"/>
              <a:gd name="connsiteY4" fmla="*/ 1246909 h 12469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2925" h="1246909">
                <a:moveTo>
                  <a:pt x="0" y="0"/>
                </a:moveTo>
                <a:cubicBezTo>
                  <a:pt x="67788" y="126670"/>
                  <a:pt x="135577" y="253340"/>
                  <a:pt x="178130" y="362197"/>
                </a:cubicBezTo>
                <a:cubicBezTo>
                  <a:pt x="220683" y="471054"/>
                  <a:pt x="236517" y="561109"/>
                  <a:pt x="255320" y="653143"/>
                </a:cubicBezTo>
                <a:cubicBezTo>
                  <a:pt x="274123" y="745177"/>
                  <a:pt x="292925" y="815439"/>
                  <a:pt x="290946" y="914400"/>
                </a:cubicBezTo>
                <a:cubicBezTo>
                  <a:pt x="288967" y="1013361"/>
                  <a:pt x="266205" y="1130135"/>
                  <a:pt x="243444" y="1246909"/>
                </a:cubicBez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59" name="Freeform 58"/>
          <p:cNvSpPr/>
          <p:nvPr/>
        </p:nvSpPr>
        <p:spPr>
          <a:xfrm>
            <a:off x="6020790" y="1246909"/>
            <a:ext cx="878774" cy="1027216"/>
          </a:xfrm>
          <a:custGeom>
            <a:avLst/>
            <a:gdLst>
              <a:gd name="connsiteX0" fmla="*/ 0 w 878774"/>
              <a:gd name="connsiteY0" fmla="*/ 0 h 1027216"/>
              <a:gd name="connsiteX1" fmla="*/ 314696 w 878774"/>
              <a:gd name="connsiteY1" fmla="*/ 190005 h 1027216"/>
              <a:gd name="connsiteX2" fmla="*/ 694706 w 878774"/>
              <a:gd name="connsiteY2" fmla="*/ 688769 h 1027216"/>
              <a:gd name="connsiteX3" fmla="*/ 878774 w 878774"/>
              <a:gd name="connsiteY3" fmla="*/ 1027216 h 10272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78774" h="1027216">
                <a:moveTo>
                  <a:pt x="0" y="0"/>
                </a:moveTo>
                <a:cubicBezTo>
                  <a:pt x="99456" y="37605"/>
                  <a:pt x="198912" y="75210"/>
                  <a:pt x="314696" y="190005"/>
                </a:cubicBezTo>
                <a:cubicBezTo>
                  <a:pt x="430480" y="304800"/>
                  <a:pt x="600693" y="549234"/>
                  <a:pt x="694706" y="688769"/>
                </a:cubicBezTo>
                <a:cubicBezTo>
                  <a:pt x="788719" y="828304"/>
                  <a:pt x="833746" y="927760"/>
                  <a:pt x="878774" y="1027216"/>
                </a:cubicBez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60" name="Freeform 59"/>
          <p:cNvSpPr/>
          <p:nvPr/>
        </p:nvSpPr>
        <p:spPr>
          <a:xfrm>
            <a:off x="7036130" y="2541319"/>
            <a:ext cx="141514" cy="1021278"/>
          </a:xfrm>
          <a:custGeom>
            <a:avLst/>
            <a:gdLst>
              <a:gd name="connsiteX0" fmla="*/ 0 w 141514"/>
              <a:gd name="connsiteY0" fmla="*/ 0 h 1021278"/>
              <a:gd name="connsiteX1" fmla="*/ 118753 w 141514"/>
              <a:gd name="connsiteY1" fmla="*/ 368136 h 1021278"/>
              <a:gd name="connsiteX2" fmla="*/ 136566 w 141514"/>
              <a:gd name="connsiteY2" fmla="*/ 748146 h 1021278"/>
              <a:gd name="connsiteX3" fmla="*/ 89065 w 141514"/>
              <a:gd name="connsiteY3" fmla="*/ 1021278 h 10212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1514" h="1021278">
                <a:moveTo>
                  <a:pt x="0" y="0"/>
                </a:moveTo>
                <a:cubicBezTo>
                  <a:pt x="47996" y="121722"/>
                  <a:pt x="95992" y="243445"/>
                  <a:pt x="118753" y="368136"/>
                </a:cubicBezTo>
                <a:cubicBezTo>
                  <a:pt x="141514" y="492827"/>
                  <a:pt x="141514" y="639289"/>
                  <a:pt x="136566" y="748146"/>
                </a:cubicBezTo>
                <a:cubicBezTo>
                  <a:pt x="131618" y="857003"/>
                  <a:pt x="110341" y="939140"/>
                  <a:pt x="89065" y="1021278"/>
                </a:cubicBez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61" name="Freeform 60"/>
          <p:cNvSpPr/>
          <p:nvPr/>
        </p:nvSpPr>
        <p:spPr>
          <a:xfrm>
            <a:off x="6323610" y="1252847"/>
            <a:ext cx="374073" cy="380010"/>
          </a:xfrm>
          <a:custGeom>
            <a:avLst/>
            <a:gdLst>
              <a:gd name="connsiteX0" fmla="*/ 0 w 374073"/>
              <a:gd name="connsiteY0" fmla="*/ 0 h 380010"/>
              <a:gd name="connsiteX1" fmla="*/ 273133 w 374073"/>
              <a:gd name="connsiteY1" fmla="*/ 243444 h 380010"/>
              <a:gd name="connsiteX2" fmla="*/ 374073 w 374073"/>
              <a:gd name="connsiteY2" fmla="*/ 380010 h 3800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4073" h="380010">
                <a:moveTo>
                  <a:pt x="0" y="0"/>
                </a:moveTo>
                <a:cubicBezTo>
                  <a:pt x="105394" y="90054"/>
                  <a:pt x="210788" y="180109"/>
                  <a:pt x="273133" y="243444"/>
                </a:cubicBezTo>
                <a:cubicBezTo>
                  <a:pt x="335479" y="306779"/>
                  <a:pt x="354776" y="343394"/>
                  <a:pt x="374073" y="380010"/>
                </a:cubicBez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62" name="Freeform 61"/>
          <p:cNvSpPr/>
          <p:nvPr/>
        </p:nvSpPr>
        <p:spPr>
          <a:xfrm>
            <a:off x="6881751" y="1858488"/>
            <a:ext cx="545275" cy="1805050"/>
          </a:xfrm>
          <a:custGeom>
            <a:avLst/>
            <a:gdLst>
              <a:gd name="connsiteX0" fmla="*/ 0 w 545275"/>
              <a:gd name="connsiteY0" fmla="*/ 0 h 1805050"/>
              <a:gd name="connsiteX1" fmla="*/ 184067 w 545275"/>
              <a:gd name="connsiteY1" fmla="*/ 326572 h 1805050"/>
              <a:gd name="connsiteX2" fmla="*/ 421574 w 545275"/>
              <a:gd name="connsiteY2" fmla="*/ 831273 h 1805050"/>
              <a:gd name="connsiteX3" fmla="*/ 528452 w 545275"/>
              <a:gd name="connsiteY3" fmla="*/ 1335974 h 1805050"/>
              <a:gd name="connsiteX4" fmla="*/ 522514 w 545275"/>
              <a:gd name="connsiteY4" fmla="*/ 1561606 h 1805050"/>
              <a:gd name="connsiteX5" fmla="*/ 475013 w 545275"/>
              <a:gd name="connsiteY5" fmla="*/ 1805050 h 1805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45275" h="1805050">
                <a:moveTo>
                  <a:pt x="0" y="0"/>
                </a:moveTo>
                <a:cubicBezTo>
                  <a:pt x="56902" y="94013"/>
                  <a:pt x="113805" y="188027"/>
                  <a:pt x="184067" y="326572"/>
                </a:cubicBezTo>
                <a:cubicBezTo>
                  <a:pt x="254329" y="465117"/>
                  <a:pt x="364177" y="663039"/>
                  <a:pt x="421574" y="831273"/>
                </a:cubicBezTo>
                <a:cubicBezTo>
                  <a:pt x="478971" y="999507"/>
                  <a:pt x="511629" y="1214252"/>
                  <a:pt x="528452" y="1335974"/>
                </a:cubicBezTo>
                <a:cubicBezTo>
                  <a:pt x="545275" y="1457696"/>
                  <a:pt x="531421" y="1483427"/>
                  <a:pt x="522514" y="1561606"/>
                </a:cubicBezTo>
                <a:cubicBezTo>
                  <a:pt x="513607" y="1639785"/>
                  <a:pt x="494310" y="1722417"/>
                  <a:pt x="475013" y="1805050"/>
                </a:cubicBez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63" name="Freeform 62"/>
          <p:cNvSpPr/>
          <p:nvPr/>
        </p:nvSpPr>
        <p:spPr>
          <a:xfrm>
            <a:off x="6584868" y="1252847"/>
            <a:ext cx="587828" cy="783771"/>
          </a:xfrm>
          <a:custGeom>
            <a:avLst/>
            <a:gdLst>
              <a:gd name="connsiteX0" fmla="*/ 0 w 587828"/>
              <a:gd name="connsiteY0" fmla="*/ 0 h 783771"/>
              <a:gd name="connsiteX1" fmla="*/ 296883 w 587828"/>
              <a:gd name="connsiteY1" fmla="*/ 350322 h 783771"/>
              <a:gd name="connsiteX2" fmla="*/ 587828 w 587828"/>
              <a:gd name="connsiteY2" fmla="*/ 783771 h 783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87828" h="783771">
                <a:moveTo>
                  <a:pt x="0" y="0"/>
                </a:moveTo>
                <a:cubicBezTo>
                  <a:pt x="99456" y="109847"/>
                  <a:pt x="198912" y="219694"/>
                  <a:pt x="296883" y="350322"/>
                </a:cubicBezTo>
                <a:cubicBezTo>
                  <a:pt x="394854" y="480950"/>
                  <a:pt x="491341" y="632360"/>
                  <a:pt x="587828" y="783771"/>
                </a:cubicBez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64" name="Freeform 63"/>
          <p:cNvSpPr/>
          <p:nvPr/>
        </p:nvSpPr>
        <p:spPr>
          <a:xfrm>
            <a:off x="7356764" y="2303813"/>
            <a:ext cx="242454" cy="1425039"/>
          </a:xfrm>
          <a:custGeom>
            <a:avLst/>
            <a:gdLst>
              <a:gd name="connsiteX0" fmla="*/ 0 w 242454"/>
              <a:gd name="connsiteY0" fmla="*/ 0 h 1425039"/>
              <a:gd name="connsiteX1" fmla="*/ 118753 w 242454"/>
              <a:gd name="connsiteY1" fmla="*/ 273132 h 1425039"/>
              <a:gd name="connsiteX2" fmla="*/ 225631 w 242454"/>
              <a:gd name="connsiteY2" fmla="*/ 706582 h 1425039"/>
              <a:gd name="connsiteX3" fmla="*/ 219693 w 242454"/>
              <a:gd name="connsiteY3" fmla="*/ 1021278 h 1425039"/>
              <a:gd name="connsiteX4" fmla="*/ 166254 w 242454"/>
              <a:gd name="connsiteY4" fmla="*/ 1425039 h 1425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2454" h="1425039">
                <a:moveTo>
                  <a:pt x="0" y="0"/>
                </a:moveTo>
                <a:cubicBezTo>
                  <a:pt x="40574" y="77684"/>
                  <a:pt x="81148" y="155368"/>
                  <a:pt x="118753" y="273132"/>
                </a:cubicBezTo>
                <a:cubicBezTo>
                  <a:pt x="156358" y="390896"/>
                  <a:pt x="208808" y="581891"/>
                  <a:pt x="225631" y="706582"/>
                </a:cubicBezTo>
                <a:cubicBezTo>
                  <a:pt x="242454" y="831273"/>
                  <a:pt x="229589" y="901535"/>
                  <a:pt x="219693" y="1021278"/>
                </a:cubicBezTo>
                <a:cubicBezTo>
                  <a:pt x="209797" y="1141021"/>
                  <a:pt x="188025" y="1283030"/>
                  <a:pt x="166254" y="1425039"/>
                </a:cubicBez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65" name="Freeform 64"/>
          <p:cNvSpPr/>
          <p:nvPr/>
        </p:nvSpPr>
        <p:spPr>
          <a:xfrm>
            <a:off x="6745184" y="1240971"/>
            <a:ext cx="231569" cy="225632"/>
          </a:xfrm>
          <a:custGeom>
            <a:avLst/>
            <a:gdLst>
              <a:gd name="connsiteX0" fmla="*/ 0 w 231569"/>
              <a:gd name="connsiteY0" fmla="*/ 0 h 225632"/>
              <a:gd name="connsiteX1" fmla="*/ 142504 w 231569"/>
              <a:gd name="connsiteY1" fmla="*/ 136567 h 225632"/>
              <a:gd name="connsiteX2" fmla="*/ 231569 w 231569"/>
              <a:gd name="connsiteY2" fmla="*/ 225632 h 225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31569" h="225632">
                <a:moveTo>
                  <a:pt x="0" y="0"/>
                </a:moveTo>
                <a:lnTo>
                  <a:pt x="142504" y="136567"/>
                </a:lnTo>
                <a:cubicBezTo>
                  <a:pt x="181099" y="174172"/>
                  <a:pt x="206334" y="199902"/>
                  <a:pt x="231569" y="225632"/>
                </a:cubicBez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66" name="Freeform 65"/>
          <p:cNvSpPr/>
          <p:nvPr/>
        </p:nvSpPr>
        <p:spPr>
          <a:xfrm>
            <a:off x="7202384" y="1715984"/>
            <a:ext cx="374073" cy="617517"/>
          </a:xfrm>
          <a:custGeom>
            <a:avLst/>
            <a:gdLst>
              <a:gd name="connsiteX0" fmla="*/ 374073 w 374073"/>
              <a:gd name="connsiteY0" fmla="*/ 617517 h 617517"/>
              <a:gd name="connsiteX1" fmla="*/ 195943 w 374073"/>
              <a:gd name="connsiteY1" fmla="*/ 273133 h 617517"/>
              <a:gd name="connsiteX2" fmla="*/ 0 w 374073"/>
              <a:gd name="connsiteY2" fmla="*/ 0 h 6175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4073" h="617517">
                <a:moveTo>
                  <a:pt x="374073" y="617517"/>
                </a:moveTo>
                <a:cubicBezTo>
                  <a:pt x="316180" y="496784"/>
                  <a:pt x="258288" y="376052"/>
                  <a:pt x="195943" y="273133"/>
                </a:cubicBezTo>
                <a:cubicBezTo>
                  <a:pt x="133598" y="170214"/>
                  <a:pt x="66799" y="85107"/>
                  <a:pt x="0" y="0"/>
                </a:cubicBez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67" name="Freeform 66"/>
          <p:cNvSpPr/>
          <p:nvPr/>
        </p:nvSpPr>
        <p:spPr>
          <a:xfrm>
            <a:off x="7018317" y="1264722"/>
            <a:ext cx="285008" cy="285008"/>
          </a:xfrm>
          <a:custGeom>
            <a:avLst/>
            <a:gdLst>
              <a:gd name="connsiteX0" fmla="*/ 0 w 285008"/>
              <a:gd name="connsiteY0" fmla="*/ 0 h 285008"/>
              <a:gd name="connsiteX1" fmla="*/ 172192 w 285008"/>
              <a:gd name="connsiteY1" fmla="*/ 166255 h 285008"/>
              <a:gd name="connsiteX2" fmla="*/ 285008 w 285008"/>
              <a:gd name="connsiteY2" fmla="*/ 285008 h 285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85008" h="285008">
                <a:moveTo>
                  <a:pt x="0" y="0"/>
                </a:moveTo>
                <a:cubicBezTo>
                  <a:pt x="62345" y="59377"/>
                  <a:pt x="124691" y="118754"/>
                  <a:pt x="172192" y="166255"/>
                </a:cubicBezTo>
                <a:cubicBezTo>
                  <a:pt x="219693" y="213756"/>
                  <a:pt x="252350" y="249382"/>
                  <a:pt x="285008" y="285008"/>
                </a:cubicBez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68" name="Freeform 67"/>
          <p:cNvSpPr/>
          <p:nvPr/>
        </p:nvSpPr>
        <p:spPr>
          <a:xfrm>
            <a:off x="7493330" y="1763486"/>
            <a:ext cx="100940" cy="219693"/>
          </a:xfrm>
          <a:custGeom>
            <a:avLst/>
            <a:gdLst>
              <a:gd name="connsiteX0" fmla="*/ 0 w 100940"/>
              <a:gd name="connsiteY0" fmla="*/ 0 h 219693"/>
              <a:gd name="connsiteX1" fmla="*/ 65314 w 100940"/>
              <a:gd name="connsiteY1" fmla="*/ 118753 h 219693"/>
              <a:gd name="connsiteX2" fmla="*/ 100940 w 100940"/>
              <a:gd name="connsiteY2" fmla="*/ 219693 h 2196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0940" h="219693">
                <a:moveTo>
                  <a:pt x="0" y="0"/>
                </a:moveTo>
                <a:cubicBezTo>
                  <a:pt x="24245" y="41069"/>
                  <a:pt x="48491" y="82138"/>
                  <a:pt x="65314" y="118753"/>
                </a:cubicBezTo>
                <a:cubicBezTo>
                  <a:pt x="82137" y="155368"/>
                  <a:pt x="91538" y="187530"/>
                  <a:pt x="100940" y="219693"/>
                </a:cubicBez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69" name="TextBox 68"/>
          <p:cNvSpPr txBox="1"/>
          <p:nvPr/>
        </p:nvSpPr>
        <p:spPr>
          <a:xfrm rot="-2640000">
            <a:off x="2802571" y="3960418"/>
            <a:ext cx="415498" cy="230832"/>
          </a:xfrm>
          <a:prstGeom prst="rect">
            <a:avLst/>
          </a:prstGeom>
          <a:noFill/>
          <a:ln w="12700">
            <a:noFill/>
          </a:ln>
        </p:spPr>
        <p:txBody>
          <a:bodyPr wrap="none" rtlCol="0">
            <a:spAutoFit/>
          </a:bodyPr>
          <a:lstStyle/>
          <a:p>
            <a:r>
              <a:rPr lang="en-US" sz="900" b="1" dirty="0" smtClean="0">
                <a:latin typeface="Calibri" panose="020F0502020204030204" pitchFamily="34" charset="0"/>
              </a:rPr>
              <a:t>7220</a:t>
            </a:r>
            <a:endParaRPr lang="en-US" sz="900" b="1" dirty="0">
              <a:latin typeface="Calibri" panose="020F0502020204030204" pitchFamily="34" charset="0"/>
            </a:endParaRPr>
          </a:p>
        </p:txBody>
      </p:sp>
      <p:sp>
        <p:nvSpPr>
          <p:cNvPr id="70" name="TextBox 69"/>
          <p:cNvSpPr txBox="1"/>
          <p:nvPr/>
        </p:nvSpPr>
        <p:spPr>
          <a:xfrm rot="-1440000">
            <a:off x="3685305" y="4172195"/>
            <a:ext cx="415498" cy="230832"/>
          </a:xfrm>
          <a:prstGeom prst="rect">
            <a:avLst/>
          </a:prstGeom>
          <a:noFill/>
          <a:ln w="12700">
            <a:noFill/>
          </a:ln>
        </p:spPr>
        <p:txBody>
          <a:bodyPr wrap="none" rtlCol="0">
            <a:spAutoFit/>
          </a:bodyPr>
          <a:lstStyle/>
          <a:p>
            <a:r>
              <a:rPr lang="en-US" sz="900" b="1" dirty="0" smtClean="0">
                <a:latin typeface="Calibri" panose="020F0502020204030204" pitchFamily="34" charset="0"/>
              </a:rPr>
              <a:t>7160</a:t>
            </a:r>
            <a:endParaRPr lang="en-US" sz="900" b="1" dirty="0">
              <a:latin typeface="Calibri" panose="020F0502020204030204" pitchFamily="34" charset="0"/>
            </a:endParaRPr>
          </a:p>
        </p:txBody>
      </p:sp>
      <p:sp>
        <p:nvSpPr>
          <p:cNvPr id="71" name="TextBox 70"/>
          <p:cNvSpPr txBox="1"/>
          <p:nvPr/>
        </p:nvSpPr>
        <p:spPr>
          <a:xfrm rot="-2760000">
            <a:off x="2388919" y="4176153"/>
            <a:ext cx="415498" cy="230832"/>
          </a:xfrm>
          <a:prstGeom prst="rect">
            <a:avLst/>
          </a:prstGeom>
          <a:noFill/>
          <a:ln w="12700">
            <a:noFill/>
          </a:ln>
        </p:spPr>
        <p:txBody>
          <a:bodyPr wrap="none" rtlCol="0">
            <a:spAutoFit/>
          </a:bodyPr>
          <a:lstStyle/>
          <a:p>
            <a:r>
              <a:rPr lang="en-US" sz="900" b="1" dirty="0" smtClean="0">
                <a:latin typeface="Calibri" panose="020F0502020204030204" pitchFamily="34" charset="0"/>
              </a:rPr>
              <a:t>7240</a:t>
            </a:r>
            <a:endParaRPr lang="en-US" sz="900" b="1" dirty="0">
              <a:latin typeface="Calibri" panose="020F0502020204030204" pitchFamily="34" charset="0"/>
            </a:endParaRPr>
          </a:p>
        </p:txBody>
      </p:sp>
      <p:sp>
        <p:nvSpPr>
          <p:cNvPr id="72" name="TextBox 71"/>
          <p:cNvSpPr txBox="1"/>
          <p:nvPr/>
        </p:nvSpPr>
        <p:spPr>
          <a:xfrm rot="-1200000">
            <a:off x="4085113" y="5860470"/>
            <a:ext cx="415498" cy="230832"/>
          </a:xfrm>
          <a:prstGeom prst="rect">
            <a:avLst/>
          </a:prstGeom>
          <a:noFill/>
          <a:ln w="12700">
            <a:noFill/>
          </a:ln>
        </p:spPr>
        <p:txBody>
          <a:bodyPr wrap="none" rtlCol="0">
            <a:spAutoFit/>
          </a:bodyPr>
          <a:lstStyle/>
          <a:p>
            <a:r>
              <a:rPr lang="en-US" sz="900" b="1" dirty="0" smtClean="0">
                <a:latin typeface="Calibri" panose="020F0502020204030204" pitchFamily="34" charset="0"/>
              </a:rPr>
              <a:t>7260</a:t>
            </a:r>
            <a:endParaRPr lang="en-US" sz="900" b="1" dirty="0">
              <a:latin typeface="Calibri" panose="020F0502020204030204" pitchFamily="34" charset="0"/>
            </a:endParaRPr>
          </a:p>
        </p:txBody>
      </p:sp>
      <p:sp>
        <p:nvSpPr>
          <p:cNvPr id="73" name="TextBox 72"/>
          <p:cNvSpPr txBox="1"/>
          <p:nvPr/>
        </p:nvSpPr>
        <p:spPr>
          <a:xfrm rot="-2160000">
            <a:off x="5442857" y="5377541"/>
            <a:ext cx="415498" cy="230832"/>
          </a:xfrm>
          <a:prstGeom prst="rect">
            <a:avLst/>
          </a:prstGeom>
          <a:noFill/>
          <a:ln w="12700">
            <a:noFill/>
          </a:ln>
        </p:spPr>
        <p:txBody>
          <a:bodyPr wrap="none" rtlCol="0">
            <a:spAutoFit/>
          </a:bodyPr>
          <a:lstStyle/>
          <a:p>
            <a:r>
              <a:rPr lang="en-US" sz="900" b="1" dirty="0" smtClean="0">
                <a:latin typeface="Calibri" panose="020F0502020204030204" pitchFamily="34" charset="0"/>
              </a:rPr>
              <a:t>7280</a:t>
            </a:r>
            <a:endParaRPr lang="en-US" sz="900" b="1" dirty="0">
              <a:latin typeface="Calibri" panose="020F0502020204030204" pitchFamily="34" charset="0"/>
            </a:endParaRPr>
          </a:p>
        </p:txBody>
      </p:sp>
      <p:sp>
        <p:nvSpPr>
          <p:cNvPr id="74" name="TextBox 73"/>
          <p:cNvSpPr txBox="1"/>
          <p:nvPr/>
        </p:nvSpPr>
        <p:spPr>
          <a:xfrm rot="-540000">
            <a:off x="3309253" y="5019301"/>
            <a:ext cx="415498" cy="230832"/>
          </a:xfrm>
          <a:prstGeom prst="rect">
            <a:avLst/>
          </a:prstGeom>
          <a:noFill/>
          <a:ln w="12700">
            <a:noFill/>
          </a:ln>
        </p:spPr>
        <p:txBody>
          <a:bodyPr wrap="none" rtlCol="0">
            <a:spAutoFit/>
          </a:bodyPr>
          <a:lstStyle/>
          <a:p>
            <a:r>
              <a:rPr lang="en-US" sz="900" b="1" dirty="0" smtClean="0">
                <a:latin typeface="Calibri" panose="020F0502020204030204" pitchFamily="34" charset="0"/>
              </a:rPr>
              <a:t>7180</a:t>
            </a:r>
            <a:endParaRPr lang="en-US" sz="900" b="1" dirty="0">
              <a:latin typeface="Calibri" panose="020F0502020204030204" pitchFamily="34" charset="0"/>
            </a:endParaRPr>
          </a:p>
        </p:txBody>
      </p:sp>
      <p:sp>
        <p:nvSpPr>
          <p:cNvPr id="75" name="TextBox 74"/>
          <p:cNvSpPr txBox="1"/>
          <p:nvPr/>
        </p:nvSpPr>
        <p:spPr>
          <a:xfrm rot="-1260000">
            <a:off x="3895107" y="5124199"/>
            <a:ext cx="415498" cy="230832"/>
          </a:xfrm>
          <a:prstGeom prst="rect">
            <a:avLst/>
          </a:prstGeom>
          <a:noFill/>
          <a:ln w="12700">
            <a:noFill/>
          </a:ln>
        </p:spPr>
        <p:txBody>
          <a:bodyPr wrap="none" rtlCol="0">
            <a:spAutoFit/>
          </a:bodyPr>
          <a:lstStyle/>
          <a:p>
            <a:r>
              <a:rPr lang="en-US" sz="900" b="1" dirty="0" smtClean="0">
                <a:latin typeface="Calibri" panose="020F0502020204030204" pitchFamily="34" charset="0"/>
              </a:rPr>
              <a:t>7200</a:t>
            </a:r>
            <a:endParaRPr lang="en-US" sz="900" b="1" dirty="0">
              <a:latin typeface="Calibri" panose="020F0502020204030204" pitchFamily="34" charset="0"/>
            </a:endParaRPr>
          </a:p>
        </p:txBody>
      </p:sp>
      <p:sp>
        <p:nvSpPr>
          <p:cNvPr id="76" name="TextBox 75"/>
          <p:cNvSpPr txBox="1"/>
          <p:nvPr/>
        </p:nvSpPr>
        <p:spPr>
          <a:xfrm rot="-2460000">
            <a:off x="4641272" y="5009404"/>
            <a:ext cx="415498" cy="230832"/>
          </a:xfrm>
          <a:prstGeom prst="rect">
            <a:avLst/>
          </a:prstGeom>
          <a:noFill/>
          <a:ln w="12700">
            <a:noFill/>
          </a:ln>
        </p:spPr>
        <p:txBody>
          <a:bodyPr wrap="none" rtlCol="0">
            <a:spAutoFit/>
          </a:bodyPr>
          <a:lstStyle/>
          <a:p>
            <a:r>
              <a:rPr lang="en-US" sz="900" b="1" dirty="0" smtClean="0">
                <a:latin typeface="Calibri" panose="020F0502020204030204" pitchFamily="34" charset="0"/>
              </a:rPr>
              <a:t>7220</a:t>
            </a:r>
            <a:endParaRPr lang="en-US" sz="900" b="1" dirty="0">
              <a:latin typeface="Calibri" panose="020F0502020204030204" pitchFamily="34" charset="0"/>
            </a:endParaRPr>
          </a:p>
        </p:txBody>
      </p:sp>
      <p:sp>
        <p:nvSpPr>
          <p:cNvPr id="77" name="TextBox 76"/>
          <p:cNvSpPr txBox="1"/>
          <p:nvPr/>
        </p:nvSpPr>
        <p:spPr>
          <a:xfrm rot="-2460000">
            <a:off x="5007427" y="5060864"/>
            <a:ext cx="415498" cy="230832"/>
          </a:xfrm>
          <a:prstGeom prst="rect">
            <a:avLst/>
          </a:prstGeom>
          <a:noFill/>
          <a:ln w="12700">
            <a:noFill/>
          </a:ln>
        </p:spPr>
        <p:txBody>
          <a:bodyPr wrap="none" rtlCol="0">
            <a:spAutoFit/>
          </a:bodyPr>
          <a:lstStyle/>
          <a:p>
            <a:r>
              <a:rPr lang="en-US" sz="900" b="1" dirty="0" smtClean="0">
                <a:latin typeface="Calibri" panose="020F0502020204030204" pitchFamily="34" charset="0"/>
              </a:rPr>
              <a:t>7240</a:t>
            </a:r>
            <a:endParaRPr lang="en-US" sz="900" b="1" dirty="0">
              <a:latin typeface="Calibri" panose="020F0502020204030204" pitchFamily="34" charset="0"/>
            </a:endParaRPr>
          </a:p>
        </p:txBody>
      </p:sp>
      <p:sp>
        <p:nvSpPr>
          <p:cNvPr id="78" name="TextBox 77"/>
          <p:cNvSpPr txBox="1"/>
          <p:nvPr/>
        </p:nvSpPr>
        <p:spPr>
          <a:xfrm rot="-2520000">
            <a:off x="5747658" y="5522023"/>
            <a:ext cx="415498" cy="230832"/>
          </a:xfrm>
          <a:prstGeom prst="rect">
            <a:avLst/>
          </a:prstGeom>
          <a:noFill/>
          <a:ln w="12700">
            <a:noFill/>
          </a:ln>
        </p:spPr>
        <p:txBody>
          <a:bodyPr wrap="none" rtlCol="0">
            <a:spAutoFit/>
          </a:bodyPr>
          <a:lstStyle/>
          <a:p>
            <a:r>
              <a:rPr lang="en-US" sz="900" b="1" dirty="0" smtClean="0">
                <a:latin typeface="Calibri" panose="020F0502020204030204" pitchFamily="34" charset="0"/>
              </a:rPr>
              <a:t>7300</a:t>
            </a:r>
            <a:endParaRPr lang="en-US" sz="900" b="1" dirty="0">
              <a:latin typeface="Calibri" panose="020F0502020204030204" pitchFamily="34" charset="0"/>
            </a:endParaRPr>
          </a:p>
        </p:txBody>
      </p:sp>
      <p:sp>
        <p:nvSpPr>
          <p:cNvPr id="79" name="TextBox 78"/>
          <p:cNvSpPr txBox="1"/>
          <p:nvPr/>
        </p:nvSpPr>
        <p:spPr>
          <a:xfrm rot="-3600000">
            <a:off x="1504206" y="4431472"/>
            <a:ext cx="415498" cy="230832"/>
          </a:xfrm>
          <a:prstGeom prst="rect">
            <a:avLst/>
          </a:prstGeom>
          <a:noFill/>
          <a:ln w="12700">
            <a:noFill/>
          </a:ln>
        </p:spPr>
        <p:txBody>
          <a:bodyPr wrap="none" rtlCol="0">
            <a:spAutoFit/>
          </a:bodyPr>
          <a:lstStyle/>
          <a:p>
            <a:r>
              <a:rPr lang="en-US" sz="900" b="1" dirty="0" smtClean="0">
                <a:latin typeface="Calibri" panose="020F0502020204030204" pitchFamily="34" charset="0"/>
              </a:rPr>
              <a:t>7280</a:t>
            </a:r>
            <a:endParaRPr lang="en-US" sz="900" b="1" dirty="0">
              <a:latin typeface="Calibri" panose="020F0502020204030204" pitchFamily="34" charset="0"/>
            </a:endParaRPr>
          </a:p>
        </p:txBody>
      </p:sp>
      <p:sp>
        <p:nvSpPr>
          <p:cNvPr id="80" name="TextBox 79"/>
          <p:cNvSpPr txBox="1"/>
          <p:nvPr/>
        </p:nvSpPr>
        <p:spPr>
          <a:xfrm rot="-2700000">
            <a:off x="6149438" y="5525980"/>
            <a:ext cx="415498" cy="230832"/>
          </a:xfrm>
          <a:prstGeom prst="rect">
            <a:avLst/>
          </a:prstGeom>
          <a:noFill/>
          <a:ln w="12700">
            <a:noFill/>
          </a:ln>
        </p:spPr>
        <p:txBody>
          <a:bodyPr wrap="none" rtlCol="0">
            <a:spAutoFit/>
          </a:bodyPr>
          <a:lstStyle/>
          <a:p>
            <a:r>
              <a:rPr lang="en-US" sz="900" b="1" dirty="0" smtClean="0">
                <a:latin typeface="Calibri" panose="020F0502020204030204" pitchFamily="34" charset="0"/>
              </a:rPr>
              <a:t>7320</a:t>
            </a:r>
            <a:endParaRPr lang="en-US" sz="900" b="1" dirty="0">
              <a:latin typeface="Calibri" panose="020F0502020204030204" pitchFamily="34" charset="0"/>
            </a:endParaRPr>
          </a:p>
        </p:txBody>
      </p:sp>
      <p:sp>
        <p:nvSpPr>
          <p:cNvPr id="81" name="TextBox 80"/>
          <p:cNvSpPr txBox="1"/>
          <p:nvPr/>
        </p:nvSpPr>
        <p:spPr>
          <a:xfrm rot="-3000000">
            <a:off x="6545282" y="5529938"/>
            <a:ext cx="415498" cy="230832"/>
          </a:xfrm>
          <a:prstGeom prst="rect">
            <a:avLst/>
          </a:prstGeom>
          <a:noFill/>
          <a:ln w="12700">
            <a:noFill/>
          </a:ln>
        </p:spPr>
        <p:txBody>
          <a:bodyPr wrap="none" rtlCol="0">
            <a:spAutoFit/>
          </a:bodyPr>
          <a:lstStyle/>
          <a:p>
            <a:r>
              <a:rPr lang="en-US" sz="900" b="1" dirty="0" smtClean="0">
                <a:latin typeface="Calibri" panose="020F0502020204030204" pitchFamily="34" charset="0"/>
              </a:rPr>
              <a:t>7340</a:t>
            </a:r>
            <a:endParaRPr lang="en-US" sz="900" b="1" dirty="0">
              <a:latin typeface="Calibri" panose="020F0502020204030204" pitchFamily="34" charset="0"/>
            </a:endParaRPr>
          </a:p>
        </p:txBody>
      </p:sp>
      <p:sp>
        <p:nvSpPr>
          <p:cNvPr id="82" name="TextBox 81"/>
          <p:cNvSpPr txBox="1"/>
          <p:nvPr/>
        </p:nvSpPr>
        <p:spPr>
          <a:xfrm rot="-3120000">
            <a:off x="6953000" y="5593273"/>
            <a:ext cx="415498" cy="230832"/>
          </a:xfrm>
          <a:prstGeom prst="rect">
            <a:avLst/>
          </a:prstGeom>
          <a:noFill/>
          <a:ln w="12700">
            <a:noFill/>
          </a:ln>
        </p:spPr>
        <p:txBody>
          <a:bodyPr wrap="none" rtlCol="0">
            <a:spAutoFit/>
          </a:bodyPr>
          <a:lstStyle/>
          <a:p>
            <a:r>
              <a:rPr lang="en-US" sz="900" b="1" dirty="0" smtClean="0">
                <a:latin typeface="Calibri" panose="020F0502020204030204" pitchFamily="34" charset="0"/>
              </a:rPr>
              <a:t>7360</a:t>
            </a:r>
            <a:endParaRPr lang="en-US" sz="900" b="1" dirty="0">
              <a:latin typeface="Calibri" panose="020F0502020204030204" pitchFamily="34" charset="0"/>
            </a:endParaRPr>
          </a:p>
        </p:txBody>
      </p:sp>
      <p:sp>
        <p:nvSpPr>
          <p:cNvPr id="83" name="TextBox 82"/>
          <p:cNvSpPr txBox="1"/>
          <p:nvPr/>
        </p:nvSpPr>
        <p:spPr>
          <a:xfrm rot="-3120000">
            <a:off x="7087587" y="5852551"/>
            <a:ext cx="415498" cy="230832"/>
          </a:xfrm>
          <a:prstGeom prst="rect">
            <a:avLst/>
          </a:prstGeom>
          <a:noFill/>
          <a:ln w="12700">
            <a:noFill/>
          </a:ln>
        </p:spPr>
        <p:txBody>
          <a:bodyPr wrap="none" rtlCol="0">
            <a:spAutoFit/>
          </a:bodyPr>
          <a:lstStyle/>
          <a:p>
            <a:r>
              <a:rPr lang="en-US" sz="900" b="1" dirty="0" smtClean="0">
                <a:latin typeface="Calibri" panose="020F0502020204030204" pitchFamily="34" charset="0"/>
              </a:rPr>
              <a:t>7380</a:t>
            </a:r>
            <a:endParaRPr lang="en-US" sz="900" b="1" dirty="0">
              <a:latin typeface="Calibri" panose="020F0502020204030204" pitchFamily="34" charset="0"/>
            </a:endParaRPr>
          </a:p>
        </p:txBody>
      </p:sp>
      <p:sp>
        <p:nvSpPr>
          <p:cNvPr id="84" name="Freeform 83"/>
          <p:cNvSpPr/>
          <p:nvPr/>
        </p:nvSpPr>
        <p:spPr>
          <a:xfrm>
            <a:off x="3328060" y="4148447"/>
            <a:ext cx="1190501" cy="768926"/>
          </a:xfrm>
          <a:custGeom>
            <a:avLst/>
            <a:gdLst>
              <a:gd name="connsiteX0" fmla="*/ 418605 w 1190501"/>
              <a:gd name="connsiteY0" fmla="*/ 197922 h 768926"/>
              <a:gd name="connsiteX1" fmla="*/ 181098 w 1190501"/>
              <a:gd name="connsiteY1" fmla="*/ 364176 h 768926"/>
              <a:gd name="connsiteX2" fmla="*/ 14844 w 1190501"/>
              <a:gd name="connsiteY2" fmla="*/ 595745 h 768926"/>
              <a:gd name="connsiteX3" fmla="*/ 92034 w 1190501"/>
              <a:gd name="connsiteY3" fmla="*/ 738249 h 768926"/>
              <a:gd name="connsiteX4" fmla="*/ 507670 w 1190501"/>
              <a:gd name="connsiteY4" fmla="*/ 732311 h 768926"/>
              <a:gd name="connsiteX5" fmla="*/ 988621 w 1190501"/>
              <a:gd name="connsiteY5" fmla="*/ 518556 h 768926"/>
              <a:gd name="connsiteX6" fmla="*/ 1166750 w 1190501"/>
              <a:gd name="connsiteY6" fmla="*/ 304800 h 768926"/>
              <a:gd name="connsiteX7" fmla="*/ 1131124 w 1190501"/>
              <a:gd name="connsiteY7" fmla="*/ 91044 h 768926"/>
              <a:gd name="connsiteX8" fmla="*/ 923306 w 1190501"/>
              <a:gd name="connsiteY8" fmla="*/ 7917 h 768926"/>
              <a:gd name="connsiteX9" fmla="*/ 709550 w 1190501"/>
              <a:gd name="connsiteY9" fmla="*/ 43543 h 7689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90501" h="768926">
                <a:moveTo>
                  <a:pt x="418605" y="197922"/>
                </a:moveTo>
                <a:cubicBezTo>
                  <a:pt x="333498" y="247897"/>
                  <a:pt x="248392" y="297872"/>
                  <a:pt x="181098" y="364176"/>
                </a:cubicBezTo>
                <a:cubicBezTo>
                  <a:pt x="113804" y="430480"/>
                  <a:pt x="29688" y="533400"/>
                  <a:pt x="14844" y="595745"/>
                </a:cubicBezTo>
                <a:cubicBezTo>
                  <a:pt x="0" y="658091"/>
                  <a:pt x="9896" y="715488"/>
                  <a:pt x="92034" y="738249"/>
                </a:cubicBezTo>
                <a:cubicBezTo>
                  <a:pt x="174172" y="761010"/>
                  <a:pt x="358239" y="768926"/>
                  <a:pt x="507670" y="732311"/>
                </a:cubicBezTo>
                <a:cubicBezTo>
                  <a:pt x="657101" y="695696"/>
                  <a:pt x="878774" y="589808"/>
                  <a:pt x="988621" y="518556"/>
                </a:cubicBezTo>
                <a:cubicBezTo>
                  <a:pt x="1098468" y="447304"/>
                  <a:pt x="1143000" y="376052"/>
                  <a:pt x="1166750" y="304800"/>
                </a:cubicBezTo>
                <a:cubicBezTo>
                  <a:pt x="1190501" y="233548"/>
                  <a:pt x="1171698" y="140524"/>
                  <a:pt x="1131124" y="91044"/>
                </a:cubicBezTo>
                <a:cubicBezTo>
                  <a:pt x="1090550" y="41564"/>
                  <a:pt x="993568" y="15834"/>
                  <a:pt x="923306" y="7917"/>
                </a:cubicBezTo>
                <a:cubicBezTo>
                  <a:pt x="853044" y="0"/>
                  <a:pt x="781297" y="21771"/>
                  <a:pt x="709550" y="43543"/>
                </a:cubicBez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85" name="Freeform 84"/>
          <p:cNvSpPr/>
          <p:nvPr/>
        </p:nvSpPr>
        <p:spPr>
          <a:xfrm>
            <a:off x="3028207" y="3980212"/>
            <a:ext cx="1690256" cy="1197430"/>
          </a:xfrm>
          <a:custGeom>
            <a:avLst/>
            <a:gdLst>
              <a:gd name="connsiteX0" fmla="*/ 706583 w 1690256"/>
              <a:gd name="connsiteY0" fmla="*/ 1120240 h 1197430"/>
              <a:gd name="connsiteX1" fmla="*/ 1062842 w 1690256"/>
              <a:gd name="connsiteY1" fmla="*/ 1019300 h 1197430"/>
              <a:gd name="connsiteX2" fmla="*/ 1436915 w 1690256"/>
              <a:gd name="connsiteY2" fmla="*/ 805544 h 1197430"/>
              <a:gd name="connsiteX3" fmla="*/ 1656609 w 1690256"/>
              <a:gd name="connsiteY3" fmla="*/ 514598 h 1197430"/>
              <a:gd name="connsiteX4" fmla="*/ 1638796 w 1690256"/>
              <a:gd name="connsiteY4" fmla="*/ 193965 h 1197430"/>
              <a:gd name="connsiteX5" fmla="*/ 1413164 w 1690256"/>
              <a:gd name="connsiteY5" fmla="*/ 21772 h 1197430"/>
              <a:gd name="connsiteX6" fmla="*/ 973777 w 1690256"/>
              <a:gd name="connsiteY6" fmla="*/ 63336 h 1197430"/>
              <a:gd name="connsiteX7" fmla="*/ 385949 w 1690256"/>
              <a:gd name="connsiteY7" fmla="*/ 300843 h 1197430"/>
              <a:gd name="connsiteX8" fmla="*/ 89066 w 1690256"/>
              <a:gd name="connsiteY8" fmla="*/ 668978 h 1197430"/>
              <a:gd name="connsiteX9" fmla="*/ 5938 w 1690256"/>
              <a:gd name="connsiteY9" fmla="*/ 912422 h 1197430"/>
              <a:gd name="connsiteX10" fmla="*/ 53440 w 1690256"/>
              <a:gd name="connsiteY10" fmla="*/ 1114302 h 1197430"/>
              <a:gd name="connsiteX11" fmla="*/ 148442 w 1690256"/>
              <a:gd name="connsiteY11" fmla="*/ 1161804 h 1197430"/>
              <a:gd name="connsiteX12" fmla="*/ 350323 w 1690256"/>
              <a:gd name="connsiteY12" fmla="*/ 1197430 h 1197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690256" h="1197430">
                <a:moveTo>
                  <a:pt x="706583" y="1120240"/>
                </a:moveTo>
                <a:cubicBezTo>
                  <a:pt x="823851" y="1095994"/>
                  <a:pt x="941120" y="1071749"/>
                  <a:pt x="1062842" y="1019300"/>
                </a:cubicBezTo>
                <a:cubicBezTo>
                  <a:pt x="1184564" y="966851"/>
                  <a:pt x="1337954" y="889661"/>
                  <a:pt x="1436915" y="805544"/>
                </a:cubicBezTo>
                <a:cubicBezTo>
                  <a:pt x="1535876" y="721427"/>
                  <a:pt x="1622962" y="616528"/>
                  <a:pt x="1656609" y="514598"/>
                </a:cubicBezTo>
                <a:cubicBezTo>
                  <a:pt x="1690256" y="412668"/>
                  <a:pt x="1679370" y="276103"/>
                  <a:pt x="1638796" y="193965"/>
                </a:cubicBezTo>
                <a:cubicBezTo>
                  <a:pt x="1598222" y="111827"/>
                  <a:pt x="1524001" y="43544"/>
                  <a:pt x="1413164" y="21772"/>
                </a:cubicBezTo>
                <a:cubicBezTo>
                  <a:pt x="1302327" y="0"/>
                  <a:pt x="1144979" y="16824"/>
                  <a:pt x="973777" y="63336"/>
                </a:cubicBezTo>
                <a:cubicBezTo>
                  <a:pt x="802575" y="109848"/>
                  <a:pt x="533401" y="199903"/>
                  <a:pt x="385949" y="300843"/>
                </a:cubicBezTo>
                <a:cubicBezTo>
                  <a:pt x="238497" y="401783"/>
                  <a:pt x="152401" y="567048"/>
                  <a:pt x="89066" y="668978"/>
                </a:cubicBezTo>
                <a:cubicBezTo>
                  <a:pt x="25731" y="770908"/>
                  <a:pt x="11876" y="838201"/>
                  <a:pt x="5938" y="912422"/>
                </a:cubicBezTo>
                <a:cubicBezTo>
                  <a:pt x="0" y="986643"/>
                  <a:pt x="29689" y="1072738"/>
                  <a:pt x="53440" y="1114302"/>
                </a:cubicBezTo>
                <a:cubicBezTo>
                  <a:pt x="77191" y="1155866"/>
                  <a:pt x="98962" y="1147949"/>
                  <a:pt x="148442" y="1161804"/>
                </a:cubicBezTo>
                <a:cubicBezTo>
                  <a:pt x="197922" y="1175659"/>
                  <a:pt x="274122" y="1186544"/>
                  <a:pt x="350323" y="1197430"/>
                </a:cubicBez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86" name="Freeform 85"/>
          <p:cNvSpPr/>
          <p:nvPr/>
        </p:nvSpPr>
        <p:spPr>
          <a:xfrm>
            <a:off x="2701636" y="4150426"/>
            <a:ext cx="1246909" cy="1322120"/>
          </a:xfrm>
          <a:custGeom>
            <a:avLst/>
            <a:gdLst>
              <a:gd name="connsiteX0" fmla="*/ 570016 w 1246909"/>
              <a:gd name="connsiteY0" fmla="*/ 0 h 1322120"/>
              <a:gd name="connsiteX1" fmla="*/ 285008 w 1246909"/>
              <a:gd name="connsiteY1" fmla="*/ 237506 h 1322120"/>
              <a:gd name="connsiteX2" fmla="*/ 71252 w 1246909"/>
              <a:gd name="connsiteY2" fmla="*/ 611579 h 1322120"/>
              <a:gd name="connsiteX3" fmla="*/ 23751 w 1246909"/>
              <a:gd name="connsiteY3" fmla="*/ 1009403 h 1322120"/>
              <a:gd name="connsiteX4" fmla="*/ 213756 w 1246909"/>
              <a:gd name="connsiteY4" fmla="*/ 1246909 h 1322120"/>
              <a:gd name="connsiteX5" fmla="*/ 605642 w 1246909"/>
              <a:gd name="connsiteY5" fmla="*/ 1306286 h 1322120"/>
              <a:gd name="connsiteX6" fmla="*/ 1246909 w 1246909"/>
              <a:gd name="connsiteY6" fmla="*/ 1151906 h 13221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46909" h="1322120">
                <a:moveTo>
                  <a:pt x="570016" y="0"/>
                </a:moveTo>
                <a:cubicBezTo>
                  <a:pt x="469075" y="67788"/>
                  <a:pt x="368135" y="135576"/>
                  <a:pt x="285008" y="237506"/>
                </a:cubicBezTo>
                <a:cubicBezTo>
                  <a:pt x="201881" y="339436"/>
                  <a:pt x="114795" y="482930"/>
                  <a:pt x="71252" y="611579"/>
                </a:cubicBezTo>
                <a:cubicBezTo>
                  <a:pt x="27709" y="740228"/>
                  <a:pt x="0" y="903515"/>
                  <a:pt x="23751" y="1009403"/>
                </a:cubicBezTo>
                <a:cubicBezTo>
                  <a:pt x="47502" y="1115291"/>
                  <a:pt x="116774" y="1197429"/>
                  <a:pt x="213756" y="1246909"/>
                </a:cubicBezTo>
                <a:cubicBezTo>
                  <a:pt x="310738" y="1296389"/>
                  <a:pt x="433450" y="1322120"/>
                  <a:pt x="605642" y="1306286"/>
                </a:cubicBezTo>
                <a:cubicBezTo>
                  <a:pt x="777834" y="1290452"/>
                  <a:pt x="1012371" y="1221179"/>
                  <a:pt x="1246909" y="1151906"/>
                </a:cubicBez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87" name="Freeform 86"/>
          <p:cNvSpPr/>
          <p:nvPr/>
        </p:nvSpPr>
        <p:spPr>
          <a:xfrm>
            <a:off x="3598223" y="3777343"/>
            <a:ext cx="1401288" cy="1412174"/>
          </a:xfrm>
          <a:custGeom>
            <a:avLst/>
            <a:gdLst>
              <a:gd name="connsiteX0" fmla="*/ 0 w 1401288"/>
              <a:gd name="connsiteY0" fmla="*/ 189015 h 1412174"/>
              <a:gd name="connsiteX1" fmla="*/ 469076 w 1401288"/>
              <a:gd name="connsiteY1" fmla="*/ 40574 h 1412174"/>
              <a:gd name="connsiteX2" fmla="*/ 849086 w 1401288"/>
              <a:gd name="connsiteY2" fmla="*/ 10886 h 1412174"/>
              <a:gd name="connsiteX3" fmla="*/ 1157845 w 1401288"/>
              <a:gd name="connsiteY3" fmla="*/ 105888 h 1412174"/>
              <a:gd name="connsiteX4" fmla="*/ 1371600 w 1401288"/>
              <a:gd name="connsiteY4" fmla="*/ 432460 h 1412174"/>
              <a:gd name="connsiteX5" fmla="*/ 1335974 w 1401288"/>
              <a:gd name="connsiteY5" fmla="*/ 812470 h 1412174"/>
              <a:gd name="connsiteX6" fmla="*/ 1074717 w 1401288"/>
              <a:gd name="connsiteY6" fmla="*/ 1156854 h 1412174"/>
              <a:gd name="connsiteX7" fmla="*/ 653143 w 1401288"/>
              <a:gd name="connsiteY7" fmla="*/ 1412174 h 14121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401288" h="1412174">
                <a:moveTo>
                  <a:pt x="0" y="189015"/>
                </a:moveTo>
                <a:cubicBezTo>
                  <a:pt x="163781" y="129638"/>
                  <a:pt x="327562" y="70262"/>
                  <a:pt x="469076" y="40574"/>
                </a:cubicBezTo>
                <a:cubicBezTo>
                  <a:pt x="610590" y="10886"/>
                  <a:pt x="734291" y="0"/>
                  <a:pt x="849086" y="10886"/>
                </a:cubicBezTo>
                <a:cubicBezTo>
                  <a:pt x="963881" y="21772"/>
                  <a:pt x="1070759" y="35626"/>
                  <a:pt x="1157845" y="105888"/>
                </a:cubicBezTo>
                <a:cubicBezTo>
                  <a:pt x="1244931" y="176150"/>
                  <a:pt x="1341912" y="314696"/>
                  <a:pt x="1371600" y="432460"/>
                </a:cubicBezTo>
                <a:cubicBezTo>
                  <a:pt x="1401288" y="550224"/>
                  <a:pt x="1385454" y="691738"/>
                  <a:pt x="1335974" y="812470"/>
                </a:cubicBezTo>
                <a:cubicBezTo>
                  <a:pt x="1286494" y="933202"/>
                  <a:pt x="1188522" y="1056903"/>
                  <a:pt x="1074717" y="1156854"/>
                </a:cubicBezTo>
                <a:cubicBezTo>
                  <a:pt x="960912" y="1256805"/>
                  <a:pt x="807027" y="1334489"/>
                  <a:pt x="653143" y="1412174"/>
                </a:cubicBez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88" name="Freeform 87"/>
          <p:cNvSpPr/>
          <p:nvPr/>
        </p:nvSpPr>
        <p:spPr>
          <a:xfrm>
            <a:off x="3164774" y="3627912"/>
            <a:ext cx="670956" cy="326571"/>
          </a:xfrm>
          <a:custGeom>
            <a:avLst/>
            <a:gdLst>
              <a:gd name="connsiteX0" fmla="*/ 670956 w 670956"/>
              <a:gd name="connsiteY0" fmla="*/ 0 h 326571"/>
              <a:gd name="connsiteX1" fmla="*/ 184068 w 670956"/>
              <a:gd name="connsiteY1" fmla="*/ 190005 h 326571"/>
              <a:gd name="connsiteX2" fmla="*/ 0 w 670956"/>
              <a:gd name="connsiteY2" fmla="*/ 326571 h 3265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70956" h="326571">
                <a:moveTo>
                  <a:pt x="670956" y="0"/>
                </a:moveTo>
                <a:cubicBezTo>
                  <a:pt x="483425" y="67788"/>
                  <a:pt x="295894" y="135577"/>
                  <a:pt x="184068" y="190005"/>
                </a:cubicBezTo>
                <a:cubicBezTo>
                  <a:pt x="72242" y="244433"/>
                  <a:pt x="36121" y="285502"/>
                  <a:pt x="0" y="326571"/>
                </a:cubicBez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89" name="Freeform 88"/>
          <p:cNvSpPr/>
          <p:nvPr/>
        </p:nvSpPr>
        <p:spPr>
          <a:xfrm>
            <a:off x="2455224" y="4191990"/>
            <a:ext cx="2259280" cy="1545771"/>
          </a:xfrm>
          <a:custGeom>
            <a:avLst/>
            <a:gdLst>
              <a:gd name="connsiteX0" fmla="*/ 442355 w 2259280"/>
              <a:gd name="connsiteY0" fmla="*/ 0 h 1545771"/>
              <a:gd name="connsiteX1" fmla="*/ 163285 w 2259280"/>
              <a:gd name="connsiteY1" fmla="*/ 391885 h 1545771"/>
              <a:gd name="connsiteX2" fmla="*/ 32657 w 2259280"/>
              <a:gd name="connsiteY2" fmla="*/ 765958 h 1545771"/>
              <a:gd name="connsiteX3" fmla="*/ 44532 w 2259280"/>
              <a:gd name="connsiteY3" fmla="*/ 1193470 h 1545771"/>
              <a:gd name="connsiteX4" fmla="*/ 299851 w 2259280"/>
              <a:gd name="connsiteY4" fmla="*/ 1442852 h 1545771"/>
              <a:gd name="connsiteX5" fmla="*/ 1137062 w 2259280"/>
              <a:gd name="connsiteY5" fmla="*/ 1531916 h 1545771"/>
              <a:gd name="connsiteX6" fmla="*/ 1754579 w 2259280"/>
              <a:gd name="connsiteY6" fmla="*/ 1359724 h 1545771"/>
              <a:gd name="connsiteX7" fmla="*/ 2259280 w 2259280"/>
              <a:gd name="connsiteY7" fmla="*/ 1074716 h 1545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259280" h="1545771">
                <a:moveTo>
                  <a:pt x="442355" y="0"/>
                </a:moveTo>
                <a:cubicBezTo>
                  <a:pt x="336961" y="132112"/>
                  <a:pt x="231568" y="264225"/>
                  <a:pt x="163285" y="391885"/>
                </a:cubicBezTo>
                <a:cubicBezTo>
                  <a:pt x="95002" y="519545"/>
                  <a:pt x="52449" y="632361"/>
                  <a:pt x="32657" y="765958"/>
                </a:cubicBezTo>
                <a:cubicBezTo>
                  <a:pt x="12865" y="899555"/>
                  <a:pt x="0" y="1080654"/>
                  <a:pt x="44532" y="1193470"/>
                </a:cubicBezTo>
                <a:cubicBezTo>
                  <a:pt x="89064" y="1306286"/>
                  <a:pt x="117763" y="1386444"/>
                  <a:pt x="299851" y="1442852"/>
                </a:cubicBezTo>
                <a:cubicBezTo>
                  <a:pt x="481939" y="1499260"/>
                  <a:pt x="894607" y="1545771"/>
                  <a:pt x="1137062" y="1531916"/>
                </a:cubicBezTo>
                <a:cubicBezTo>
                  <a:pt x="1379517" y="1518061"/>
                  <a:pt x="1567543" y="1435924"/>
                  <a:pt x="1754579" y="1359724"/>
                </a:cubicBezTo>
                <a:cubicBezTo>
                  <a:pt x="1941615" y="1283524"/>
                  <a:pt x="2100447" y="1179120"/>
                  <a:pt x="2259280" y="1074716"/>
                </a:cubicBez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90" name="Freeform 89"/>
          <p:cNvSpPr/>
          <p:nvPr/>
        </p:nvSpPr>
        <p:spPr>
          <a:xfrm>
            <a:off x="4572000" y="3550722"/>
            <a:ext cx="713509" cy="1466603"/>
          </a:xfrm>
          <a:custGeom>
            <a:avLst/>
            <a:gdLst>
              <a:gd name="connsiteX0" fmla="*/ 0 w 713509"/>
              <a:gd name="connsiteY0" fmla="*/ 0 h 1466603"/>
              <a:gd name="connsiteX1" fmla="*/ 326571 w 713509"/>
              <a:gd name="connsiteY1" fmla="*/ 100940 h 1466603"/>
              <a:gd name="connsiteX2" fmla="*/ 635330 w 713509"/>
              <a:gd name="connsiteY2" fmla="*/ 415636 h 1466603"/>
              <a:gd name="connsiteX3" fmla="*/ 712519 w 713509"/>
              <a:gd name="connsiteY3" fmla="*/ 765959 h 1466603"/>
              <a:gd name="connsiteX4" fmla="*/ 629392 w 713509"/>
              <a:gd name="connsiteY4" fmla="*/ 1145969 h 1466603"/>
              <a:gd name="connsiteX5" fmla="*/ 409699 w 713509"/>
              <a:gd name="connsiteY5" fmla="*/ 1466603 h 14666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3509" h="1466603">
                <a:moveTo>
                  <a:pt x="0" y="0"/>
                </a:moveTo>
                <a:cubicBezTo>
                  <a:pt x="110341" y="15833"/>
                  <a:pt x="220683" y="31667"/>
                  <a:pt x="326571" y="100940"/>
                </a:cubicBezTo>
                <a:cubicBezTo>
                  <a:pt x="432459" y="170213"/>
                  <a:pt x="571005" y="304800"/>
                  <a:pt x="635330" y="415636"/>
                </a:cubicBezTo>
                <a:cubicBezTo>
                  <a:pt x="699655" y="526473"/>
                  <a:pt x="713509" y="644237"/>
                  <a:pt x="712519" y="765959"/>
                </a:cubicBezTo>
                <a:cubicBezTo>
                  <a:pt x="711529" y="887681"/>
                  <a:pt x="679862" y="1029195"/>
                  <a:pt x="629392" y="1145969"/>
                </a:cubicBezTo>
                <a:cubicBezTo>
                  <a:pt x="578922" y="1262743"/>
                  <a:pt x="494310" y="1364673"/>
                  <a:pt x="409699" y="1466603"/>
                </a:cubicBez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91" name="Freeform 90"/>
          <p:cNvSpPr/>
          <p:nvPr/>
        </p:nvSpPr>
        <p:spPr>
          <a:xfrm>
            <a:off x="2707574" y="3746665"/>
            <a:ext cx="469075" cy="409699"/>
          </a:xfrm>
          <a:custGeom>
            <a:avLst/>
            <a:gdLst>
              <a:gd name="connsiteX0" fmla="*/ 469075 w 469075"/>
              <a:gd name="connsiteY0" fmla="*/ 0 h 409699"/>
              <a:gd name="connsiteX1" fmla="*/ 207818 w 469075"/>
              <a:gd name="connsiteY1" fmla="*/ 190005 h 409699"/>
              <a:gd name="connsiteX2" fmla="*/ 0 w 469075"/>
              <a:gd name="connsiteY2" fmla="*/ 409699 h 4096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69075" h="409699">
                <a:moveTo>
                  <a:pt x="469075" y="0"/>
                </a:moveTo>
                <a:cubicBezTo>
                  <a:pt x="377536" y="60861"/>
                  <a:pt x="285997" y="121722"/>
                  <a:pt x="207818" y="190005"/>
                </a:cubicBezTo>
                <a:cubicBezTo>
                  <a:pt x="129639" y="258288"/>
                  <a:pt x="64819" y="333993"/>
                  <a:pt x="0" y="409699"/>
                </a:cubicBez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92" name="Freeform 91"/>
          <p:cNvSpPr/>
          <p:nvPr/>
        </p:nvSpPr>
        <p:spPr>
          <a:xfrm>
            <a:off x="2198915" y="4411683"/>
            <a:ext cx="2895599" cy="1544782"/>
          </a:xfrm>
          <a:custGeom>
            <a:avLst/>
            <a:gdLst>
              <a:gd name="connsiteX0" fmla="*/ 288966 w 2895599"/>
              <a:gd name="connsiteY0" fmla="*/ 0 h 1544782"/>
              <a:gd name="connsiteX1" fmla="*/ 81147 w 2895599"/>
              <a:gd name="connsiteY1" fmla="*/ 338447 h 1544782"/>
              <a:gd name="connsiteX2" fmla="*/ 3958 w 2895599"/>
              <a:gd name="connsiteY2" fmla="*/ 801585 h 1544782"/>
              <a:gd name="connsiteX3" fmla="*/ 104898 w 2895599"/>
              <a:gd name="connsiteY3" fmla="*/ 1205346 h 1544782"/>
              <a:gd name="connsiteX4" fmla="*/ 544285 w 2895599"/>
              <a:gd name="connsiteY4" fmla="*/ 1454727 h 1544782"/>
              <a:gd name="connsiteX5" fmla="*/ 1298368 w 2895599"/>
              <a:gd name="connsiteY5" fmla="*/ 1520042 h 1544782"/>
              <a:gd name="connsiteX6" fmla="*/ 2141516 w 2895599"/>
              <a:gd name="connsiteY6" fmla="*/ 1306286 h 1544782"/>
              <a:gd name="connsiteX7" fmla="*/ 2895599 w 2895599"/>
              <a:gd name="connsiteY7" fmla="*/ 884712 h 15447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895599" h="1544782">
                <a:moveTo>
                  <a:pt x="288966" y="0"/>
                </a:moveTo>
                <a:cubicBezTo>
                  <a:pt x="208807" y="102424"/>
                  <a:pt x="128648" y="204849"/>
                  <a:pt x="81147" y="338447"/>
                </a:cubicBezTo>
                <a:cubicBezTo>
                  <a:pt x="33646" y="472045"/>
                  <a:pt x="0" y="657102"/>
                  <a:pt x="3958" y="801585"/>
                </a:cubicBezTo>
                <a:cubicBezTo>
                  <a:pt x="7916" y="946068"/>
                  <a:pt x="14844" y="1096489"/>
                  <a:pt x="104898" y="1205346"/>
                </a:cubicBezTo>
                <a:cubicBezTo>
                  <a:pt x="194952" y="1314203"/>
                  <a:pt x="345373" y="1402278"/>
                  <a:pt x="544285" y="1454727"/>
                </a:cubicBezTo>
                <a:cubicBezTo>
                  <a:pt x="743197" y="1507176"/>
                  <a:pt x="1032163" y="1544782"/>
                  <a:pt x="1298368" y="1520042"/>
                </a:cubicBezTo>
                <a:cubicBezTo>
                  <a:pt x="1564573" y="1495302"/>
                  <a:pt x="1875311" y="1412174"/>
                  <a:pt x="2141516" y="1306286"/>
                </a:cubicBezTo>
                <a:cubicBezTo>
                  <a:pt x="2407721" y="1200398"/>
                  <a:pt x="2651660" y="1042555"/>
                  <a:pt x="2895599" y="884712"/>
                </a:cubicBez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93" name="Freeform 92"/>
          <p:cNvSpPr/>
          <p:nvPr/>
        </p:nvSpPr>
        <p:spPr>
          <a:xfrm>
            <a:off x="5189517" y="3556660"/>
            <a:ext cx="498764" cy="1520041"/>
          </a:xfrm>
          <a:custGeom>
            <a:avLst/>
            <a:gdLst>
              <a:gd name="connsiteX0" fmla="*/ 142504 w 498764"/>
              <a:gd name="connsiteY0" fmla="*/ 1520041 h 1520041"/>
              <a:gd name="connsiteX1" fmla="*/ 445325 w 498764"/>
              <a:gd name="connsiteY1" fmla="*/ 1169719 h 1520041"/>
              <a:gd name="connsiteX2" fmla="*/ 463138 w 498764"/>
              <a:gd name="connsiteY2" fmla="*/ 831272 h 1520041"/>
              <a:gd name="connsiteX3" fmla="*/ 302821 w 498764"/>
              <a:gd name="connsiteY3" fmla="*/ 397823 h 1520041"/>
              <a:gd name="connsiteX4" fmla="*/ 0 w 498764"/>
              <a:gd name="connsiteY4" fmla="*/ 0 h 15200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8764" h="1520041">
                <a:moveTo>
                  <a:pt x="142504" y="1520041"/>
                </a:moveTo>
                <a:cubicBezTo>
                  <a:pt x="267195" y="1402277"/>
                  <a:pt x="391886" y="1284514"/>
                  <a:pt x="445325" y="1169719"/>
                </a:cubicBezTo>
                <a:cubicBezTo>
                  <a:pt x="498764" y="1054924"/>
                  <a:pt x="486889" y="959921"/>
                  <a:pt x="463138" y="831272"/>
                </a:cubicBezTo>
                <a:cubicBezTo>
                  <a:pt x="439387" y="702623"/>
                  <a:pt x="380011" y="536368"/>
                  <a:pt x="302821" y="397823"/>
                </a:cubicBezTo>
                <a:cubicBezTo>
                  <a:pt x="225631" y="259278"/>
                  <a:pt x="112815" y="129639"/>
                  <a:pt x="0" y="0"/>
                </a:cubicBez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94" name="Freeform 93"/>
          <p:cNvSpPr/>
          <p:nvPr/>
        </p:nvSpPr>
        <p:spPr>
          <a:xfrm>
            <a:off x="1898073" y="3883231"/>
            <a:ext cx="791688" cy="2315688"/>
          </a:xfrm>
          <a:custGeom>
            <a:avLst/>
            <a:gdLst>
              <a:gd name="connsiteX0" fmla="*/ 767937 w 791688"/>
              <a:gd name="connsiteY0" fmla="*/ 0 h 2315688"/>
              <a:gd name="connsiteX1" fmla="*/ 352301 w 791688"/>
              <a:gd name="connsiteY1" fmla="*/ 409699 h 2315688"/>
              <a:gd name="connsiteX2" fmla="*/ 96982 w 791688"/>
              <a:gd name="connsiteY2" fmla="*/ 926275 h 2315688"/>
              <a:gd name="connsiteX3" fmla="*/ 13854 w 791688"/>
              <a:gd name="connsiteY3" fmla="*/ 1389413 h 2315688"/>
              <a:gd name="connsiteX4" fmla="*/ 180109 w 791688"/>
              <a:gd name="connsiteY4" fmla="*/ 1882239 h 2315688"/>
              <a:gd name="connsiteX5" fmla="*/ 429491 w 791688"/>
              <a:gd name="connsiteY5" fmla="*/ 2167247 h 2315688"/>
              <a:gd name="connsiteX6" fmla="*/ 791688 w 791688"/>
              <a:gd name="connsiteY6" fmla="*/ 2315688 h 23156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91688" h="2315688">
                <a:moveTo>
                  <a:pt x="767937" y="0"/>
                </a:moveTo>
                <a:cubicBezTo>
                  <a:pt x="616032" y="127660"/>
                  <a:pt x="464127" y="255320"/>
                  <a:pt x="352301" y="409699"/>
                </a:cubicBezTo>
                <a:cubicBezTo>
                  <a:pt x="240475" y="564078"/>
                  <a:pt x="153390" y="762989"/>
                  <a:pt x="96982" y="926275"/>
                </a:cubicBezTo>
                <a:cubicBezTo>
                  <a:pt x="40574" y="1089561"/>
                  <a:pt x="0" y="1230086"/>
                  <a:pt x="13854" y="1389413"/>
                </a:cubicBezTo>
                <a:cubicBezTo>
                  <a:pt x="27709" y="1548740"/>
                  <a:pt x="110836" y="1752600"/>
                  <a:pt x="180109" y="1882239"/>
                </a:cubicBezTo>
                <a:cubicBezTo>
                  <a:pt x="249382" y="2011878"/>
                  <a:pt x="327561" y="2095006"/>
                  <a:pt x="429491" y="2167247"/>
                </a:cubicBezTo>
                <a:cubicBezTo>
                  <a:pt x="531421" y="2239488"/>
                  <a:pt x="661554" y="2277588"/>
                  <a:pt x="791688" y="2315688"/>
                </a:cubicBez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95" name="Freeform 94"/>
          <p:cNvSpPr/>
          <p:nvPr/>
        </p:nvSpPr>
        <p:spPr>
          <a:xfrm>
            <a:off x="3562597" y="6020790"/>
            <a:ext cx="605642" cy="160316"/>
          </a:xfrm>
          <a:custGeom>
            <a:avLst/>
            <a:gdLst>
              <a:gd name="connsiteX0" fmla="*/ 0 w 605642"/>
              <a:gd name="connsiteY0" fmla="*/ 160316 h 160316"/>
              <a:gd name="connsiteX1" fmla="*/ 362198 w 605642"/>
              <a:gd name="connsiteY1" fmla="*/ 95002 h 160316"/>
              <a:gd name="connsiteX2" fmla="*/ 605642 w 605642"/>
              <a:gd name="connsiteY2" fmla="*/ 0 h 1603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05642" h="160316">
                <a:moveTo>
                  <a:pt x="0" y="160316"/>
                </a:moveTo>
                <a:cubicBezTo>
                  <a:pt x="130629" y="141018"/>
                  <a:pt x="261258" y="121721"/>
                  <a:pt x="362198" y="95002"/>
                </a:cubicBezTo>
                <a:cubicBezTo>
                  <a:pt x="463138" y="68283"/>
                  <a:pt x="534390" y="34141"/>
                  <a:pt x="605642" y="0"/>
                </a:cubicBez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96" name="Freeform 95"/>
          <p:cNvSpPr/>
          <p:nvPr/>
        </p:nvSpPr>
        <p:spPr>
          <a:xfrm>
            <a:off x="4482935" y="3598223"/>
            <a:ext cx="1475509" cy="2327564"/>
          </a:xfrm>
          <a:custGeom>
            <a:avLst/>
            <a:gdLst>
              <a:gd name="connsiteX0" fmla="*/ 0 w 1475509"/>
              <a:gd name="connsiteY0" fmla="*/ 2327564 h 2327564"/>
              <a:gd name="connsiteX1" fmla="*/ 748146 w 1475509"/>
              <a:gd name="connsiteY1" fmla="*/ 1923803 h 2327564"/>
              <a:gd name="connsiteX2" fmla="*/ 1163782 w 1475509"/>
              <a:gd name="connsiteY2" fmla="*/ 1555668 h 2327564"/>
              <a:gd name="connsiteX3" fmla="*/ 1425039 w 1475509"/>
              <a:gd name="connsiteY3" fmla="*/ 1140032 h 2327564"/>
              <a:gd name="connsiteX4" fmla="*/ 1454727 w 1475509"/>
              <a:gd name="connsiteY4" fmla="*/ 783772 h 2327564"/>
              <a:gd name="connsiteX5" fmla="*/ 1300348 w 1475509"/>
              <a:gd name="connsiteY5" fmla="*/ 368135 h 2327564"/>
              <a:gd name="connsiteX6" fmla="*/ 1062842 w 1475509"/>
              <a:gd name="connsiteY6" fmla="*/ 0 h 23275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75509" h="2327564">
                <a:moveTo>
                  <a:pt x="0" y="2327564"/>
                </a:moveTo>
                <a:cubicBezTo>
                  <a:pt x="277091" y="2190008"/>
                  <a:pt x="554182" y="2052452"/>
                  <a:pt x="748146" y="1923803"/>
                </a:cubicBezTo>
                <a:cubicBezTo>
                  <a:pt x="942110" y="1795154"/>
                  <a:pt x="1050967" y="1686297"/>
                  <a:pt x="1163782" y="1555668"/>
                </a:cubicBezTo>
                <a:cubicBezTo>
                  <a:pt x="1276598" y="1425040"/>
                  <a:pt x="1376548" y="1268681"/>
                  <a:pt x="1425039" y="1140032"/>
                </a:cubicBezTo>
                <a:cubicBezTo>
                  <a:pt x="1473530" y="1011383"/>
                  <a:pt x="1475509" y="912421"/>
                  <a:pt x="1454727" y="783772"/>
                </a:cubicBezTo>
                <a:cubicBezTo>
                  <a:pt x="1433945" y="655123"/>
                  <a:pt x="1365662" y="498764"/>
                  <a:pt x="1300348" y="368135"/>
                </a:cubicBezTo>
                <a:cubicBezTo>
                  <a:pt x="1235034" y="237506"/>
                  <a:pt x="1148938" y="118753"/>
                  <a:pt x="1062842" y="0"/>
                </a:cubicBez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97" name="Freeform 96"/>
          <p:cNvSpPr/>
          <p:nvPr/>
        </p:nvSpPr>
        <p:spPr>
          <a:xfrm>
            <a:off x="1799110" y="4031673"/>
            <a:ext cx="350322" cy="391886"/>
          </a:xfrm>
          <a:custGeom>
            <a:avLst/>
            <a:gdLst>
              <a:gd name="connsiteX0" fmla="*/ 350322 w 350322"/>
              <a:gd name="connsiteY0" fmla="*/ 0 h 391886"/>
              <a:gd name="connsiteX1" fmla="*/ 136567 w 350322"/>
              <a:gd name="connsiteY1" fmla="*/ 225631 h 391886"/>
              <a:gd name="connsiteX2" fmla="*/ 0 w 350322"/>
              <a:gd name="connsiteY2" fmla="*/ 391886 h 3918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50322" h="391886">
                <a:moveTo>
                  <a:pt x="350322" y="0"/>
                </a:moveTo>
                <a:cubicBezTo>
                  <a:pt x="272638" y="80158"/>
                  <a:pt x="194954" y="160317"/>
                  <a:pt x="136567" y="225631"/>
                </a:cubicBezTo>
                <a:cubicBezTo>
                  <a:pt x="78180" y="290945"/>
                  <a:pt x="39090" y="341415"/>
                  <a:pt x="0" y="391886"/>
                </a:cubicBez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98" name="Freeform 97"/>
          <p:cNvSpPr/>
          <p:nvPr/>
        </p:nvSpPr>
        <p:spPr>
          <a:xfrm>
            <a:off x="1499260" y="4672940"/>
            <a:ext cx="163285" cy="534390"/>
          </a:xfrm>
          <a:custGeom>
            <a:avLst/>
            <a:gdLst>
              <a:gd name="connsiteX0" fmla="*/ 163285 w 163285"/>
              <a:gd name="connsiteY0" fmla="*/ 0 h 534390"/>
              <a:gd name="connsiteX1" fmla="*/ 26719 w 163285"/>
              <a:gd name="connsiteY1" fmla="*/ 332509 h 534390"/>
              <a:gd name="connsiteX2" fmla="*/ 2969 w 163285"/>
              <a:gd name="connsiteY2" fmla="*/ 534390 h 5343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3285" h="534390">
                <a:moveTo>
                  <a:pt x="163285" y="0"/>
                </a:moveTo>
                <a:cubicBezTo>
                  <a:pt x="108361" y="121722"/>
                  <a:pt x="53438" y="243444"/>
                  <a:pt x="26719" y="332509"/>
                </a:cubicBezTo>
                <a:cubicBezTo>
                  <a:pt x="0" y="421574"/>
                  <a:pt x="1484" y="477982"/>
                  <a:pt x="2969" y="534390"/>
                </a:cubicBez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99" name="Freeform 98"/>
          <p:cNvSpPr/>
          <p:nvPr/>
        </p:nvSpPr>
        <p:spPr>
          <a:xfrm>
            <a:off x="1502228" y="5450774"/>
            <a:ext cx="516577" cy="730332"/>
          </a:xfrm>
          <a:custGeom>
            <a:avLst/>
            <a:gdLst>
              <a:gd name="connsiteX0" fmla="*/ 0 w 516577"/>
              <a:gd name="connsiteY0" fmla="*/ 0 h 730332"/>
              <a:gd name="connsiteX1" fmla="*/ 53439 w 516577"/>
              <a:gd name="connsiteY1" fmla="*/ 332509 h 730332"/>
              <a:gd name="connsiteX2" fmla="*/ 195943 w 516577"/>
              <a:gd name="connsiteY2" fmla="*/ 587829 h 730332"/>
              <a:gd name="connsiteX3" fmla="*/ 516577 w 516577"/>
              <a:gd name="connsiteY3" fmla="*/ 730332 h 7303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6577" h="730332">
                <a:moveTo>
                  <a:pt x="0" y="0"/>
                </a:moveTo>
                <a:cubicBezTo>
                  <a:pt x="10391" y="117269"/>
                  <a:pt x="20782" y="234538"/>
                  <a:pt x="53439" y="332509"/>
                </a:cubicBezTo>
                <a:cubicBezTo>
                  <a:pt x="86096" y="430480"/>
                  <a:pt x="118753" y="521525"/>
                  <a:pt x="195943" y="587829"/>
                </a:cubicBezTo>
                <a:cubicBezTo>
                  <a:pt x="273133" y="654133"/>
                  <a:pt x="394855" y="692232"/>
                  <a:pt x="516577" y="730332"/>
                </a:cubicBez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100" name="Freeform 99"/>
          <p:cNvSpPr/>
          <p:nvPr/>
        </p:nvSpPr>
        <p:spPr>
          <a:xfrm>
            <a:off x="1490353" y="4197927"/>
            <a:ext cx="243444" cy="368135"/>
          </a:xfrm>
          <a:custGeom>
            <a:avLst/>
            <a:gdLst>
              <a:gd name="connsiteX0" fmla="*/ 243444 w 243444"/>
              <a:gd name="connsiteY0" fmla="*/ 0 h 368135"/>
              <a:gd name="connsiteX1" fmla="*/ 124691 w 243444"/>
              <a:gd name="connsiteY1" fmla="*/ 142504 h 368135"/>
              <a:gd name="connsiteX2" fmla="*/ 0 w 243444"/>
              <a:gd name="connsiteY2" fmla="*/ 368135 h 3681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43444" h="368135">
                <a:moveTo>
                  <a:pt x="243444" y="0"/>
                </a:moveTo>
                <a:cubicBezTo>
                  <a:pt x="204354" y="40574"/>
                  <a:pt x="165265" y="81148"/>
                  <a:pt x="124691" y="142504"/>
                </a:cubicBezTo>
                <a:cubicBezTo>
                  <a:pt x="84117" y="203860"/>
                  <a:pt x="42058" y="285997"/>
                  <a:pt x="0" y="368135"/>
                </a:cubicBez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101" name="Freeform 100"/>
          <p:cNvSpPr/>
          <p:nvPr/>
        </p:nvSpPr>
        <p:spPr>
          <a:xfrm>
            <a:off x="4381995" y="5575465"/>
            <a:ext cx="1145969" cy="623454"/>
          </a:xfrm>
          <a:custGeom>
            <a:avLst/>
            <a:gdLst>
              <a:gd name="connsiteX0" fmla="*/ 0 w 1145969"/>
              <a:gd name="connsiteY0" fmla="*/ 623454 h 623454"/>
              <a:gd name="connsiteX1" fmla="*/ 480950 w 1145969"/>
              <a:gd name="connsiteY1" fmla="*/ 445325 h 623454"/>
              <a:gd name="connsiteX2" fmla="*/ 1009402 w 1145969"/>
              <a:gd name="connsiteY2" fmla="*/ 118753 h 623454"/>
              <a:gd name="connsiteX3" fmla="*/ 1145969 w 1145969"/>
              <a:gd name="connsiteY3" fmla="*/ 0 h 6234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45969" h="623454">
                <a:moveTo>
                  <a:pt x="0" y="623454"/>
                </a:moveTo>
                <a:cubicBezTo>
                  <a:pt x="156358" y="576448"/>
                  <a:pt x="312716" y="529442"/>
                  <a:pt x="480950" y="445325"/>
                </a:cubicBezTo>
                <a:cubicBezTo>
                  <a:pt x="649184" y="361208"/>
                  <a:pt x="898566" y="192974"/>
                  <a:pt x="1009402" y="118753"/>
                </a:cubicBezTo>
                <a:cubicBezTo>
                  <a:pt x="1120239" y="44532"/>
                  <a:pt x="1133104" y="22266"/>
                  <a:pt x="1145969" y="0"/>
                </a:cubicBez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102" name="Freeform 101"/>
          <p:cNvSpPr/>
          <p:nvPr/>
        </p:nvSpPr>
        <p:spPr>
          <a:xfrm>
            <a:off x="5795158" y="3616036"/>
            <a:ext cx="514598" cy="1799112"/>
          </a:xfrm>
          <a:custGeom>
            <a:avLst/>
            <a:gdLst>
              <a:gd name="connsiteX0" fmla="*/ 0 w 514598"/>
              <a:gd name="connsiteY0" fmla="*/ 1799112 h 1799112"/>
              <a:gd name="connsiteX1" fmla="*/ 326572 w 514598"/>
              <a:gd name="connsiteY1" fmla="*/ 1502229 h 1799112"/>
              <a:gd name="connsiteX2" fmla="*/ 475013 w 514598"/>
              <a:gd name="connsiteY2" fmla="*/ 1080655 h 1799112"/>
              <a:gd name="connsiteX3" fmla="*/ 504702 w 514598"/>
              <a:gd name="connsiteY3" fmla="*/ 771896 h 1799112"/>
              <a:gd name="connsiteX4" fmla="*/ 415637 w 514598"/>
              <a:gd name="connsiteY4" fmla="*/ 421574 h 1799112"/>
              <a:gd name="connsiteX5" fmla="*/ 118754 w 514598"/>
              <a:gd name="connsiteY5" fmla="*/ 0 h 17991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14598" h="1799112">
                <a:moveTo>
                  <a:pt x="0" y="1799112"/>
                </a:moveTo>
                <a:cubicBezTo>
                  <a:pt x="123701" y="1710542"/>
                  <a:pt x="247403" y="1621972"/>
                  <a:pt x="326572" y="1502229"/>
                </a:cubicBezTo>
                <a:cubicBezTo>
                  <a:pt x="405741" y="1382486"/>
                  <a:pt x="445325" y="1202377"/>
                  <a:pt x="475013" y="1080655"/>
                </a:cubicBezTo>
                <a:cubicBezTo>
                  <a:pt x="504701" y="958933"/>
                  <a:pt x="514598" y="881743"/>
                  <a:pt x="504702" y="771896"/>
                </a:cubicBezTo>
                <a:cubicBezTo>
                  <a:pt x="494806" y="662049"/>
                  <a:pt x="479962" y="550223"/>
                  <a:pt x="415637" y="421574"/>
                </a:cubicBezTo>
                <a:cubicBezTo>
                  <a:pt x="351312" y="292925"/>
                  <a:pt x="235033" y="146462"/>
                  <a:pt x="118754" y="0"/>
                </a:cubicBez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103" name="Freeform 102"/>
          <p:cNvSpPr/>
          <p:nvPr/>
        </p:nvSpPr>
        <p:spPr>
          <a:xfrm>
            <a:off x="5023262" y="5735782"/>
            <a:ext cx="813460" cy="486888"/>
          </a:xfrm>
          <a:custGeom>
            <a:avLst/>
            <a:gdLst>
              <a:gd name="connsiteX0" fmla="*/ 0 w 813460"/>
              <a:gd name="connsiteY0" fmla="*/ 486888 h 486888"/>
              <a:gd name="connsiteX1" fmla="*/ 546265 w 813460"/>
              <a:gd name="connsiteY1" fmla="*/ 219693 h 486888"/>
              <a:gd name="connsiteX2" fmla="*/ 813460 w 813460"/>
              <a:gd name="connsiteY2" fmla="*/ 0 h 486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13460" h="486888">
                <a:moveTo>
                  <a:pt x="0" y="486888"/>
                </a:moveTo>
                <a:cubicBezTo>
                  <a:pt x="205344" y="393864"/>
                  <a:pt x="410688" y="300841"/>
                  <a:pt x="546265" y="219693"/>
                </a:cubicBezTo>
                <a:cubicBezTo>
                  <a:pt x="681842" y="138545"/>
                  <a:pt x="747651" y="69272"/>
                  <a:pt x="813460" y="0"/>
                </a:cubicBez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104" name="Freeform 103"/>
          <p:cNvSpPr/>
          <p:nvPr/>
        </p:nvSpPr>
        <p:spPr>
          <a:xfrm>
            <a:off x="6097979" y="3681351"/>
            <a:ext cx="533400" cy="1840675"/>
          </a:xfrm>
          <a:custGeom>
            <a:avLst/>
            <a:gdLst>
              <a:gd name="connsiteX0" fmla="*/ 0 w 533400"/>
              <a:gd name="connsiteY0" fmla="*/ 1840675 h 1840675"/>
              <a:gd name="connsiteX1" fmla="*/ 350322 w 533400"/>
              <a:gd name="connsiteY1" fmla="*/ 1478478 h 1840675"/>
              <a:gd name="connsiteX2" fmla="*/ 510639 w 533400"/>
              <a:gd name="connsiteY2" fmla="*/ 961901 h 1840675"/>
              <a:gd name="connsiteX3" fmla="*/ 486889 w 533400"/>
              <a:gd name="connsiteY3" fmla="*/ 611579 h 1840675"/>
              <a:gd name="connsiteX4" fmla="*/ 397824 w 533400"/>
              <a:gd name="connsiteY4" fmla="*/ 326571 h 1840675"/>
              <a:gd name="connsiteX5" fmla="*/ 207818 w 533400"/>
              <a:gd name="connsiteY5" fmla="*/ 0 h 1840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33400" h="1840675">
                <a:moveTo>
                  <a:pt x="0" y="1840675"/>
                </a:moveTo>
                <a:cubicBezTo>
                  <a:pt x="132608" y="1732807"/>
                  <a:pt x="265216" y="1624940"/>
                  <a:pt x="350322" y="1478478"/>
                </a:cubicBezTo>
                <a:cubicBezTo>
                  <a:pt x="435429" y="1332016"/>
                  <a:pt x="487878" y="1106384"/>
                  <a:pt x="510639" y="961901"/>
                </a:cubicBezTo>
                <a:cubicBezTo>
                  <a:pt x="533400" y="817418"/>
                  <a:pt x="505692" y="717467"/>
                  <a:pt x="486889" y="611579"/>
                </a:cubicBezTo>
                <a:cubicBezTo>
                  <a:pt x="468087" y="505691"/>
                  <a:pt x="444336" y="428501"/>
                  <a:pt x="397824" y="326571"/>
                </a:cubicBezTo>
                <a:cubicBezTo>
                  <a:pt x="351312" y="224641"/>
                  <a:pt x="279565" y="112320"/>
                  <a:pt x="207818" y="0"/>
                </a:cubicBez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105" name="Freeform 104"/>
          <p:cNvSpPr/>
          <p:nvPr/>
        </p:nvSpPr>
        <p:spPr>
          <a:xfrm>
            <a:off x="5617029" y="5759532"/>
            <a:ext cx="641267" cy="463138"/>
          </a:xfrm>
          <a:custGeom>
            <a:avLst/>
            <a:gdLst>
              <a:gd name="connsiteX0" fmla="*/ 0 w 641267"/>
              <a:gd name="connsiteY0" fmla="*/ 463138 h 463138"/>
              <a:gd name="connsiteX1" fmla="*/ 338446 w 641267"/>
              <a:gd name="connsiteY1" fmla="*/ 279071 h 463138"/>
              <a:gd name="connsiteX2" fmla="*/ 641267 w 641267"/>
              <a:gd name="connsiteY2" fmla="*/ 0 h 463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41267" h="463138">
                <a:moveTo>
                  <a:pt x="0" y="463138"/>
                </a:moveTo>
                <a:cubicBezTo>
                  <a:pt x="115784" y="409699"/>
                  <a:pt x="231568" y="356261"/>
                  <a:pt x="338446" y="279071"/>
                </a:cubicBezTo>
                <a:cubicBezTo>
                  <a:pt x="445324" y="201881"/>
                  <a:pt x="543295" y="100940"/>
                  <a:pt x="641267" y="0"/>
                </a:cubicBez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106" name="Freeform 105"/>
          <p:cNvSpPr/>
          <p:nvPr/>
        </p:nvSpPr>
        <p:spPr>
          <a:xfrm>
            <a:off x="6495803" y="3764478"/>
            <a:ext cx="505690" cy="1769423"/>
          </a:xfrm>
          <a:custGeom>
            <a:avLst/>
            <a:gdLst>
              <a:gd name="connsiteX0" fmla="*/ 0 w 505690"/>
              <a:gd name="connsiteY0" fmla="*/ 1769423 h 1769423"/>
              <a:gd name="connsiteX1" fmla="*/ 267194 w 505690"/>
              <a:gd name="connsiteY1" fmla="*/ 1413164 h 1769423"/>
              <a:gd name="connsiteX2" fmla="*/ 433449 w 505690"/>
              <a:gd name="connsiteY2" fmla="*/ 1033153 h 1769423"/>
              <a:gd name="connsiteX3" fmla="*/ 480950 w 505690"/>
              <a:gd name="connsiteY3" fmla="*/ 575953 h 1769423"/>
              <a:gd name="connsiteX4" fmla="*/ 285007 w 505690"/>
              <a:gd name="connsiteY4" fmla="*/ 0 h 17694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5690" h="1769423">
                <a:moveTo>
                  <a:pt x="0" y="1769423"/>
                </a:moveTo>
                <a:cubicBezTo>
                  <a:pt x="97476" y="1652649"/>
                  <a:pt x="194953" y="1535876"/>
                  <a:pt x="267194" y="1413164"/>
                </a:cubicBezTo>
                <a:cubicBezTo>
                  <a:pt x="339435" y="1290452"/>
                  <a:pt x="397823" y="1172688"/>
                  <a:pt x="433449" y="1033153"/>
                </a:cubicBezTo>
                <a:cubicBezTo>
                  <a:pt x="469075" y="893618"/>
                  <a:pt x="505690" y="748145"/>
                  <a:pt x="480950" y="575953"/>
                </a:cubicBezTo>
                <a:cubicBezTo>
                  <a:pt x="456210" y="403761"/>
                  <a:pt x="370608" y="201880"/>
                  <a:pt x="285007" y="0"/>
                </a:cubicBez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107" name="Freeform 106"/>
          <p:cNvSpPr/>
          <p:nvPr/>
        </p:nvSpPr>
        <p:spPr>
          <a:xfrm>
            <a:off x="6210796" y="5807034"/>
            <a:ext cx="415636" cy="397823"/>
          </a:xfrm>
          <a:custGeom>
            <a:avLst/>
            <a:gdLst>
              <a:gd name="connsiteX0" fmla="*/ 0 w 475013"/>
              <a:gd name="connsiteY0" fmla="*/ 397823 h 397823"/>
              <a:gd name="connsiteX1" fmla="*/ 296883 w 475013"/>
              <a:gd name="connsiteY1" fmla="*/ 172192 h 397823"/>
              <a:gd name="connsiteX2" fmla="*/ 475013 w 475013"/>
              <a:gd name="connsiteY2" fmla="*/ 0 h 3978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75013" h="397823">
                <a:moveTo>
                  <a:pt x="0" y="397823"/>
                </a:moveTo>
                <a:cubicBezTo>
                  <a:pt x="108857" y="318159"/>
                  <a:pt x="217714" y="238496"/>
                  <a:pt x="296883" y="172192"/>
                </a:cubicBezTo>
                <a:cubicBezTo>
                  <a:pt x="376052" y="105888"/>
                  <a:pt x="425532" y="52944"/>
                  <a:pt x="475013" y="0"/>
                </a:cubicBez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108" name="Freeform 107"/>
          <p:cNvSpPr/>
          <p:nvPr/>
        </p:nvSpPr>
        <p:spPr>
          <a:xfrm>
            <a:off x="6869875" y="3859481"/>
            <a:ext cx="395844" cy="1680358"/>
          </a:xfrm>
          <a:custGeom>
            <a:avLst/>
            <a:gdLst>
              <a:gd name="connsiteX0" fmla="*/ 0 w 395844"/>
              <a:gd name="connsiteY0" fmla="*/ 1680358 h 1680358"/>
              <a:gd name="connsiteX1" fmla="*/ 225631 w 395844"/>
              <a:gd name="connsiteY1" fmla="*/ 1383475 h 1680358"/>
              <a:gd name="connsiteX2" fmla="*/ 374073 w 395844"/>
              <a:gd name="connsiteY2" fmla="*/ 890649 h 1680358"/>
              <a:gd name="connsiteX3" fmla="*/ 356260 w 395844"/>
              <a:gd name="connsiteY3" fmla="*/ 445324 h 1680358"/>
              <a:gd name="connsiteX4" fmla="*/ 219694 w 395844"/>
              <a:gd name="connsiteY4" fmla="*/ 0 h 16803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5844" h="1680358">
                <a:moveTo>
                  <a:pt x="0" y="1680358"/>
                </a:moveTo>
                <a:cubicBezTo>
                  <a:pt x="81643" y="1597725"/>
                  <a:pt x="163286" y="1515093"/>
                  <a:pt x="225631" y="1383475"/>
                </a:cubicBezTo>
                <a:cubicBezTo>
                  <a:pt x="287976" y="1251857"/>
                  <a:pt x="352302" y="1047007"/>
                  <a:pt x="374073" y="890649"/>
                </a:cubicBezTo>
                <a:cubicBezTo>
                  <a:pt x="395844" y="734291"/>
                  <a:pt x="381990" y="593765"/>
                  <a:pt x="356260" y="445324"/>
                </a:cubicBezTo>
                <a:cubicBezTo>
                  <a:pt x="330530" y="296883"/>
                  <a:pt x="275112" y="148441"/>
                  <a:pt x="219694" y="0"/>
                </a:cubicBez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109" name="Freeform 108"/>
          <p:cNvSpPr/>
          <p:nvPr/>
        </p:nvSpPr>
        <p:spPr>
          <a:xfrm>
            <a:off x="6745184" y="5842660"/>
            <a:ext cx="296884" cy="391885"/>
          </a:xfrm>
          <a:custGeom>
            <a:avLst/>
            <a:gdLst>
              <a:gd name="connsiteX0" fmla="*/ 0 w 350322"/>
              <a:gd name="connsiteY0" fmla="*/ 391885 h 391885"/>
              <a:gd name="connsiteX1" fmla="*/ 261258 w 350322"/>
              <a:gd name="connsiteY1" fmla="*/ 148441 h 391885"/>
              <a:gd name="connsiteX2" fmla="*/ 350322 w 350322"/>
              <a:gd name="connsiteY2" fmla="*/ 0 h 3918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50322" h="391885">
                <a:moveTo>
                  <a:pt x="0" y="391885"/>
                </a:moveTo>
                <a:cubicBezTo>
                  <a:pt x="101435" y="302820"/>
                  <a:pt x="202871" y="213755"/>
                  <a:pt x="261258" y="148441"/>
                </a:cubicBezTo>
                <a:cubicBezTo>
                  <a:pt x="319645" y="83127"/>
                  <a:pt x="334983" y="41563"/>
                  <a:pt x="350322" y="0"/>
                </a:cubicBez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110" name="Freeform 109"/>
          <p:cNvSpPr/>
          <p:nvPr/>
        </p:nvSpPr>
        <p:spPr>
          <a:xfrm>
            <a:off x="7261761" y="4880758"/>
            <a:ext cx="326571" cy="688769"/>
          </a:xfrm>
          <a:custGeom>
            <a:avLst/>
            <a:gdLst>
              <a:gd name="connsiteX0" fmla="*/ 0 w 326571"/>
              <a:gd name="connsiteY0" fmla="*/ 688769 h 688769"/>
              <a:gd name="connsiteX1" fmla="*/ 225631 w 326571"/>
              <a:gd name="connsiteY1" fmla="*/ 290946 h 688769"/>
              <a:gd name="connsiteX2" fmla="*/ 326571 w 326571"/>
              <a:gd name="connsiteY2" fmla="*/ 0 h 6887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26571" h="688769">
                <a:moveTo>
                  <a:pt x="0" y="688769"/>
                </a:moveTo>
                <a:cubicBezTo>
                  <a:pt x="85601" y="547255"/>
                  <a:pt x="171202" y="405741"/>
                  <a:pt x="225631" y="290946"/>
                </a:cubicBezTo>
                <a:cubicBezTo>
                  <a:pt x="280060" y="176151"/>
                  <a:pt x="303315" y="88075"/>
                  <a:pt x="326571" y="0"/>
                </a:cubicBez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111" name="Freeform 110"/>
          <p:cNvSpPr/>
          <p:nvPr/>
        </p:nvSpPr>
        <p:spPr>
          <a:xfrm>
            <a:off x="7439891" y="3978234"/>
            <a:ext cx="148441" cy="421574"/>
          </a:xfrm>
          <a:custGeom>
            <a:avLst/>
            <a:gdLst>
              <a:gd name="connsiteX0" fmla="*/ 0 w 148441"/>
              <a:gd name="connsiteY0" fmla="*/ 0 h 421574"/>
              <a:gd name="connsiteX1" fmla="*/ 95003 w 148441"/>
              <a:gd name="connsiteY1" fmla="*/ 219693 h 421574"/>
              <a:gd name="connsiteX2" fmla="*/ 148441 w 148441"/>
              <a:gd name="connsiteY2" fmla="*/ 421574 h 4215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8441" h="421574">
                <a:moveTo>
                  <a:pt x="0" y="0"/>
                </a:moveTo>
                <a:cubicBezTo>
                  <a:pt x="35131" y="74715"/>
                  <a:pt x="70263" y="149431"/>
                  <a:pt x="95003" y="219693"/>
                </a:cubicBezTo>
                <a:cubicBezTo>
                  <a:pt x="119743" y="289955"/>
                  <a:pt x="134092" y="355764"/>
                  <a:pt x="148441" y="421574"/>
                </a:cubicBez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112" name="Freeform 111"/>
          <p:cNvSpPr/>
          <p:nvPr/>
        </p:nvSpPr>
        <p:spPr>
          <a:xfrm>
            <a:off x="7048005" y="6092042"/>
            <a:ext cx="178130" cy="172192"/>
          </a:xfrm>
          <a:custGeom>
            <a:avLst/>
            <a:gdLst>
              <a:gd name="connsiteX0" fmla="*/ 0 w 178130"/>
              <a:gd name="connsiteY0" fmla="*/ 172192 h 172192"/>
              <a:gd name="connsiteX1" fmla="*/ 178130 w 178130"/>
              <a:gd name="connsiteY1" fmla="*/ 0 h 1721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78130" h="172192">
                <a:moveTo>
                  <a:pt x="0" y="172192"/>
                </a:moveTo>
                <a:lnTo>
                  <a:pt x="178130" y="0"/>
                </a:ln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113" name="Freeform 112"/>
          <p:cNvSpPr/>
          <p:nvPr/>
        </p:nvSpPr>
        <p:spPr>
          <a:xfrm>
            <a:off x="7416140" y="5468587"/>
            <a:ext cx="172192" cy="380010"/>
          </a:xfrm>
          <a:custGeom>
            <a:avLst/>
            <a:gdLst>
              <a:gd name="connsiteX0" fmla="*/ 0 w 172192"/>
              <a:gd name="connsiteY0" fmla="*/ 380010 h 380010"/>
              <a:gd name="connsiteX1" fmla="*/ 112816 w 172192"/>
              <a:gd name="connsiteY1" fmla="*/ 213756 h 380010"/>
              <a:gd name="connsiteX2" fmla="*/ 172192 w 172192"/>
              <a:gd name="connsiteY2" fmla="*/ 0 h 3800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2192" h="380010">
                <a:moveTo>
                  <a:pt x="0" y="380010"/>
                </a:moveTo>
                <a:cubicBezTo>
                  <a:pt x="42058" y="328550"/>
                  <a:pt x="84117" y="277091"/>
                  <a:pt x="112816" y="213756"/>
                </a:cubicBezTo>
                <a:cubicBezTo>
                  <a:pt x="141515" y="150421"/>
                  <a:pt x="156853" y="75210"/>
                  <a:pt x="172192" y="0"/>
                </a:cubicBez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3" name="Freeform 2"/>
          <p:cNvSpPr/>
          <p:nvPr/>
        </p:nvSpPr>
        <p:spPr>
          <a:xfrm>
            <a:off x="1484416" y="3141023"/>
            <a:ext cx="6127667" cy="1140032"/>
          </a:xfrm>
          <a:custGeom>
            <a:avLst/>
            <a:gdLst>
              <a:gd name="connsiteX0" fmla="*/ 11875 w 6127667"/>
              <a:gd name="connsiteY0" fmla="*/ 1140032 h 1140032"/>
              <a:gd name="connsiteX1" fmla="*/ 0 w 6127667"/>
              <a:gd name="connsiteY1" fmla="*/ 890650 h 1140032"/>
              <a:gd name="connsiteX2" fmla="*/ 350322 w 6127667"/>
              <a:gd name="connsiteY2" fmla="*/ 736271 h 1140032"/>
              <a:gd name="connsiteX3" fmla="*/ 605641 w 6127667"/>
              <a:gd name="connsiteY3" fmla="*/ 635330 h 1140032"/>
              <a:gd name="connsiteX4" fmla="*/ 1193470 w 6127667"/>
              <a:gd name="connsiteY4" fmla="*/ 397824 h 1140032"/>
              <a:gd name="connsiteX5" fmla="*/ 1567542 w 6127667"/>
              <a:gd name="connsiteY5" fmla="*/ 290946 h 1140032"/>
              <a:gd name="connsiteX6" fmla="*/ 2161309 w 6127667"/>
              <a:gd name="connsiteY6" fmla="*/ 154380 h 1140032"/>
              <a:gd name="connsiteX7" fmla="*/ 2594758 w 6127667"/>
              <a:gd name="connsiteY7" fmla="*/ 65315 h 1140032"/>
              <a:gd name="connsiteX8" fmla="*/ 2939142 w 6127667"/>
              <a:gd name="connsiteY8" fmla="*/ 5938 h 1140032"/>
              <a:gd name="connsiteX9" fmla="*/ 3277589 w 6127667"/>
              <a:gd name="connsiteY9" fmla="*/ 0 h 1140032"/>
              <a:gd name="connsiteX10" fmla="*/ 4019797 w 6127667"/>
              <a:gd name="connsiteY10" fmla="*/ 71252 h 1140032"/>
              <a:gd name="connsiteX11" fmla="*/ 4340431 w 6127667"/>
              <a:gd name="connsiteY11" fmla="*/ 95003 h 1140032"/>
              <a:gd name="connsiteX12" fmla="*/ 4963885 w 6127667"/>
              <a:gd name="connsiteY12" fmla="*/ 243445 h 1140032"/>
              <a:gd name="connsiteX13" fmla="*/ 5355771 w 6127667"/>
              <a:gd name="connsiteY13" fmla="*/ 338447 h 1140032"/>
              <a:gd name="connsiteX14" fmla="*/ 5795158 w 6127667"/>
              <a:gd name="connsiteY14" fmla="*/ 498764 h 1140032"/>
              <a:gd name="connsiteX15" fmla="*/ 6121729 w 6127667"/>
              <a:gd name="connsiteY15" fmla="*/ 617517 h 1140032"/>
              <a:gd name="connsiteX16" fmla="*/ 6127667 w 6127667"/>
              <a:gd name="connsiteY16" fmla="*/ 896587 h 1140032"/>
              <a:gd name="connsiteX17" fmla="*/ 5771407 w 6127667"/>
              <a:gd name="connsiteY17" fmla="*/ 760021 h 1140032"/>
              <a:gd name="connsiteX18" fmla="*/ 5391397 w 6127667"/>
              <a:gd name="connsiteY18" fmla="*/ 641268 h 1140032"/>
              <a:gd name="connsiteX19" fmla="*/ 5011387 w 6127667"/>
              <a:gd name="connsiteY19" fmla="*/ 558141 h 1140032"/>
              <a:gd name="connsiteX20" fmla="*/ 4548249 w 6127667"/>
              <a:gd name="connsiteY20" fmla="*/ 469076 h 1140032"/>
              <a:gd name="connsiteX21" fmla="*/ 4031672 w 6127667"/>
              <a:gd name="connsiteY21" fmla="*/ 433450 h 1140032"/>
              <a:gd name="connsiteX22" fmla="*/ 3449781 w 6127667"/>
              <a:gd name="connsiteY22" fmla="*/ 385948 h 1140032"/>
              <a:gd name="connsiteX23" fmla="*/ 3022270 w 6127667"/>
              <a:gd name="connsiteY23" fmla="*/ 391886 h 1140032"/>
              <a:gd name="connsiteX24" fmla="*/ 2416628 w 6127667"/>
              <a:gd name="connsiteY24" fmla="*/ 445325 h 1140032"/>
              <a:gd name="connsiteX25" fmla="*/ 1971303 w 6127667"/>
              <a:gd name="connsiteY25" fmla="*/ 546265 h 1140032"/>
              <a:gd name="connsiteX26" fmla="*/ 1359724 w 6127667"/>
              <a:gd name="connsiteY26" fmla="*/ 676894 h 1140032"/>
              <a:gd name="connsiteX27" fmla="*/ 872836 w 6127667"/>
              <a:gd name="connsiteY27" fmla="*/ 807522 h 1140032"/>
              <a:gd name="connsiteX28" fmla="*/ 498763 w 6127667"/>
              <a:gd name="connsiteY28" fmla="*/ 944089 h 1140032"/>
              <a:gd name="connsiteX29" fmla="*/ 11875 w 6127667"/>
              <a:gd name="connsiteY29" fmla="*/ 1140032 h 1140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6127667" h="1140032">
                <a:moveTo>
                  <a:pt x="11875" y="1140032"/>
                </a:moveTo>
                <a:lnTo>
                  <a:pt x="0" y="890650"/>
                </a:lnTo>
                <a:lnTo>
                  <a:pt x="350322" y="736271"/>
                </a:lnTo>
                <a:lnTo>
                  <a:pt x="605641" y="635330"/>
                </a:lnTo>
                <a:lnTo>
                  <a:pt x="1193470" y="397824"/>
                </a:lnTo>
                <a:lnTo>
                  <a:pt x="1567542" y="290946"/>
                </a:lnTo>
                <a:lnTo>
                  <a:pt x="2161309" y="154380"/>
                </a:lnTo>
                <a:lnTo>
                  <a:pt x="2594758" y="65315"/>
                </a:lnTo>
                <a:lnTo>
                  <a:pt x="2939142" y="5938"/>
                </a:lnTo>
                <a:lnTo>
                  <a:pt x="3277589" y="0"/>
                </a:lnTo>
                <a:lnTo>
                  <a:pt x="4019797" y="71252"/>
                </a:lnTo>
                <a:lnTo>
                  <a:pt x="4340431" y="95003"/>
                </a:lnTo>
                <a:lnTo>
                  <a:pt x="4963885" y="243445"/>
                </a:lnTo>
                <a:lnTo>
                  <a:pt x="5355771" y="338447"/>
                </a:lnTo>
                <a:lnTo>
                  <a:pt x="5795158" y="498764"/>
                </a:lnTo>
                <a:lnTo>
                  <a:pt x="6121729" y="617517"/>
                </a:lnTo>
                <a:lnTo>
                  <a:pt x="6127667" y="896587"/>
                </a:lnTo>
                <a:lnTo>
                  <a:pt x="5771407" y="760021"/>
                </a:lnTo>
                <a:lnTo>
                  <a:pt x="5391397" y="641268"/>
                </a:lnTo>
                <a:lnTo>
                  <a:pt x="5011387" y="558141"/>
                </a:lnTo>
                <a:lnTo>
                  <a:pt x="4548249" y="469076"/>
                </a:lnTo>
                <a:lnTo>
                  <a:pt x="4031672" y="433450"/>
                </a:lnTo>
                <a:lnTo>
                  <a:pt x="3449781" y="385948"/>
                </a:lnTo>
                <a:lnTo>
                  <a:pt x="3022270" y="391886"/>
                </a:lnTo>
                <a:lnTo>
                  <a:pt x="2416628" y="445325"/>
                </a:lnTo>
                <a:lnTo>
                  <a:pt x="1971303" y="546265"/>
                </a:lnTo>
                <a:lnTo>
                  <a:pt x="1359724" y="676894"/>
                </a:lnTo>
                <a:lnTo>
                  <a:pt x="872836" y="807522"/>
                </a:lnTo>
                <a:lnTo>
                  <a:pt x="498763" y="944089"/>
                </a:lnTo>
                <a:lnTo>
                  <a:pt x="11875" y="1140032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115" name="Rectangle 114"/>
          <p:cNvSpPr/>
          <p:nvPr/>
        </p:nvSpPr>
        <p:spPr>
          <a:xfrm rot="-180000">
            <a:off x="983671" y="2895603"/>
            <a:ext cx="7301346" cy="457200"/>
          </a:xfrm>
          <a:prstGeom prst="rect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6" name="TextBox 115"/>
          <p:cNvSpPr txBox="1"/>
          <p:nvPr/>
        </p:nvSpPr>
        <p:spPr>
          <a:xfrm rot="5280000">
            <a:off x="2931534" y="3050245"/>
            <a:ext cx="415498" cy="230832"/>
          </a:xfrm>
          <a:prstGeom prst="rect">
            <a:avLst/>
          </a:prstGeom>
          <a:noFill/>
          <a:ln w="12700">
            <a:noFill/>
          </a:ln>
        </p:spPr>
        <p:txBody>
          <a:bodyPr wrap="none" rtlCol="0">
            <a:spAutoFit/>
          </a:bodyPr>
          <a:lstStyle/>
          <a:p>
            <a:r>
              <a:rPr lang="en-US" sz="900" b="1" dirty="0" smtClean="0">
                <a:latin typeface="Calibri" panose="020F0502020204030204" pitchFamily="34" charset="0"/>
              </a:rPr>
              <a:t>7240</a:t>
            </a:r>
            <a:endParaRPr lang="en-US" sz="900" b="1" dirty="0">
              <a:latin typeface="Calibri" panose="020F0502020204030204" pitchFamily="34" charset="0"/>
            </a:endParaRPr>
          </a:p>
        </p:txBody>
      </p:sp>
      <p:sp>
        <p:nvSpPr>
          <p:cNvPr id="137" name="TextBox 136"/>
          <p:cNvSpPr txBox="1"/>
          <p:nvPr/>
        </p:nvSpPr>
        <p:spPr>
          <a:xfrm rot="5280000">
            <a:off x="4958281" y="2942884"/>
            <a:ext cx="415498" cy="230832"/>
          </a:xfrm>
          <a:prstGeom prst="rect">
            <a:avLst/>
          </a:prstGeom>
          <a:noFill/>
          <a:ln w="12700">
            <a:noFill/>
          </a:ln>
        </p:spPr>
        <p:txBody>
          <a:bodyPr wrap="none" rtlCol="0">
            <a:spAutoFit/>
          </a:bodyPr>
          <a:lstStyle/>
          <a:p>
            <a:r>
              <a:rPr lang="en-US" sz="900" b="1" dirty="0" smtClean="0">
                <a:latin typeface="Calibri" panose="020F0502020204030204" pitchFamily="34" charset="0"/>
              </a:rPr>
              <a:t>7240</a:t>
            </a:r>
            <a:endParaRPr lang="en-US" sz="900" b="1" dirty="0">
              <a:latin typeface="Calibri" panose="020F0502020204030204" pitchFamily="34" charset="0"/>
            </a:endParaRPr>
          </a:p>
        </p:txBody>
      </p:sp>
      <p:sp>
        <p:nvSpPr>
          <p:cNvPr id="138" name="TextBox 137"/>
          <p:cNvSpPr txBox="1"/>
          <p:nvPr/>
        </p:nvSpPr>
        <p:spPr>
          <a:xfrm rot="5280000">
            <a:off x="4335134" y="2978228"/>
            <a:ext cx="415498" cy="230832"/>
          </a:xfrm>
          <a:prstGeom prst="rect">
            <a:avLst/>
          </a:prstGeom>
          <a:noFill/>
          <a:ln w="12700">
            <a:noFill/>
          </a:ln>
        </p:spPr>
        <p:txBody>
          <a:bodyPr wrap="none" rtlCol="0">
            <a:spAutoFit/>
          </a:bodyPr>
          <a:lstStyle/>
          <a:p>
            <a:r>
              <a:rPr lang="en-US" sz="900" b="1" dirty="0" smtClean="0">
                <a:latin typeface="Calibri" panose="020F0502020204030204" pitchFamily="34" charset="0"/>
              </a:rPr>
              <a:t>7220</a:t>
            </a:r>
            <a:endParaRPr lang="en-US" sz="900" b="1" dirty="0">
              <a:latin typeface="Calibri" panose="020F0502020204030204" pitchFamily="34" charset="0"/>
            </a:endParaRPr>
          </a:p>
        </p:txBody>
      </p:sp>
      <p:sp>
        <p:nvSpPr>
          <p:cNvPr id="139" name="TextBox 138"/>
          <p:cNvSpPr txBox="1"/>
          <p:nvPr/>
        </p:nvSpPr>
        <p:spPr>
          <a:xfrm rot="5280000">
            <a:off x="4038932" y="2990665"/>
            <a:ext cx="415498" cy="230832"/>
          </a:xfrm>
          <a:prstGeom prst="rect">
            <a:avLst/>
          </a:prstGeom>
          <a:noFill/>
          <a:ln w="12700">
            <a:noFill/>
          </a:ln>
        </p:spPr>
        <p:txBody>
          <a:bodyPr wrap="none" rtlCol="0">
            <a:spAutoFit/>
          </a:bodyPr>
          <a:lstStyle/>
          <a:p>
            <a:r>
              <a:rPr lang="en-US" sz="900" b="1" dirty="0" smtClean="0">
                <a:latin typeface="Calibri" panose="020F0502020204030204" pitchFamily="34" charset="0"/>
              </a:rPr>
              <a:t>7217</a:t>
            </a:r>
            <a:endParaRPr lang="en-US" sz="900" b="1" dirty="0">
              <a:latin typeface="Calibri" panose="020F0502020204030204" pitchFamily="34" charset="0"/>
            </a:endParaRPr>
          </a:p>
        </p:txBody>
      </p:sp>
      <p:sp>
        <p:nvSpPr>
          <p:cNvPr id="140" name="TextBox 139"/>
          <p:cNvSpPr txBox="1"/>
          <p:nvPr/>
        </p:nvSpPr>
        <p:spPr>
          <a:xfrm rot="5280000">
            <a:off x="3614685" y="3001561"/>
            <a:ext cx="415498" cy="230832"/>
          </a:xfrm>
          <a:prstGeom prst="rect">
            <a:avLst/>
          </a:prstGeom>
          <a:noFill/>
          <a:ln w="12700">
            <a:noFill/>
          </a:ln>
        </p:spPr>
        <p:txBody>
          <a:bodyPr wrap="none" rtlCol="0">
            <a:spAutoFit/>
          </a:bodyPr>
          <a:lstStyle/>
          <a:p>
            <a:r>
              <a:rPr lang="en-US" sz="900" b="1" dirty="0" smtClean="0">
                <a:latin typeface="Calibri" panose="020F0502020204030204" pitchFamily="34" charset="0"/>
              </a:rPr>
              <a:t>7220</a:t>
            </a:r>
            <a:endParaRPr lang="en-US" sz="900" b="1" dirty="0">
              <a:latin typeface="Calibri" panose="020F0502020204030204" pitchFamily="34" charset="0"/>
            </a:endParaRPr>
          </a:p>
        </p:txBody>
      </p:sp>
      <p:sp>
        <p:nvSpPr>
          <p:cNvPr id="141" name="TextBox 140"/>
          <p:cNvSpPr txBox="1"/>
          <p:nvPr/>
        </p:nvSpPr>
        <p:spPr>
          <a:xfrm rot="5280000">
            <a:off x="1905193" y="3101412"/>
            <a:ext cx="415498" cy="230832"/>
          </a:xfrm>
          <a:prstGeom prst="rect">
            <a:avLst/>
          </a:prstGeom>
          <a:noFill/>
          <a:ln w="12700">
            <a:noFill/>
          </a:ln>
        </p:spPr>
        <p:txBody>
          <a:bodyPr wrap="none" rtlCol="0">
            <a:spAutoFit/>
          </a:bodyPr>
          <a:lstStyle/>
          <a:p>
            <a:r>
              <a:rPr lang="en-US" sz="900" b="1" dirty="0" smtClean="0">
                <a:latin typeface="Calibri" panose="020F0502020204030204" pitchFamily="34" charset="0"/>
              </a:rPr>
              <a:t>7280</a:t>
            </a:r>
            <a:endParaRPr lang="en-US" sz="900" b="1" dirty="0">
              <a:latin typeface="Calibri" panose="020F0502020204030204" pitchFamily="34" charset="0"/>
            </a:endParaRPr>
          </a:p>
        </p:txBody>
      </p:sp>
      <p:sp>
        <p:nvSpPr>
          <p:cNvPr id="142" name="TextBox 141"/>
          <p:cNvSpPr txBox="1"/>
          <p:nvPr/>
        </p:nvSpPr>
        <p:spPr>
          <a:xfrm rot="5280000">
            <a:off x="2417739" y="3076851"/>
            <a:ext cx="415498" cy="230832"/>
          </a:xfrm>
          <a:prstGeom prst="rect">
            <a:avLst/>
          </a:prstGeom>
          <a:noFill/>
          <a:ln w="12700">
            <a:noFill/>
          </a:ln>
        </p:spPr>
        <p:txBody>
          <a:bodyPr wrap="none" rtlCol="0">
            <a:spAutoFit/>
          </a:bodyPr>
          <a:lstStyle/>
          <a:p>
            <a:r>
              <a:rPr lang="en-US" sz="900" b="1" dirty="0" smtClean="0">
                <a:latin typeface="Calibri" panose="020F0502020204030204" pitchFamily="34" charset="0"/>
              </a:rPr>
              <a:t>7260</a:t>
            </a:r>
            <a:endParaRPr lang="en-US" sz="900" b="1" dirty="0">
              <a:latin typeface="Calibri" panose="020F0502020204030204" pitchFamily="34" charset="0"/>
            </a:endParaRPr>
          </a:p>
        </p:txBody>
      </p:sp>
      <p:sp>
        <p:nvSpPr>
          <p:cNvPr id="144" name="TextBox 143"/>
          <p:cNvSpPr txBox="1"/>
          <p:nvPr/>
        </p:nvSpPr>
        <p:spPr>
          <a:xfrm rot="5280000">
            <a:off x="5670508" y="2892133"/>
            <a:ext cx="415498" cy="230832"/>
          </a:xfrm>
          <a:prstGeom prst="rect">
            <a:avLst/>
          </a:prstGeom>
          <a:noFill/>
          <a:ln w="12700">
            <a:noFill/>
          </a:ln>
        </p:spPr>
        <p:txBody>
          <a:bodyPr wrap="none" rtlCol="0">
            <a:spAutoFit/>
          </a:bodyPr>
          <a:lstStyle/>
          <a:p>
            <a:r>
              <a:rPr lang="en-US" sz="900" b="1" dirty="0" smtClean="0">
                <a:latin typeface="Calibri" panose="020F0502020204030204" pitchFamily="34" charset="0"/>
              </a:rPr>
              <a:t>7280</a:t>
            </a:r>
            <a:endParaRPr lang="en-US" sz="900" b="1" dirty="0">
              <a:latin typeface="Calibri" panose="020F0502020204030204" pitchFamily="34" charset="0"/>
            </a:endParaRPr>
          </a:p>
        </p:txBody>
      </p:sp>
      <p:sp>
        <p:nvSpPr>
          <p:cNvPr id="145" name="TextBox 144"/>
          <p:cNvSpPr txBox="1"/>
          <p:nvPr/>
        </p:nvSpPr>
        <p:spPr>
          <a:xfrm rot="5280000">
            <a:off x="6805438" y="2841893"/>
            <a:ext cx="415498" cy="230832"/>
          </a:xfrm>
          <a:prstGeom prst="rect">
            <a:avLst/>
          </a:prstGeom>
          <a:noFill/>
          <a:ln w="12700">
            <a:noFill/>
          </a:ln>
        </p:spPr>
        <p:txBody>
          <a:bodyPr wrap="none" rtlCol="0">
            <a:spAutoFit/>
          </a:bodyPr>
          <a:lstStyle/>
          <a:p>
            <a:r>
              <a:rPr lang="en-US" sz="900" b="1" dirty="0" smtClean="0">
                <a:latin typeface="Calibri" panose="020F0502020204030204" pitchFamily="34" charset="0"/>
              </a:rPr>
              <a:t>7340</a:t>
            </a:r>
            <a:endParaRPr lang="en-US" sz="900" b="1" dirty="0">
              <a:latin typeface="Calibri" panose="020F0502020204030204" pitchFamily="34" charset="0"/>
            </a:endParaRPr>
          </a:p>
        </p:txBody>
      </p:sp>
      <p:sp>
        <p:nvSpPr>
          <p:cNvPr id="146" name="TextBox 145"/>
          <p:cNvSpPr txBox="1"/>
          <p:nvPr/>
        </p:nvSpPr>
        <p:spPr>
          <a:xfrm rot="5280000">
            <a:off x="6053300" y="2877878"/>
            <a:ext cx="415498" cy="230832"/>
          </a:xfrm>
          <a:prstGeom prst="rect">
            <a:avLst/>
          </a:prstGeom>
          <a:noFill/>
          <a:ln w="12700">
            <a:noFill/>
          </a:ln>
        </p:spPr>
        <p:txBody>
          <a:bodyPr wrap="none" rtlCol="0">
            <a:spAutoFit/>
          </a:bodyPr>
          <a:lstStyle/>
          <a:p>
            <a:r>
              <a:rPr lang="en-US" sz="900" b="1" dirty="0" smtClean="0">
                <a:latin typeface="Calibri" panose="020F0502020204030204" pitchFamily="34" charset="0"/>
              </a:rPr>
              <a:t>7300</a:t>
            </a:r>
            <a:endParaRPr lang="en-US" sz="900" b="1" dirty="0">
              <a:latin typeface="Calibri" panose="020F0502020204030204" pitchFamily="34" charset="0"/>
            </a:endParaRPr>
          </a:p>
        </p:txBody>
      </p:sp>
      <p:sp>
        <p:nvSpPr>
          <p:cNvPr id="147" name="TextBox 146"/>
          <p:cNvSpPr txBox="1"/>
          <p:nvPr/>
        </p:nvSpPr>
        <p:spPr>
          <a:xfrm rot="5280000">
            <a:off x="5299716" y="2910770"/>
            <a:ext cx="415498" cy="230832"/>
          </a:xfrm>
          <a:prstGeom prst="rect">
            <a:avLst/>
          </a:prstGeom>
          <a:noFill/>
          <a:ln w="12700">
            <a:noFill/>
          </a:ln>
        </p:spPr>
        <p:txBody>
          <a:bodyPr wrap="none" rtlCol="0">
            <a:spAutoFit/>
          </a:bodyPr>
          <a:lstStyle/>
          <a:p>
            <a:r>
              <a:rPr lang="en-US" sz="900" b="1" dirty="0" smtClean="0">
                <a:latin typeface="Calibri" panose="020F0502020204030204" pitchFamily="34" charset="0"/>
              </a:rPr>
              <a:t>7260</a:t>
            </a:r>
            <a:endParaRPr lang="en-US" sz="900" b="1" dirty="0">
              <a:latin typeface="Calibri" panose="020F0502020204030204" pitchFamily="34" charset="0"/>
            </a:endParaRPr>
          </a:p>
        </p:txBody>
      </p:sp>
      <p:sp>
        <p:nvSpPr>
          <p:cNvPr id="148" name="TextBox 147"/>
          <p:cNvSpPr txBox="1"/>
          <p:nvPr/>
        </p:nvSpPr>
        <p:spPr>
          <a:xfrm rot="5280000">
            <a:off x="1450742" y="3134107"/>
            <a:ext cx="415498" cy="230832"/>
          </a:xfrm>
          <a:prstGeom prst="rect">
            <a:avLst/>
          </a:prstGeom>
          <a:noFill/>
          <a:ln w="12700">
            <a:noFill/>
          </a:ln>
        </p:spPr>
        <p:txBody>
          <a:bodyPr wrap="none" rtlCol="0">
            <a:spAutoFit/>
          </a:bodyPr>
          <a:lstStyle/>
          <a:p>
            <a:r>
              <a:rPr lang="en-US" sz="900" b="1" dirty="0" smtClean="0">
                <a:latin typeface="Calibri" panose="020F0502020204030204" pitchFamily="34" charset="0"/>
              </a:rPr>
              <a:t>7300</a:t>
            </a:r>
            <a:endParaRPr lang="en-US" sz="900" b="1" dirty="0">
              <a:latin typeface="Calibri" panose="020F0502020204030204" pitchFamily="34" charset="0"/>
            </a:endParaRPr>
          </a:p>
        </p:txBody>
      </p:sp>
      <p:cxnSp>
        <p:nvCxnSpPr>
          <p:cNvPr id="118" name="Straight Arrow Connector 117"/>
          <p:cNvCxnSpPr/>
          <p:nvPr/>
        </p:nvCxnSpPr>
        <p:spPr>
          <a:xfrm flipH="1" flipV="1">
            <a:off x="3136790" y="3299791"/>
            <a:ext cx="43402" cy="44483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Straight Arrow Connector 118"/>
          <p:cNvCxnSpPr/>
          <p:nvPr/>
        </p:nvCxnSpPr>
        <p:spPr>
          <a:xfrm flipH="1" flipV="1">
            <a:off x="4249972" y="3271962"/>
            <a:ext cx="34182" cy="310679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Arrow Connector 119"/>
          <p:cNvCxnSpPr/>
          <p:nvPr/>
        </p:nvCxnSpPr>
        <p:spPr>
          <a:xfrm flipH="1" flipV="1">
            <a:off x="5510254" y="3160643"/>
            <a:ext cx="34201" cy="424791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" name="Straight Arrow Connector 120"/>
          <p:cNvCxnSpPr/>
          <p:nvPr/>
        </p:nvCxnSpPr>
        <p:spPr>
          <a:xfrm flipH="1" flipV="1">
            <a:off x="4544170" y="3228230"/>
            <a:ext cx="22254" cy="325232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2" name="Straight Arrow Connector 121"/>
          <p:cNvCxnSpPr/>
          <p:nvPr/>
        </p:nvCxnSpPr>
        <p:spPr>
          <a:xfrm flipH="1" flipV="1">
            <a:off x="1657847" y="3383280"/>
            <a:ext cx="93316" cy="800531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Arrow Connector 122"/>
          <p:cNvCxnSpPr/>
          <p:nvPr/>
        </p:nvCxnSpPr>
        <p:spPr>
          <a:xfrm flipH="1" flipV="1">
            <a:off x="2111071" y="3355450"/>
            <a:ext cx="55362" cy="66168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" name="Straight Arrow Connector 123"/>
          <p:cNvCxnSpPr/>
          <p:nvPr/>
        </p:nvCxnSpPr>
        <p:spPr>
          <a:xfrm rot="21240000" flipV="1">
            <a:off x="2645423" y="3318799"/>
            <a:ext cx="8543" cy="541635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0" name="Straight Arrow Connector 149"/>
          <p:cNvCxnSpPr/>
          <p:nvPr/>
        </p:nvCxnSpPr>
        <p:spPr>
          <a:xfrm flipH="1" flipV="1">
            <a:off x="5168348" y="3200400"/>
            <a:ext cx="35930" cy="375731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1" name="Straight Arrow Connector 150"/>
          <p:cNvCxnSpPr/>
          <p:nvPr/>
        </p:nvCxnSpPr>
        <p:spPr>
          <a:xfrm flipH="1" flipV="1">
            <a:off x="6706925" y="3108960"/>
            <a:ext cx="73062" cy="645656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3" name="Straight Arrow Connector 152"/>
          <p:cNvCxnSpPr/>
          <p:nvPr/>
        </p:nvCxnSpPr>
        <p:spPr>
          <a:xfrm flipH="1" flipV="1">
            <a:off x="5879990" y="3148717"/>
            <a:ext cx="36409" cy="467234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5" name="Straight Arrow Connector 154"/>
          <p:cNvCxnSpPr/>
          <p:nvPr/>
        </p:nvCxnSpPr>
        <p:spPr>
          <a:xfrm flipH="1" flipV="1">
            <a:off x="7019568" y="3093057"/>
            <a:ext cx="73037" cy="763162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6" name="Straight Arrow Connector 155"/>
          <p:cNvCxnSpPr/>
          <p:nvPr/>
        </p:nvCxnSpPr>
        <p:spPr>
          <a:xfrm flipH="1" flipV="1">
            <a:off x="7375585" y="3079630"/>
            <a:ext cx="66514" cy="87226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9" name="Straight Arrow Connector 158"/>
          <p:cNvCxnSpPr/>
          <p:nvPr/>
        </p:nvCxnSpPr>
        <p:spPr>
          <a:xfrm flipH="1" flipV="1">
            <a:off x="6261652" y="3132815"/>
            <a:ext cx="47708" cy="528761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2" name="Straight Arrow Connector 171"/>
          <p:cNvCxnSpPr/>
          <p:nvPr/>
        </p:nvCxnSpPr>
        <p:spPr>
          <a:xfrm flipH="1" flipV="1">
            <a:off x="3828553" y="3264010"/>
            <a:ext cx="26650" cy="348307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6" name="TextBox 175"/>
          <p:cNvSpPr txBox="1"/>
          <p:nvPr/>
        </p:nvSpPr>
        <p:spPr>
          <a:xfrm rot="5280000">
            <a:off x="6498102" y="2865657"/>
            <a:ext cx="415498" cy="230832"/>
          </a:xfrm>
          <a:prstGeom prst="rect">
            <a:avLst/>
          </a:prstGeom>
          <a:noFill/>
          <a:ln w="12700">
            <a:noFill/>
          </a:ln>
        </p:spPr>
        <p:txBody>
          <a:bodyPr wrap="none" rtlCol="0">
            <a:spAutoFit/>
          </a:bodyPr>
          <a:lstStyle/>
          <a:p>
            <a:r>
              <a:rPr lang="en-US" sz="900" b="1" dirty="0" smtClean="0">
                <a:latin typeface="Calibri" panose="020F0502020204030204" pitchFamily="34" charset="0"/>
              </a:rPr>
              <a:t>7320</a:t>
            </a:r>
            <a:endParaRPr lang="en-US" sz="900" b="1" dirty="0">
              <a:latin typeface="Calibri" panose="020F0502020204030204" pitchFamily="34" charset="0"/>
            </a:endParaRPr>
          </a:p>
        </p:txBody>
      </p:sp>
      <p:sp>
        <p:nvSpPr>
          <p:cNvPr id="180" name="TextBox 179"/>
          <p:cNvSpPr txBox="1"/>
          <p:nvPr/>
        </p:nvSpPr>
        <p:spPr>
          <a:xfrm rot="5280000">
            <a:off x="7164063" y="2827340"/>
            <a:ext cx="415498" cy="230832"/>
          </a:xfrm>
          <a:prstGeom prst="rect">
            <a:avLst/>
          </a:prstGeom>
          <a:noFill/>
          <a:ln w="12700">
            <a:noFill/>
          </a:ln>
        </p:spPr>
        <p:txBody>
          <a:bodyPr wrap="none" rtlCol="0">
            <a:spAutoFit/>
          </a:bodyPr>
          <a:lstStyle/>
          <a:p>
            <a:r>
              <a:rPr lang="en-US" sz="900" b="1" dirty="0" smtClean="0">
                <a:latin typeface="Calibri" panose="020F0502020204030204" pitchFamily="34" charset="0"/>
              </a:rPr>
              <a:t>7360</a:t>
            </a:r>
            <a:endParaRPr lang="en-US" sz="900" b="1" dirty="0">
              <a:latin typeface="Calibri" panose="020F050202020403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Get Depths along the </a:t>
            </a:r>
            <a:r>
              <a:rPr lang="en-US" dirty="0" smtClean="0"/>
              <a:t>Low Side </a:t>
            </a:r>
            <a:r>
              <a:rPr lang="en-US" dirty="0"/>
              <a:t>Cut-Off</a:t>
            </a:r>
          </a:p>
        </p:txBody>
      </p:sp>
    </p:spTree>
    <p:extLst>
      <p:ext uri="{BB962C8B-B14F-4D97-AF65-F5344CB8AC3E}">
        <p14:creationId xmlns:p14="http://schemas.microsoft.com/office/powerpoint/2010/main" val="309432149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 bwMode="auto">
          <a:xfrm>
            <a:off x="1732324" y="1405327"/>
            <a:ext cx="6158928" cy="4526665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grpSp>
        <p:nvGrpSpPr>
          <p:cNvPr id="2" name="Group 1"/>
          <p:cNvGrpSpPr>
            <a:grpSpLocks noChangeAspect="1"/>
          </p:cNvGrpSpPr>
          <p:nvPr/>
        </p:nvGrpSpPr>
        <p:grpSpPr>
          <a:xfrm>
            <a:off x="1330042" y="927013"/>
            <a:ext cx="6487518" cy="5471351"/>
            <a:chOff x="969822" y="529855"/>
            <a:chExt cx="7315196" cy="6169458"/>
          </a:xfrm>
        </p:grpSpPr>
        <p:grpSp>
          <p:nvGrpSpPr>
            <p:cNvPr id="3" name="Group 40"/>
            <p:cNvGrpSpPr/>
            <p:nvPr/>
          </p:nvGrpSpPr>
          <p:grpSpPr>
            <a:xfrm>
              <a:off x="1510147" y="1191504"/>
              <a:ext cx="6359235" cy="3602227"/>
              <a:chOff x="661837" y="1288473"/>
              <a:chExt cx="7633854" cy="4615830"/>
            </a:xfrm>
          </p:grpSpPr>
          <p:cxnSp>
            <p:nvCxnSpPr>
              <p:cNvPr id="5" name="Straight Connector 4"/>
              <p:cNvCxnSpPr/>
              <p:nvPr/>
            </p:nvCxnSpPr>
            <p:spPr>
              <a:xfrm>
                <a:off x="661837" y="1288473"/>
                <a:ext cx="7633854" cy="29976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Straight Connector 25"/>
              <p:cNvCxnSpPr/>
              <p:nvPr/>
            </p:nvCxnSpPr>
            <p:spPr>
              <a:xfrm>
                <a:off x="661837" y="1594197"/>
                <a:ext cx="7633854" cy="29976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Straight Connector 26"/>
              <p:cNvCxnSpPr/>
              <p:nvPr/>
            </p:nvCxnSpPr>
            <p:spPr>
              <a:xfrm>
                <a:off x="661837" y="1899921"/>
                <a:ext cx="7633854" cy="29976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Straight Connector 27"/>
              <p:cNvCxnSpPr/>
              <p:nvPr/>
            </p:nvCxnSpPr>
            <p:spPr>
              <a:xfrm>
                <a:off x="661837" y="2205645"/>
                <a:ext cx="7633854" cy="29976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28"/>
              <p:cNvCxnSpPr/>
              <p:nvPr/>
            </p:nvCxnSpPr>
            <p:spPr>
              <a:xfrm>
                <a:off x="661837" y="2511369"/>
                <a:ext cx="7633854" cy="29976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Straight Connector 29"/>
              <p:cNvCxnSpPr/>
              <p:nvPr/>
            </p:nvCxnSpPr>
            <p:spPr>
              <a:xfrm>
                <a:off x="661837" y="2817093"/>
                <a:ext cx="7633854" cy="29976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Straight Connector 30"/>
              <p:cNvCxnSpPr/>
              <p:nvPr/>
            </p:nvCxnSpPr>
            <p:spPr>
              <a:xfrm>
                <a:off x="661837" y="3122817"/>
                <a:ext cx="7633854" cy="29976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Straight Connector 31"/>
              <p:cNvCxnSpPr/>
              <p:nvPr/>
            </p:nvCxnSpPr>
            <p:spPr>
              <a:xfrm>
                <a:off x="661837" y="3428541"/>
                <a:ext cx="7633854" cy="29976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Straight Connector 32"/>
              <p:cNvCxnSpPr/>
              <p:nvPr/>
            </p:nvCxnSpPr>
            <p:spPr>
              <a:xfrm>
                <a:off x="661837" y="3734265"/>
                <a:ext cx="7633854" cy="29976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Straight Connector 33"/>
              <p:cNvCxnSpPr/>
              <p:nvPr/>
            </p:nvCxnSpPr>
            <p:spPr>
              <a:xfrm>
                <a:off x="661837" y="4039989"/>
                <a:ext cx="7633854" cy="29976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Straight Connector 34"/>
              <p:cNvCxnSpPr/>
              <p:nvPr/>
            </p:nvCxnSpPr>
            <p:spPr>
              <a:xfrm>
                <a:off x="661837" y="4345713"/>
                <a:ext cx="7633854" cy="29976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Straight Connector 35"/>
              <p:cNvCxnSpPr/>
              <p:nvPr/>
            </p:nvCxnSpPr>
            <p:spPr>
              <a:xfrm>
                <a:off x="661837" y="4651437"/>
                <a:ext cx="7633854" cy="29976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Straight Connector 36"/>
              <p:cNvCxnSpPr/>
              <p:nvPr/>
            </p:nvCxnSpPr>
            <p:spPr>
              <a:xfrm>
                <a:off x="661837" y="4957161"/>
                <a:ext cx="7633854" cy="29976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Straight Connector 37"/>
              <p:cNvCxnSpPr/>
              <p:nvPr/>
            </p:nvCxnSpPr>
            <p:spPr>
              <a:xfrm>
                <a:off x="661837" y="5262885"/>
                <a:ext cx="7633854" cy="29976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Straight Connector 38"/>
              <p:cNvCxnSpPr/>
              <p:nvPr/>
            </p:nvCxnSpPr>
            <p:spPr>
              <a:xfrm>
                <a:off x="661837" y="5568609"/>
                <a:ext cx="7633854" cy="29976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Straight Connector 39"/>
              <p:cNvCxnSpPr/>
              <p:nvPr/>
            </p:nvCxnSpPr>
            <p:spPr>
              <a:xfrm>
                <a:off x="661837" y="5874327"/>
                <a:ext cx="7633854" cy="29976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43" name="Straight Connector 42"/>
            <p:cNvCxnSpPr/>
            <p:nvPr/>
          </p:nvCxnSpPr>
          <p:spPr>
            <a:xfrm rot="5400000">
              <a:off x="2277223" y="3591781"/>
              <a:ext cx="4997726" cy="2136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/>
            <p:cNvCxnSpPr/>
            <p:nvPr/>
          </p:nvCxnSpPr>
          <p:spPr>
            <a:xfrm rot="5400000">
              <a:off x="2059282" y="3591781"/>
              <a:ext cx="4997726" cy="2136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/>
            <p:nvPr/>
          </p:nvCxnSpPr>
          <p:spPr>
            <a:xfrm rot="5400000">
              <a:off x="1841341" y="3591781"/>
              <a:ext cx="4997726" cy="2136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/>
            <p:cNvCxnSpPr/>
            <p:nvPr/>
          </p:nvCxnSpPr>
          <p:spPr>
            <a:xfrm rot="5400000">
              <a:off x="1623399" y="3591781"/>
              <a:ext cx="4997726" cy="2136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/>
            <p:cNvCxnSpPr/>
            <p:nvPr/>
          </p:nvCxnSpPr>
          <p:spPr>
            <a:xfrm rot="5400000">
              <a:off x="1405458" y="3591781"/>
              <a:ext cx="4997726" cy="2136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/>
            <p:nvPr/>
          </p:nvCxnSpPr>
          <p:spPr>
            <a:xfrm rot="5400000">
              <a:off x="1187517" y="3591781"/>
              <a:ext cx="4997726" cy="2136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/>
            <p:nvPr/>
          </p:nvCxnSpPr>
          <p:spPr>
            <a:xfrm rot="5400000">
              <a:off x="969576" y="3591781"/>
              <a:ext cx="4997726" cy="2136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/>
            <p:nvPr/>
          </p:nvCxnSpPr>
          <p:spPr>
            <a:xfrm rot="5400000">
              <a:off x="751636" y="3591782"/>
              <a:ext cx="4997726" cy="2136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/>
            <p:cNvCxnSpPr/>
            <p:nvPr/>
          </p:nvCxnSpPr>
          <p:spPr>
            <a:xfrm rot="5400000">
              <a:off x="533695" y="3591782"/>
              <a:ext cx="4997726" cy="2136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/>
            <p:cNvCxnSpPr/>
            <p:nvPr/>
          </p:nvCxnSpPr>
          <p:spPr>
            <a:xfrm rot="5400000">
              <a:off x="315754" y="3591781"/>
              <a:ext cx="4997726" cy="2136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/>
            <p:cNvCxnSpPr/>
            <p:nvPr/>
          </p:nvCxnSpPr>
          <p:spPr>
            <a:xfrm rot="5400000">
              <a:off x="97814" y="3591781"/>
              <a:ext cx="4997726" cy="2136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/>
            <p:nvPr/>
          </p:nvCxnSpPr>
          <p:spPr>
            <a:xfrm rot="5400000">
              <a:off x="-120127" y="3591781"/>
              <a:ext cx="4997726" cy="2136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/>
            <p:cNvCxnSpPr/>
            <p:nvPr/>
          </p:nvCxnSpPr>
          <p:spPr>
            <a:xfrm rot="5400000">
              <a:off x="-338068" y="3591781"/>
              <a:ext cx="4997726" cy="2136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/>
            <p:cNvCxnSpPr/>
            <p:nvPr/>
          </p:nvCxnSpPr>
          <p:spPr>
            <a:xfrm rot="5400000">
              <a:off x="-556009" y="3591781"/>
              <a:ext cx="4997726" cy="2136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/>
            <p:cNvCxnSpPr/>
            <p:nvPr/>
          </p:nvCxnSpPr>
          <p:spPr>
            <a:xfrm rot="5400000">
              <a:off x="-773950" y="3591781"/>
              <a:ext cx="4997726" cy="2136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/>
            <p:cNvCxnSpPr/>
            <p:nvPr/>
          </p:nvCxnSpPr>
          <p:spPr>
            <a:xfrm rot="5400000">
              <a:off x="-991891" y="3591781"/>
              <a:ext cx="4997726" cy="2136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/>
            <p:cNvCxnSpPr/>
            <p:nvPr/>
          </p:nvCxnSpPr>
          <p:spPr>
            <a:xfrm rot="5400000">
              <a:off x="5110455" y="3591781"/>
              <a:ext cx="4997726" cy="2136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/>
            <p:cNvCxnSpPr/>
            <p:nvPr/>
          </p:nvCxnSpPr>
          <p:spPr>
            <a:xfrm rot="5400000">
              <a:off x="4892514" y="3591781"/>
              <a:ext cx="4997726" cy="2136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/>
          </p:nvCxnSpPr>
          <p:spPr>
            <a:xfrm rot="5400000">
              <a:off x="4674572" y="3591781"/>
              <a:ext cx="4997726" cy="2136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/>
            <p:cNvCxnSpPr/>
            <p:nvPr/>
          </p:nvCxnSpPr>
          <p:spPr>
            <a:xfrm rot="5400000">
              <a:off x="4456631" y="3591781"/>
              <a:ext cx="4997726" cy="2136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/>
            <p:cNvCxnSpPr/>
            <p:nvPr/>
          </p:nvCxnSpPr>
          <p:spPr>
            <a:xfrm rot="5400000">
              <a:off x="4238690" y="3591781"/>
              <a:ext cx="4997726" cy="2136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/>
            <p:cNvCxnSpPr/>
            <p:nvPr/>
          </p:nvCxnSpPr>
          <p:spPr>
            <a:xfrm rot="5400000">
              <a:off x="4020750" y="3591781"/>
              <a:ext cx="4997726" cy="2136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/>
            <p:cNvCxnSpPr/>
            <p:nvPr/>
          </p:nvCxnSpPr>
          <p:spPr>
            <a:xfrm rot="5400000">
              <a:off x="3802809" y="3591781"/>
              <a:ext cx="4997726" cy="2136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/>
            <p:cNvCxnSpPr/>
            <p:nvPr/>
          </p:nvCxnSpPr>
          <p:spPr>
            <a:xfrm rot="5400000">
              <a:off x="3584868" y="3591781"/>
              <a:ext cx="4997726" cy="2136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/>
            <p:cNvCxnSpPr/>
            <p:nvPr/>
          </p:nvCxnSpPr>
          <p:spPr>
            <a:xfrm rot="5400000">
              <a:off x="3366927" y="3591781"/>
              <a:ext cx="4997726" cy="2136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/>
            <p:cNvCxnSpPr/>
            <p:nvPr/>
          </p:nvCxnSpPr>
          <p:spPr>
            <a:xfrm rot="5400000">
              <a:off x="3148986" y="3591781"/>
              <a:ext cx="4997726" cy="2136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/>
            <p:cNvCxnSpPr/>
            <p:nvPr/>
          </p:nvCxnSpPr>
          <p:spPr>
            <a:xfrm rot="5400000">
              <a:off x="2931045" y="3591781"/>
              <a:ext cx="4997726" cy="2136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/>
            <p:cNvCxnSpPr/>
            <p:nvPr/>
          </p:nvCxnSpPr>
          <p:spPr>
            <a:xfrm rot="5400000">
              <a:off x="2713105" y="3591781"/>
              <a:ext cx="4997726" cy="2136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/>
            <p:cNvCxnSpPr/>
            <p:nvPr/>
          </p:nvCxnSpPr>
          <p:spPr>
            <a:xfrm rot="5400000">
              <a:off x="2495164" y="3591781"/>
              <a:ext cx="4997726" cy="2136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" name="Group 76"/>
            <p:cNvGrpSpPr/>
            <p:nvPr/>
          </p:nvGrpSpPr>
          <p:grpSpPr>
            <a:xfrm rot="180000">
              <a:off x="969822" y="529855"/>
              <a:ext cx="7301346" cy="722552"/>
              <a:chOff x="983672" y="3841083"/>
              <a:chExt cx="7301357" cy="722546"/>
            </a:xfrm>
          </p:grpSpPr>
          <p:sp>
            <p:nvSpPr>
              <p:cNvPr id="78" name="TextBox 77"/>
              <p:cNvSpPr txBox="1"/>
              <p:nvPr/>
            </p:nvSpPr>
            <p:spPr>
              <a:xfrm rot="20160000">
                <a:off x="3685310" y="4172200"/>
                <a:ext cx="415498" cy="230833"/>
              </a:xfrm>
              <a:prstGeom prst="rect">
                <a:avLst/>
              </a:prstGeom>
              <a:noFill/>
              <a:ln w="12700"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sz="900" b="1" dirty="0" smtClean="0">
                    <a:latin typeface="Calibri" panose="020F0502020204030204" pitchFamily="34" charset="0"/>
                  </a:rPr>
                  <a:t>7160</a:t>
                </a:r>
                <a:endParaRPr lang="en-US" sz="900" b="1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79" name="TextBox 78"/>
              <p:cNvSpPr txBox="1"/>
              <p:nvPr/>
            </p:nvSpPr>
            <p:spPr>
              <a:xfrm rot="18840000">
                <a:off x="2388923" y="4176158"/>
                <a:ext cx="415499" cy="230833"/>
              </a:xfrm>
              <a:prstGeom prst="rect">
                <a:avLst/>
              </a:prstGeom>
              <a:noFill/>
              <a:ln w="12700"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sz="900" b="1" dirty="0" smtClean="0">
                    <a:latin typeface="Calibri" panose="020F0502020204030204" pitchFamily="34" charset="0"/>
                  </a:rPr>
                  <a:t>7240</a:t>
                </a:r>
                <a:endParaRPr lang="en-US" sz="900" b="1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80" name="Rectangle 79"/>
              <p:cNvSpPr/>
              <p:nvPr/>
            </p:nvSpPr>
            <p:spPr>
              <a:xfrm rot="-180000">
                <a:off x="983671" y="3934695"/>
                <a:ext cx="7301346" cy="457200"/>
              </a:xfrm>
              <a:prstGeom prst="rect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Calibri" panose="020F0502020204030204" pitchFamily="34" charset="0"/>
                </a:endParaRPr>
              </a:p>
            </p:txBody>
          </p:sp>
          <p:sp>
            <p:nvSpPr>
              <p:cNvPr id="81" name="TextBox 80"/>
              <p:cNvSpPr txBox="1"/>
              <p:nvPr/>
            </p:nvSpPr>
            <p:spPr>
              <a:xfrm rot="5280000">
                <a:off x="2744684" y="4184432"/>
                <a:ext cx="415499" cy="230833"/>
              </a:xfrm>
              <a:prstGeom prst="rect">
                <a:avLst/>
              </a:prstGeom>
              <a:noFill/>
              <a:ln w="12700"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sz="900" b="1" dirty="0" smtClean="0">
                    <a:latin typeface="Calibri" panose="020F0502020204030204" pitchFamily="34" charset="0"/>
                  </a:rPr>
                  <a:t>7040</a:t>
                </a:r>
                <a:endParaRPr lang="en-US" sz="900" b="1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82" name="TextBox 81"/>
              <p:cNvSpPr txBox="1"/>
              <p:nvPr/>
            </p:nvSpPr>
            <p:spPr>
              <a:xfrm rot="5280000">
                <a:off x="4759505" y="4061168"/>
                <a:ext cx="415499" cy="230833"/>
              </a:xfrm>
              <a:prstGeom prst="rect">
                <a:avLst/>
              </a:prstGeom>
              <a:noFill/>
              <a:ln w="12700"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sz="900" b="1" dirty="0" smtClean="0">
                    <a:latin typeface="Calibri" panose="020F0502020204030204" pitchFamily="34" charset="0"/>
                  </a:rPr>
                  <a:t>7080</a:t>
                </a:r>
                <a:endParaRPr lang="en-US" sz="900" b="1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83" name="TextBox 82"/>
              <p:cNvSpPr txBox="1"/>
              <p:nvPr/>
            </p:nvSpPr>
            <p:spPr>
              <a:xfrm rot="5280000">
                <a:off x="4434532" y="4092543"/>
                <a:ext cx="415499" cy="230833"/>
              </a:xfrm>
              <a:prstGeom prst="rect">
                <a:avLst/>
              </a:prstGeom>
              <a:noFill/>
              <a:ln w="12700"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sz="900" b="1" dirty="0" smtClean="0">
                    <a:latin typeface="Calibri" panose="020F0502020204030204" pitchFamily="34" charset="0"/>
                  </a:rPr>
                  <a:t>7060</a:t>
                </a:r>
                <a:endParaRPr lang="en-US" sz="900" b="1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84" name="TextBox 83"/>
              <p:cNvSpPr txBox="1"/>
              <p:nvPr/>
            </p:nvSpPr>
            <p:spPr>
              <a:xfrm rot="5280000">
                <a:off x="4082668" y="4097026"/>
                <a:ext cx="415499" cy="230833"/>
              </a:xfrm>
              <a:prstGeom prst="rect">
                <a:avLst/>
              </a:prstGeom>
              <a:noFill/>
              <a:ln w="12700"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sz="900" b="1" dirty="0" smtClean="0">
                    <a:latin typeface="Calibri" panose="020F0502020204030204" pitchFamily="34" charset="0"/>
                  </a:rPr>
                  <a:t>7040</a:t>
                </a:r>
                <a:endParaRPr lang="en-US" sz="900" b="1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85" name="TextBox 84"/>
              <p:cNvSpPr txBox="1"/>
              <p:nvPr/>
            </p:nvSpPr>
            <p:spPr>
              <a:xfrm rot="5280000">
                <a:off x="3582885" y="4121675"/>
                <a:ext cx="415499" cy="230833"/>
              </a:xfrm>
              <a:prstGeom prst="rect">
                <a:avLst/>
              </a:prstGeom>
              <a:noFill/>
              <a:ln w="12700"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sz="900" b="1" dirty="0" smtClean="0">
                    <a:latin typeface="Calibri" panose="020F0502020204030204" pitchFamily="34" charset="0"/>
                  </a:rPr>
                  <a:t>7022</a:t>
                </a:r>
                <a:endParaRPr lang="en-US" sz="900" b="1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86" name="TextBox 85"/>
              <p:cNvSpPr txBox="1"/>
              <p:nvPr/>
            </p:nvSpPr>
            <p:spPr>
              <a:xfrm rot="5280000">
                <a:off x="2000612" y="4213568"/>
                <a:ext cx="415499" cy="230833"/>
              </a:xfrm>
              <a:prstGeom prst="rect">
                <a:avLst/>
              </a:prstGeom>
              <a:noFill/>
              <a:ln w="12700"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sz="900" b="1" dirty="0" smtClean="0">
                    <a:latin typeface="Calibri" panose="020F0502020204030204" pitchFamily="34" charset="0"/>
                  </a:rPr>
                  <a:t>7080</a:t>
                </a:r>
                <a:endParaRPr lang="en-US" sz="900" b="1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87" name="TextBox 86"/>
              <p:cNvSpPr txBox="1"/>
              <p:nvPr/>
            </p:nvSpPr>
            <p:spPr>
              <a:xfrm rot="5280000">
                <a:off x="2314376" y="4191157"/>
                <a:ext cx="415499" cy="230833"/>
              </a:xfrm>
              <a:prstGeom prst="rect">
                <a:avLst/>
              </a:prstGeom>
              <a:noFill/>
              <a:ln w="12700"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sz="900" b="1" dirty="0" smtClean="0">
                    <a:latin typeface="Calibri" panose="020F0502020204030204" pitchFamily="34" charset="0"/>
                  </a:rPr>
                  <a:t>7060</a:t>
                </a:r>
                <a:endParaRPr lang="en-US" sz="900" b="1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88" name="TextBox 87"/>
              <p:cNvSpPr txBox="1"/>
              <p:nvPr/>
            </p:nvSpPr>
            <p:spPr>
              <a:xfrm rot="5280000">
                <a:off x="6496418" y="3969280"/>
                <a:ext cx="415499" cy="230833"/>
              </a:xfrm>
              <a:prstGeom prst="rect">
                <a:avLst/>
              </a:prstGeom>
              <a:noFill/>
              <a:ln w="12700"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sz="900" b="1" dirty="0" smtClean="0">
                    <a:latin typeface="Calibri" panose="020F0502020204030204" pitchFamily="34" charset="0"/>
                  </a:rPr>
                  <a:t>7220</a:t>
                </a:r>
                <a:endParaRPr lang="en-US" sz="900" b="1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89" name="TextBox 88"/>
              <p:cNvSpPr txBox="1"/>
              <p:nvPr/>
            </p:nvSpPr>
            <p:spPr>
              <a:xfrm rot="5280000">
                <a:off x="5257045" y="4034274"/>
                <a:ext cx="415499" cy="230833"/>
              </a:xfrm>
              <a:prstGeom prst="rect">
                <a:avLst/>
              </a:prstGeom>
              <a:noFill/>
              <a:ln w="12700"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sz="900" b="1" dirty="0" smtClean="0">
                    <a:latin typeface="Calibri" panose="020F0502020204030204" pitchFamily="34" charset="0"/>
                  </a:rPr>
                  <a:t>7120</a:t>
                </a:r>
                <a:endParaRPr lang="en-US" sz="900" b="1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90" name="TextBox 89"/>
              <p:cNvSpPr txBox="1"/>
              <p:nvPr/>
            </p:nvSpPr>
            <p:spPr>
              <a:xfrm rot="5280000">
                <a:off x="6028011" y="4011862"/>
                <a:ext cx="415499" cy="230833"/>
              </a:xfrm>
              <a:prstGeom prst="rect">
                <a:avLst/>
              </a:prstGeom>
              <a:noFill/>
              <a:ln w="12700"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sz="900" b="1" dirty="0" smtClean="0">
                    <a:latin typeface="Calibri" panose="020F0502020204030204" pitchFamily="34" charset="0"/>
                  </a:rPr>
                  <a:t>7180</a:t>
                </a:r>
                <a:endParaRPr lang="en-US" sz="900" b="1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91" name="TextBox 90"/>
              <p:cNvSpPr txBox="1"/>
              <p:nvPr/>
            </p:nvSpPr>
            <p:spPr>
              <a:xfrm rot="5280000">
                <a:off x="5548398" y="3996167"/>
                <a:ext cx="415499" cy="230833"/>
              </a:xfrm>
              <a:prstGeom prst="rect">
                <a:avLst/>
              </a:prstGeom>
              <a:noFill/>
              <a:ln w="12700"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sz="900" b="1" dirty="0" smtClean="0">
                    <a:latin typeface="Calibri" panose="020F0502020204030204" pitchFamily="34" charset="0"/>
                  </a:rPr>
                  <a:t>7140</a:t>
                </a:r>
                <a:endParaRPr lang="en-US" sz="900" b="1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92" name="TextBox 91"/>
              <p:cNvSpPr txBox="1"/>
              <p:nvPr/>
            </p:nvSpPr>
            <p:spPr>
              <a:xfrm rot="5280000">
                <a:off x="5001551" y="4074614"/>
                <a:ext cx="415499" cy="230833"/>
              </a:xfrm>
              <a:prstGeom prst="rect">
                <a:avLst/>
              </a:prstGeom>
              <a:noFill/>
              <a:ln w="12700"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sz="900" b="1" dirty="0" smtClean="0">
                    <a:latin typeface="Calibri" panose="020F0502020204030204" pitchFamily="34" charset="0"/>
                  </a:rPr>
                  <a:t>7100</a:t>
                </a:r>
                <a:endParaRPr lang="en-US" sz="900" b="1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93" name="TextBox 92"/>
              <p:cNvSpPr txBox="1"/>
              <p:nvPr/>
            </p:nvSpPr>
            <p:spPr>
              <a:xfrm rot="5280000">
                <a:off x="1550133" y="4240463"/>
                <a:ext cx="415499" cy="230833"/>
              </a:xfrm>
              <a:prstGeom prst="rect">
                <a:avLst/>
              </a:prstGeom>
              <a:noFill/>
              <a:ln w="12700"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sz="900" b="1" dirty="0" smtClean="0">
                    <a:latin typeface="Calibri" panose="020F0502020204030204" pitchFamily="34" charset="0"/>
                  </a:rPr>
                  <a:t>7100</a:t>
                </a:r>
                <a:endParaRPr lang="en-US" sz="900" b="1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94" name="TextBox 93"/>
              <p:cNvSpPr txBox="1"/>
              <p:nvPr/>
            </p:nvSpPr>
            <p:spPr>
              <a:xfrm rot="5280000">
                <a:off x="7334617" y="3933415"/>
                <a:ext cx="415498" cy="230833"/>
              </a:xfrm>
              <a:prstGeom prst="rect">
                <a:avLst/>
              </a:prstGeom>
              <a:noFill/>
              <a:ln w="12700"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sz="900" b="1" dirty="0" smtClean="0">
                    <a:latin typeface="Calibri" panose="020F0502020204030204" pitchFamily="34" charset="0"/>
                  </a:rPr>
                  <a:t>7300</a:t>
                </a:r>
                <a:endParaRPr lang="en-US" sz="900" b="1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95" name="TextBox 94"/>
              <p:cNvSpPr txBox="1"/>
              <p:nvPr/>
            </p:nvSpPr>
            <p:spPr>
              <a:xfrm rot="5280000">
                <a:off x="5790446" y="4009621"/>
                <a:ext cx="415499" cy="230833"/>
              </a:xfrm>
              <a:prstGeom prst="rect">
                <a:avLst/>
              </a:prstGeom>
              <a:noFill/>
              <a:ln w="12700"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sz="900" b="1" dirty="0" smtClean="0">
                    <a:latin typeface="Calibri" panose="020F0502020204030204" pitchFamily="34" charset="0"/>
                  </a:rPr>
                  <a:t>7160</a:t>
                </a:r>
                <a:endParaRPr lang="en-US" sz="900" b="1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96" name="TextBox 95"/>
              <p:cNvSpPr txBox="1"/>
              <p:nvPr/>
            </p:nvSpPr>
            <p:spPr>
              <a:xfrm rot="5280000">
                <a:off x="6729502" y="3960315"/>
                <a:ext cx="415499" cy="230833"/>
              </a:xfrm>
              <a:prstGeom prst="rect">
                <a:avLst/>
              </a:prstGeom>
              <a:noFill/>
              <a:ln w="12700"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sz="900" b="1" dirty="0" smtClean="0">
                    <a:latin typeface="Calibri" panose="020F0502020204030204" pitchFamily="34" charset="0"/>
                  </a:rPr>
                  <a:t>7240</a:t>
                </a:r>
                <a:endParaRPr lang="en-US" sz="900" b="1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97" name="TextBox 96"/>
              <p:cNvSpPr txBox="1"/>
              <p:nvPr/>
            </p:nvSpPr>
            <p:spPr>
              <a:xfrm rot="5280000">
                <a:off x="6928967" y="3971518"/>
                <a:ext cx="415499" cy="230833"/>
              </a:xfrm>
              <a:prstGeom prst="rect">
                <a:avLst/>
              </a:prstGeom>
              <a:noFill/>
              <a:ln w="12700"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sz="900" b="1" dirty="0" smtClean="0">
                    <a:latin typeface="Calibri" panose="020F0502020204030204" pitchFamily="34" charset="0"/>
                  </a:rPr>
                  <a:t>7260</a:t>
                </a:r>
                <a:endParaRPr lang="en-US" sz="900" b="1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98" name="TextBox 97"/>
              <p:cNvSpPr txBox="1"/>
              <p:nvPr/>
            </p:nvSpPr>
            <p:spPr>
              <a:xfrm rot="5280000">
                <a:off x="7168777" y="3949110"/>
                <a:ext cx="415499" cy="230833"/>
              </a:xfrm>
              <a:prstGeom prst="rect">
                <a:avLst/>
              </a:prstGeom>
              <a:noFill/>
              <a:ln w="12700"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sz="900" b="1" dirty="0" smtClean="0">
                    <a:latin typeface="Calibri" panose="020F0502020204030204" pitchFamily="34" charset="0"/>
                  </a:rPr>
                  <a:t>7280</a:t>
                </a:r>
                <a:endParaRPr lang="en-US" sz="900" b="1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99" name="TextBox 98"/>
              <p:cNvSpPr txBox="1"/>
              <p:nvPr/>
            </p:nvSpPr>
            <p:spPr>
              <a:xfrm rot="5280000">
                <a:off x="6265567" y="3987204"/>
                <a:ext cx="415499" cy="230833"/>
              </a:xfrm>
              <a:prstGeom prst="rect">
                <a:avLst/>
              </a:prstGeom>
              <a:noFill/>
              <a:ln w="12700"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sz="900" b="1" dirty="0" smtClean="0">
                    <a:latin typeface="Calibri" panose="020F0502020204030204" pitchFamily="34" charset="0"/>
                  </a:rPr>
                  <a:t>7200</a:t>
                </a:r>
                <a:endParaRPr lang="en-US" sz="900" b="1" dirty="0">
                  <a:latin typeface="Calibri" panose="020F0502020204030204" pitchFamily="34" charset="0"/>
                </a:endParaRPr>
              </a:p>
            </p:txBody>
          </p:sp>
        </p:grpSp>
        <p:grpSp>
          <p:nvGrpSpPr>
            <p:cNvPr id="7" name="Group 99"/>
            <p:cNvGrpSpPr/>
            <p:nvPr/>
          </p:nvGrpSpPr>
          <p:grpSpPr>
            <a:xfrm rot="180000">
              <a:off x="969833" y="5977040"/>
              <a:ext cx="7301346" cy="722273"/>
              <a:chOff x="983673" y="2735008"/>
              <a:chExt cx="7301361" cy="722270"/>
            </a:xfrm>
          </p:grpSpPr>
          <p:sp>
            <p:nvSpPr>
              <p:cNvPr id="101" name="Rectangle 100"/>
              <p:cNvSpPr/>
              <p:nvPr/>
            </p:nvSpPr>
            <p:spPr>
              <a:xfrm rot="21420000">
                <a:off x="983673" y="2895609"/>
                <a:ext cx="7301361" cy="457201"/>
              </a:xfrm>
              <a:prstGeom prst="rect">
                <a:avLst/>
              </a:prstGeom>
              <a:solidFill>
                <a:srgbClr val="FFFFCC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Calibri" panose="020F0502020204030204" pitchFamily="34" charset="0"/>
                </a:endParaRPr>
              </a:p>
            </p:txBody>
          </p:sp>
          <p:sp>
            <p:nvSpPr>
              <p:cNvPr id="102" name="TextBox 101"/>
              <p:cNvSpPr txBox="1"/>
              <p:nvPr/>
            </p:nvSpPr>
            <p:spPr>
              <a:xfrm rot="5280000">
                <a:off x="2931540" y="3050251"/>
                <a:ext cx="415499" cy="230833"/>
              </a:xfrm>
              <a:prstGeom prst="rect">
                <a:avLst/>
              </a:prstGeom>
              <a:noFill/>
              <a:ln w="12700"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sz="900" b="1" dirty="0" smtClean="0">
                    <a:latin typeface="Calibri" panose="020F0502020204030204" pitchFamily="34" charset="0"/>
                  </a:rPr>
                  <a:t>7240</a:t>
                </a:r>
                <a:endParaRPr lang="en-US" sz="900" b="1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103" name="TextBox 102"/>
              <p:cNvSpPr txBox="1"/>
              <p:nvPr/>
            </p:nvSpPr>
            <p:spPr>
              <a:xfrm rot="5280000">
                <a:off x="4958292" y="2942890"/>
                <a:ext cx="415499" cy="230833"/>
              </a:xfrm>
              <a:prstGeom prst="rect">
                <a:avLst/>
              </a:prstGeom>
              <a:noFill/>
              <a:ln w="12700"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sz="900" b="1" dirty="0" smtClean="0">
                    <a:latin typeface="Calibri" panose="020F0502020204030204" pitchFamily="34" charset="0"/>
                  </a:rPr>
                  <a:t>7240</a:t>
                </a:r>
                <a:endParaRPr lang="en-US" sz="900" b="1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104" name="TextBox 103"/>
              <p:cNvSpPr txBox="1"/>
              <p:nvPr/>
            </p:nvSpPr>
            <p:spPr>
              <a:xfrm rot="5280000">
                <a:off x="4335143" y="2978235"/>
                <a:ext cx="415499" cy="230833"/>
              </a:xfrm>
              <a:prstGeom prst="rect">
                <a:avLst/>
              </a:prstGeom>
              <a:noFill/>
              <a:ln w="12700"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sz="900" b="1" dirty="0" smtClean="0">
                    <a:latin typeface="Calibri" panose="020F0502020204030204" pitchFamily="34" charset="0"/>
                  </a:rPr>
                  <a:t>7220</a:t>
                </a:r>
                <a:endParaRPr lang="en-US" sz="900" b="1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105" name="TextBox 104"/>
              <p:cNvSpPr txBox="1"/>
              <p:nvPr/>
            </p:nvSpPr>
            <p:spPr>
              <a:xfrm rot="5280000">
                <a:off x="4038940" y="2990671"/>
                <a:ext cx="415499" cy="230833"/>
              </a:xfrm>
              <a:prstGeom prst="rect">
                <a:avLst/>
              </a:prstGeom>
              <a:noFill/>
              <a:ln w="12700"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sz="900" b="1" dirty="0" smtClean="0">
                    <a:latin typeface="Calibri" panose="020F0502020204030204" pitchFamily="34" charset="0"/>
                  </a:rPr>
                  <a:t>7217</a:t>
                </a:r>
                <a:endParaRPr lang="en-US" sz="900" b="1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106" name="TextBox 105"/>
              <p:cNvSpPr txBox="1"/>
              <p:nvPr/>
            </p:nvSpPr>
            <p:spPr>
              <a:xfrm rot="5280000">
                <a:off x="3614693" y="3001568"/>
                <a:ext cx="415499" cy="230833"/>
              </a:xfrm>
              <a:prstGeom prst="rect">
                <a:avLst/>
              </a:prstGeom>
              <a:noFill/>
              <a:ln w="12700"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sz="900" b="1" dirty="0" smtClean="0">
                    <a:latin typeface="Calibri" panose="020F0502020204030204" pitchFamily="34" charset="0"/>
                  </a:rPr>
                  <a:t>7220</a:t>
                </a:r>
                <a:endParaRPr lang="en-US" sz="900" b="1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107" name="TextBox 106"/>
              <p:cNvSpPr txBox="1"/>
              <p:nvPr/>
            </p:nvSpPr>
            <p:spPr>
              <a:xfrm rot="5280000">
                <a:off x="1905197" y="3101419"/>
                <a:ext cx="415499" cy="230833"/>
              </a:xfrm>
              <a:prstGeom prst="rect">
                <a:avLst/>
              </a:prstGeom>
              <a:noFill/>
              <a:ln w="12700"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sz="900" b="1" dirty="0" smtClean="0">
                    <a:latin typeface="Calibri" panose="020F0502020204030204" pitchFamily="34" charset="0"/>
                  </a:rPr>
                  <a:t>7280</a:t>
                </a:r>
                <a:endParaRPr lang="en-US" sz="900" b="1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108" name="TextBox 107"/>
              <p:cNvSpPr txBox="1"/>
              <p:nvPr/>
            </p:nvSpPr>
            <p:spPr>
              <a:xfrm rot="5280000">
                <a:off x="2417744" y="3076858"/>
                <a:ext cx="415499" cy="230833"/>
              </a:xfrm>
              <a:prstGeom prst="rect">
                <a:avLst/>
              </a:prstGeom>
              <a:noFill/>
              <a:ln w="12700"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sz="900" b="1" dirty="0" smtClean="0">
                    <a:latin typeface="Calibri" panose="020F0502020204030204" pitchFamily="34" charset="0"/>
                  </a:rPr>
                  <a:t>7260</a:t>
                </a:r>
                <a:endParaRPr lang="en-US" sz="900" b="1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109" name="TextBox 108"/>
              <p:cNvSpPr txBox="1"/>
              <p:nvPr/>
            </p:nvSpPr>
            <p:spPr>
              <a:xfrm rot="5280000">
                <a:off x="5670520" y="2892139"/>
                <a:ext cx="415499" cy="230833"/>
              </a:xfrm>
              <a:prstGeom prst="rect">
                <a:avLst/>
              </a:prstGeom>
              <a:noFill/>
              <a:ln w="12700"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sz="900" b="1" dirty="0" smtClean="0">
                    <a:latin typeface="Calibri" panose="020F0502020204030204" pitchFamily="34" charset="0"/>
                  </a:rPr>
                  <a:t>7280</a:t>
                </a:r>
                <a:endParaRPr lang="en-US" sz="900" b="1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110" name="TextBox 109"/>
              <p:cNvSpPr txBox="1"/>
              <p:nvPr/>
            </p:nvSpPr>
            <p:spPr>
              <a:xfrm rot="5280000">
                <a:off x="6805453" y="2841900"/>
                <a:ext cx="415499" cy="230833"/>
              </a:xfrm>
              <a:prstGeom prst="rect">
                <a:avLst/>
              </a:prstGeom>
              <a:noFill/>
              <a:ln w="12700"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sz="900" b="1" dirty="0" smtClean="0">
                    <a:latin typeface="Calibri" panose="020F0502020204030204" pitchFamily="34" charset="0"/>
                  </a:rPr>
                  <a:t>7340</a:t>
                </a:r>
                <a:endParaRPr lang="en-US" sz="900" b="1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111" name="TextBox 110"/>
              <p:cNvSpPr txBox="1"/>
              <p:nvPr/>
            </p:nvSpPr>
            <p:spPr>
              <a:xfrm rot="5280000">
                <a:off x="6053312" y="2877884"/>
                <a:ext cx="415499" cy="230833"/>
              </a:xfrm>
              <a:prstGeom prst="rect">
                <a:avLst/>
              </a:prstGeom>
              <a:noFill/>
              <a:ln w="12700"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sz="900" b="1" dirty="0" smtClean="0">
                    <a:latin typeface="Calibri" panose="020F0502020204030204" pitchFamily="34" charset="0"/>
                  </a:rPr>
                  <a:t>7300</a:t>
                </a:r>
                <a:endParaRPr lang="en-US" sz="900" b="1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112" name="TextBox 111"/>
              <p:cNvSpPr txBox="1"/>
              <p:nvPr/>
            </p:nvSpPr>
            <p:spPr>
              <a:xfrm rot="5280000">
                <a:off x="5299727" y="2910777"/>
                <a:ext cx="415499" cy="230833"/>
              </a:xfrm>
              <a:prstGeom prst="rect">
                <a:avLst/>
              </a:prstGeom>
              <a:noFill/>
              <a:ln w="12700"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sz="900" b="1" dirty="0" smtClean="0">
                    <a:latin typeface="Calibri" panose="020F0502020204030204" pitchFamily="34" charset="0"/>
                  </a:rPr>
                  <a:t>7260</a:t>
                </a:r>
                <a:endParaRPr lang="en-US" sz="900" b="1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113" name="TextBox 112"/>
              <p:cNvSpPr txBox="1"/>
              <p:nvPr/>
            </p:nvSpPr>
            <p:spPr>
              <a:xfrm rot="5280000">
                <a:off x="1450745" y="3134112"/>
                <a:ext cx="415498" cy="230833"/>
              </a:xfrm>
              <a:prstGeom prst="rect">
                <a:avLst/>
              </a:prstGeom>
              <a:noFill/>
              <a:ln w="12700"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sz="900" b="1" dirty="0" smtClean="0">
                    <a:latin typeface="Calibri" panose="020F0502020204030204" pitchFamily="34" charset="0"/>
                  </a:rPr>
                  <a:t>7300</a:t>
                </a:r>
                <a:endParaRPr lang="en-US" sz="900" b="1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114" name="TextBox 113"/>
              <p:cNvSpPr txBox="1"/>
              <p:nvPr/>
            </p:nvSpPr>
            <p:spPr>
              <a:xfrm rot="5280000">
                <a:off x="6498115" y="2865659"/>
                <a:ext cx="415498" cy="230833"/>
              </a:xfrm>
              <a:prstGeom prst="rect">
                <a:avLst/>
              </a:prstGeom>
              <a:noFill/>
              <a:ln w="12700"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sz="900" b="1" dirty="0" smtClean="0">
                    <a:latin typeface="Calibri" panose="020F0502020204030204" pitchFamily="34" charset="0"/>
                  </a:rPr>
                  <a:t>7320</a:t>
                </a:r>
                <a:endParaRPr lang="en-US" sz="900" b="1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115" name="TextBox 114"/>
              <p:cNvSpPr txBox="1"/>
              <p:nvPr/>
            </p:nvSpPr>
            <p:spPr>
              <a:xfrm rot="5280000">
                <a:off x="7164064" y="2827340"/>
                <a:ext cx="415498" cy="230833"/>
              </a:xfrm>
              <a:prstGeom prst="rect">
                <a:avLst/>
              </a:prstGeom>
              <a:noFill/>
              <a:ln w="12700"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sz="900" b="1" dirty="0" smtClean="0">
                    <a:latin typeface="Calibri" panose="020F0502020204030204" pitchFamily="34" charset="0"/>
                  </a:rPr>
                  <a:t>7360</a:t>
                </a:r>
                <a:endParaRPr lang="en-US" sz="900" b="1" dirty="0">
                  <a:latin typeface="Calibri" panose="020F0502020204030204" pitchFamily="34" charset="0"/>
                </a:endParaRPr>
              </a:p>
            </p:txBody>
          </p:sp>
        </p:grpSp>
        <p:sp>
          <p:nvSpPr>
            <p:cNvPr id="118" name="TextBox 117"/>
            <p:cNvSpPr txBox="1"/>
            <p:nvPr/>
          </p:nvSpPr>
          <p:spPr>
            <a:xfrm>
              <a:off x="7824636" y="2286658"/>
              <a:ext cx="460382" cy="253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50" dirty="0" smtClean="0">
                  <a:latin typeface="Calibri" panose="020F0502020204030204" pitchFamily="34" charset="0"/>
                </a:rPr>
                <a:t>7100</a:t>
              </a:r>
            </a:p>
          </p:txBody>
        </p:sp>
        <p:sp>
          <p:nvSpPr>
            <p:cNvPr id="119" name="TextBox 118"/>
            <p:cNvSpPr txBox="1"/>
            <p:nvPr/>
          </p:nvSpPr>
          <p:spPr>
            <a:xfrm>
              <a:off x="7824636" y="2525085"/>
              <a:ext cx="460382" cy="253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50" dirty="0" smtClean="0">
                  <a:latin typeface="Calibri" panose="020F0502020204030204" pitchFamily="34" charset="0"/>
                </a:rPr>
                <a:t>7120</a:t>
              </a:r>
            </a:p>
          </p:txBody>
        </p:sp>
        <p:sp>
          <p:nvSpPr>
            <p:cNvPr id="120" name="TextBox 119"/>
            <p:cNvSpPr txBox="1"/>
            <p:nvPr/>
          </p:nvSpPr>
          <p:spPr>
            <a:xfrm>
              <a:off x="7824636" y="2763512"/>
              <a:ext cx="460382" cy="253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50" dirty="0" smtClean="0">
                  <a:latin typeface="Calibri" panose="020F0502020204030204" pitchFamily="34" charset="0"/>
                </a:rPr>
                <a:t>7140</a:t>
              </a:r>
            </a:p>
          </p:txBody>
        </p:sp>
        <p:sp>
          <p:nvSpPr>
            <p:cNvPr id="121" name="TextBox 120"/>
            <p:cNvSpPr txBox="1"/>
            <p:nvPr/>
          </p:nvSpPr>
          <p:spPr>
            <a:xfrm>
              <a:off x="7824636" y="3001938"/>
              <a:ext cx="460382" cy="253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50" dirty="0" smtClean="0">
                  <a:latin typeface="Calibri" panose="020F0502020204030204" pitchFamily="34" charset="0"/>
                </a:rPr>
                <a:t>7160</a:t>
              </a:r>
            </a:p>
          </p:txBody>
        </p:sp>
        <p:sp>
          <p:nvSpPr>
            <p:cNvPr id="122" name="TextBox 121"/>
            <p:cNvSpPr txBox="1"/>
            <p:nvPr/>
          </p:nvSpPr>
          <p:spPr>
            <a:xfrm>
              <a:off x="7824636" y="3240366"/>
              <a:ext cx="460382" cy="253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50" dirty="0" smtClean="0">
                  <a:latin typeface="Calibri" panose="020F0502020204030204" pitchFamily="34" charset="0"/>
                </a:rPr>
                <a:t>7180</a:t>
              </a:r>
            </a:p>
          </p:txBody>
        </p:sp>
        <p:sp>
          <p:nvSpPr>
            <p:cNvPr id="123" name="TextBox 122"/>
            <p:cNvSpPr txBox="1"/>
            <p:nvPr/>
          </p:nvSpPr>
          <p:spPr>
            <a:xfrm>
              <a:off x="7824636" y="3478792"/>
              <a:ext cx="460382" cy="253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50" dirty="0" smtClean="0">
                  <a:latin typeface="Calibri" panose="020F0502020204030204" pitchFamily="34" charset="0"/>
                </a:rPr>
                <a:t>7200</a:t>
              </a:r>
            </a:p>
          </p:txBody>
        </p:sp>
        <p:sp>
          <p:nvSpPr>
            <p:cNvPr id="124" name="TextBox 123"/>
            <p:cNvSpPr txBox="1"/>
            <p:nvPr/>
          </p:nvSpPr>
          <p:spPr>
            <a:xfrm>
              <a:off x="7824636" y="3717219"/>
              <a:ext cx="460382" cy="253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50" dirty="0" smtClean="0">
                  <a:latin typeface="Calibri" panose="020F0502020204030204" pitchFamily="34" charset="0"/>
                </a:rPr>
                <a:t>7220</a:t>
              </a:r>
            </a:p>
          </p:txBody>
        </p:sp>
        <p:sp>
          <p:nvSpPr>
            <p:cNvPr id="125" name="TextBox 124"/>
            <p:cNvSpPr txBox="1"/>
            <p:nvPr/>
          </p:nvSpPr>
          <p:spPr>
            <a:xfrm>
              <a:off x="7824636" y="3955646"/>
              <a:ext cx="460382" cy="253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50" dirty="0" smtClean="0">
                  <a:latin typeface="Calibri" panose="020F0502020204030204" pitchFamily="34" charset="0"/>
                </a:rPr>
                <a:t>7240</a:t>
              </a:r>
            </a:p>
          </p:txBody>
        </p:sp>
        <p:sp>
          <p:nvSpPr>
            <p:cNvPr id="126" name="TextBox 125"/>
            <p:cNvSpPr txBox="1"/>
            <p:nvPr/>
          </p:nvSpPr>
          <p:spPr>
            <a:xfrm>
              <a:off x="7824636" y="4194073"/>
              <a:ext cx="460382" cy="253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50" dirty="0" smtClean="0">
                  <a:latin typeface="Calibri" panose="020F0502020204030204" pitchFamily="34" charset="0"/>
                </a:rPr>
                <a:t>7260</a:t>
              </a:r>
            </a:p>
          </p:txBody>
        </p:sp>
        <p:sp>
          <p:nvSpPr>
            <p:cNvPr id="127" name="TextBox 126"/>
            <p:cNvSpPr txBox="1"/>
            <p:nvPr/>
          </p:nvSpPr>
          <p:spPr>
            <a:xfrm>
              <a:off x="7824636" y="4432500"/>
              <a:ext cx="460382" cy="253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50" dirty="0" smtClean="0">
                  <a:latin typeface="Calibri" panose="020F0502020204030204" pitchFamily="34" charset="0"/>
                </a:rPr>
                <a:t>7280</a:t>
              </a:r>
            </a:p>
          </p:txBody>
        </p:sp>
        <p:sp>
          <p:nvSpPr>
            <p:cNvPr id="128" name="TextBox 127"/>
            <p:cNvSpPr txBox="1"/>
            <p:nvPr/>
          </p:nvSpPr>
          <p:spPr>
            <a:xfrm>
              <a:off x="7824636" y="4670926"/>
              <a:ext cx="460382" cy="253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50" dirty="0" smtClean="0">
                  <a:latin typeface="Calibri" panose="020F0502020204030204" pitchFamily="34" charset="0"/>
                </a:rPr>
                <a:t>7300</a:t>
              </a:r>
            </a:p>
          </p:txBody>
        </p:sp>
        <p:sp>
          <p:nvSpPr>
            <p:cNvPr id="129" name="TextBox 128"/>
            <p:cNvSpPr txBox="1"/>
            <p:nvPr/>
          </p:nvSpPr>
          <p:spPr>
            <a:xfrm>
              <a:off x="7824636" y="4909354"/>
              <a:ext cx="460382" cy="253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50" dirty="0" smtClean="0">
                  <a:latin typeface="Calibri" panose="020F0502020204030204" pitchFamily="34" charset="0"/>
                </a:rPr>
                <a:t>7320</a:t>
              </a:r>
            </a:p>
          </p:txBody>
        </p:sp>
        <p:sp>
          <p:nvSpPr>
            <p:cNvPr id="130" name="TextBox 129"/>
            <p:cNvSpPr txBox="1"/>
            <p:nvPr/>
          </p:nvSpPr>
          <p:spPr>
            <a:xfrm>
              <a:off x="7824636" y="5147780"/>
              <a:ext cx="460382" cy="253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50" dirty="0" smtClean="0">
                  <a:latin typeface="Calibri" panose="020F0502020204030204" pitchFamily="34" charset="0"/>
                </a:rPr>
                <a:t>7340</a:t>
              </a:r>
            </a:p>
          </p:txBody>
        </p:sp>
        <p:sp>
          <p:nvSpPr>
            <p:cNvPr id="131" name="TextBox 130"/>
            <p:cNvSpPr txBox="1"/>
            <p:nvPr/>
          </p:nvSpPr>
          <p:spPr>
            <a:xfrm>
              <a:off x="7824636" y="5386207"/>
              <a:ext cx="460382" cy="253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50" dirty="0" smtClean="0">
                  <a:latin typeface="Calibri" panose="020F0502020204030204" pitchFamily="34" charset="0"/>
                </a:rPr>
                <a:t>7360</a:t>
              </a:r>
            </a:p>
          </p:txBody>
        </p:sp>
        <p:sp>
          <p:nvSpPr>
            <p:cNvPr id="132" name="TextBox 131"/>
            <p:cNvSpPr txBox="1"/>
            <p:nvPr/>
          </p:nvSpPr>
          <p:spPr>
            <a:xfrm>
              <a:off x="7824636" y="5624633"/>
              <a:ext cx="460382" cy="253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50" dirty="0" smtClean="0">
                  <a:latin typeface="Calibri" panose="020F0502020204030204" pitchFamily="34" charset="0"/>
                </a:rPr>
                <a:t>7380</a:t>
              </a:r>
            </a:p>
          </p:txBody>
        </p:sp>
        <p:sp>
          <p:nvSpPr>
            <p:cNvPr id="133" name="TextBox 132"/>
            <p:cNvSpPr txBox="1"/>
            <p:nvPr/>
          </p:nvSpPr>
          <p:spPr>
            <a:xfrm>
              <a:off x="7824636" y="5863052"/>
              <a:ext cx="460382" cy="253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50" dirty="0" smtClean="0">
                  <a:latin typeface="Calibri" panose="020F0502020204030204" pitchFamily="34" charset="0"/>
                </a:rPr>
                <a:t>7400</a:t>
              </a:r>
            </a:p>
          </p:txBody>
        </p:sp>
        <p:sp>
          <p:nvSpPr>
            <p:cNvPr id="134" name="TextBox 133"/>
            <p:cNvSpPr txBox="1"/>
            <p:nvPr/>
          </p:nvSpPr>
          <p:spPr>
            <a:xfrm>
              <a:off x="7824636" y="1094524"/>
              <a:ext cx="460382" cy="253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50" dirty="0" smtClean="0">
                  <a:latin typeface="Calibri" panose="020F0502020204030204" pitchFamily="34" charset="0"/>
                </a:rPr>
                <a:t>7000</a:t>
              </a:r>
            </a:p>
          </p:txBody>
        </p:sp>
        <p:sp>
          <p:nvSpPr>
            <p:cNvPr id="135" name="TextBox 134"/>
            <p:cNvSpPr txBox="1"/>
            <p:nvPr/>
          </p:nvSpPr>
          <p:spPr>
            <a:xfrm>
              <a:off x="7824636" y="1332951"/>
              <a:ext cx="460382" cy="253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50" dirty="0" smtClean="0">
                  <a:latin typeface="Calibri" panose="020F0502020204030204" pitchFamily="34" charset="0"/>
                </a:rPr>
                <a:t>7020</a:t>
              </a:r>
            </a:p>
          </p:txBody>
        </p:sp>
        <p:sp>
          <p:nvSpPr>
            <p:cNvPr id="136" name="TextBox 135"/>
            <p:cNvSpPr txBox="1"/>
            <p:nvPr/>
          </p:nvSpPr>
          <p:spPr>
            <a:xfrm>
              <a:off x="7824636" y="1571378"/>
              <a:ext cx="460382" cy="253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50" dirty="0" smtClean="0">
                  <a:latin typeface="Calibri" panose="020F0502020204030204" pitchFamily="34" charset="0"/>
                </a:rPr>
                <a:t>7040</a:t>
              </a:r>
            </a:p>
          </p:txBody>
        </p:sp>
        <p:sp>
          <p:nvSpPr>
            <p:cNvPr id="137" name="TextBox 136"/>
            <p:cNvSpPr txBox="1"/>
            <p:nvPr/>
          </p:nvSpPr>
          <p:spPr>
            <a:xfrm>
              <a:off x="7824636" y="1809805"/>
              <a:ext cx="460382" cy="253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50" dirty="0" smtClean="0">
                  <a:latin typeface="Calibri" panose="020F0502020204030204" pitchFamily="34" charset="0"/>
                </a:rPr>
                <a:t>7060</a:t>
              </a:r>
            </a:p>
          </p:txBody>
        </p:sp>
        <p:sp>
          <p:nvSpPr>
            <p:cNvPr id="138" name="TextBox 137"/>
            <p:cNvSpPr txBox="1"/>
            <p:nvPr/>
          </p:nvSpPr>
          <p:spPr>
            <a:xfrm>
              <a:off x="7824636" y="2048230"/>
              <a:ext cx="460382" cy="253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50" dirty="0" smtClean="0">
                  <a:latin typeface="Calibri" panose="020F0502020204030204" pitchFamily="34" charset="0"/>
                </a:rPr>
                <a:t>7080</a:t>
              </a:r>
            </a:p>
          </p:txBody>
        </p:sp>
        <p:cxnSp>
          <p:nvCxnSpPr>
            <p:cNvPr id="141" name="Straight Connector 140"/>
            <p:cNvCxnSpPr/>
            <p:nvPr/>
          </p:nvCxnSpPr>
          <p:spPr>
            <a:xfrm>
              <a:off x="1496290" y="5004606"/>
              <a:ext cx="6359235" cy="23393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2" name="Straight Connector 141"/>
            <p:cNvCxnSpPr/>
            <p:nvPr/>
          </p:nvCxnSpPr>
          <p:spPr>
            <a:xfrm>
              <a:off x="1496290" y="5243197"/>
              <a:ext cx="6359235" cy="23393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3" name="Straight Connector 142"/>
            <p:cNvCxnSpPr/>
            <p:nvPr/>
          </p:nvCxnSpPr>
          <p:spPr>
            <a:xfrm>
              <a:off x="1496290" y="5481781"/>
              <a:ext cx="6359235" cy="23393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4" name="Straight Connector 143"/>
            <p:cNvCxnSpPr/>
            <p:nvPr/>
          </p:nvCxnSpPr>
          <p:spPr>
            <a:xfrm>
              <a:off x="1496290" y="5720362"/>
              <a:ext cx="6359235" cy="23393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Straight Connector 144"/>
            <p:cNvCxnSpPr/>
            <p:nvPr/>
          </p:nvCxnSpPr>
          <p:spPr>
            <a:xfrm>
              <a:off x="1496290" y="5958893"/>
              <a:ext cx="6359235" cy="23393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Data and Graph Paper</a:t>
            </a:r>
            <a:endParaRPr lang="en-US" dirty="0"/>
          </a:p>
        </p:txBody>
      </p:sp>
      <p:sp>
        <p:nvSpPr>
          <p:cNvPr id="116" name="TextBox 115"/>
          <p:cNvSpPr txBox="1"/>
          <p:nvPr/>
        </p:nvSpPr>
        <p:spPr>
          <a:xfrm rot="16200000">
            <a:off x="7693072" y="3120549"/>
            <a:ext cx="73129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latin typeface="+mn-lt"/>
              </a:rPr>
              <a:t>Depth</a:t>
            </a:r>
            <a:endParaRPr lang="en-US" sz="1400" b="1" dirty="0">
              <a:latin typeface="+mn-lt"/>
            </a:endParaRPr>
          </a:p>
        </p:txBody>
      </p:sp>
      <p:sp>
        <p:nvSpPr>
          <p:cNvPr id="117" name="TextBox 116"/>
          <p:cNvSpPr txBox="1"/>
          <p:nvPr/>
        </p:nvSpPr>
        <p:spPr>
          <a:xfrm>
            <a:off x="299975" y="951207"/>
            <a:ext cx="104547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n-lt"/>
              </a:rPr>
              <a:t>High Side</a:t>
            </a:r>
          </a:p>
          <a:p>
            <a:pPr algn="ctr"/>
            <a:r>
              <a:rPr lang="en-US" sz="1400" b="1" dirty="0" smtClean="0">
                <a:latin typeface="+mn-lt"/>
              </a:rPr>
              <a:t>Depths</a:t>
            </a:r>
            <a:endParaRPr lang="en-US" sz="1400" b="1" dirty="0">
              <a:latin typeface="+mn-lt"/>
            </a:endParaRPr>
          </a:p>
        </p:txBody>
      </p:sp>
      <p:sp>
        <p:nvSpPr>
          <p:cNvPr id="139" name="TextBox 138"/>
          <p:cNvSpPr txBox="1"/>
          <p:nvPr/>
        </p:nvSpPr>
        <p:spPr>
          <a:xfrm>
            <a:off x="327719" y="5810722"/>
            <a:ext cx="99899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n-lt"/>
              </a:rPr>
              <a:t>Low Side</a:t>
            </a:r>
          </a:p>
          <a:p>
            <a:pPr algn="ctr"/>
            <a:r>
              <a:rPr lang="en-US" sz="1400" b="1" dirty="0" smtClean="0">
                <a:latin typeface="+mn-lt"/>
              </a:rPr>
              <a:t>Depths</a:t>
            </a:r>
            <a:endParaRPr lang="en-US" sz="1400" b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5221791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Rectangle 156"/>
          <p:cNvSpPr/>
          <p:nvPr/>
        </p:nvSpPr>
        <p:spPr bwMode="auto">
          <a:xfrm>
            <a:off x="1767633" y="1294924"/>
            <a:ext cx="6228650" cy="472478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grpSp>
        <p:nvGrpSpPr>
          <p:cNvPr id="2" name="Group 40"/>
          <p:cNvGrpSpPr/>
          <p:nvPr/>
        </p:nvGrpSpPr>
        <p:grpSpPr>
          <a:xfrm>
            <a:off x="1806241" y="1454723"/>
            <a:ext cx="5823443" cy="3298686"/>
            <a:chOff x="661837" y="1288473"/>
            <a:chExt cx="7633854" cy="4615830"/>
          </a:xfrm>
        </p:grpSpPr>
        <p:cxnSp>
          <p:nvCxnSpPr>
            <p:cNvPr id="5" name="Straight Connector 4"/>
            <p:cNvCxnSpPr/>
            <p:nvPr/>
          </p:nvCxnSpPr>
          <p:spPr>
            <a:xfrm>
              <a:off x="661837" y="1288473"/>
              <a:ext cx="7633854" cy="2997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>
              <a:off x="661837" y="1594197"/>
              <a:ext cx="7633854" cy="2997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>
              <a:off x="661837" y="1899921"/>
              <a:ext cx="7633854" cy="2997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>
              <a:off x="661837" y="2205645"/>
              <a:ext cx="7633854" cy="2997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>
              <a:off x="661837" y="2511369"/>
              <a:ext cx="7633854" cy="2997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>
              <a:off x="661837" y="2817093"/>
              <a:ext cx="7633854" cy="2997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>
              <a:off x="661837" y="3122817"/>
              <a:ext cx="7633854" cy="2997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/>
          </p:nvCxnSpPr>
          <p:spPr>
            <a:xfrm>
              <a:off x="661837" y="3428541"/>
              <a:ext cx="7633854" cy="2997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>
              <a:off x="661837" y="3734265"/>
              <a:ext cx="7633854" cy="2997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>
              <a:off x="661837" y="4039989"/>
              <a:ext cx="7633854" cy="2997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/>
            <p:nvPr/>
          </p:nvCxnSpPr>
          <p:spPr>
            <a:xfrm>
              <a:off x="661837" y="4345713"/>
              <a:ext cx="7633854" cy="2997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/>
            <p:cNvCxnSpPr/>
            <p:nvPr/>
          </p:nvCxnSpPr>
          <p:spPr>
            <a:xfrm>
              <a:off x="661837" y="4651437"/>
              <a:ext cx="7633854" cy="2997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/>
            <p:cNvCxnSpPr/>
            <p:nvPr/>
          </p:nvCxnSpPr>
          <p:spPr>
            <a:xfrm>
              <a:off x="661837" y="4957161"/>
              <a:ext cx="7633854" cy="2997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/>
            <p:cNvCxnSpPr/>
            <p:nvPr/>
          </p:nvCxnSpPr>
          <p:spPr>
            <a:xfrm>
              <a:off x="661837" y="5262885"/>
              <a:ext cx="7633854" cy="2997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/>
            <p:nvPr/>
          </p:nvCxnSpPr>
          <p:spPr>
            <a:xfrm>
              <a:off x="661837" y="5568609"/>
              <a:ext cx="7633854" cy="2997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/>
            <p:cNvCxnSpPr/>
            <p:nvPr/>
          </p:nvCxnSpPr>
          <p:spPr>
            <a:xfrm>
              <a:off x="661837" y="5874327"/>
              <a:ext cx="7633854" cy="2997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43" name="Straight Connector 42"/>
          <p:cNvCxnSpPr/>
          <p:nvPr/>
        </p:nvCxnSpPr>
        <p:spPr>
          <a:xfrm rot="5400000">
            <a:off x="2508715" y="3652742"/>
            <a:ext cx="4576593" cy="1956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 rot="5400000">
            <a:off x="2309136" y="3652742"/>
            <a:ext cx="4576593" cy="1956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/>
          <p:cNvCxnSpPr/>
          <p:nvPr/>
        </p:nvCxnSpPr>
        <p:spPr>
          <a:xfrm rot="5400000">
            <a:off x="2109558" y="3652742"/>
            <a:ext cx="4576593" cy="1956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/>
          <p:cNvCxnSpPr/>
          <p:nvPr/>
        </p:nvCxnSpPr>
        <p:spPr>
          <a:xfrm rot="5400000">
            <a:off x="1909979" y="3652742"/>
            <a:ext cx="4576593" cy="1956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/>
          <p:cNvCxnSpPr/>
          <p:nvPr/>
        </p:nvCxnSpPr>
        <p:spPr>
          <a:xfrm rot="5400000">
            <a:off x="1710401" y="3652742"/>
            <a:ext cx="4576593" cy="1956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/>
          <p:cNvCxnSpPr/>
          <p:nvPr/>
        </p:nvCxnSpPr>
        <p:spPr>
          <a:xfrm rot="5400000">
            <a:off x="1510822" y="3652742"/>
            <a:ext cx="4576593" cy="1956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/>
          <p:cNvCxnSpPr/>
          <p:nvPr/>
        </p:nvCxnSpPr>
        <p:spPr>
          <a:xfrm rot="5400000">
            <a:off x="1311243" y="3652742"/>
            <a:ext cx="4576593" cy="1956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/>
          <p:cNvCxnSpPr/>
          <p:nvPr/>
        </p:nvCxnSpPr>
        <p:spPr>
          <a:xfrm rot="5400000">
            <a:off x="1111665" y="3652742"/>
            <a:ext cx="4576593" cy="1956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/>
          <p:cNvCxnSpPr/>
          <p:nvPr/>
        </p:nvCxnSpPr>
        <p:spPr>
          <a:xfrm rot="5400000">
            <a:off x="912086" y="3652742"/>
            <a:ext cx="4576593" cy="1956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/>
          <p:cNvCxnSpPr/>
          <p:nvPr/>
        </p:nvCxnSpPr>
        <p:spPr>
          <a:xfrm rot="5400000">
            <a:off x="712508" y="3652742"/>
            <a:ext cx="4576593" cy="1956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/>
          <p:cNvCxnSpPr/>
          <p:nvPr/>
        </p:nvCxnSpPr>
        <p:spPr>
          <a:xfrm rot="5400000">
            <a:off x="512930" y="3652742"/>
            <a:ext cx="4576593" cy="1956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/>
          <p:cNvCxnSpPr/>
          <p:nvPr/>
        </p:nvCxnSpPr>
        <p:spPr>
          <a:xfrm rot="5400000">
            <a:off x="313352" y="3652742"/>
            <a:ext cx="4576593" cy="1956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/>
          <p:cNvCxnSpPr/>
          <p:nvPr/>
        </p:nvCxnSpPr>
        <p:spPr>
          <a:xfrm rot="5400000">
            <a:off x="113773" y="3652742"/>
            <a:ext cx="4576593" cy="1956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/>
          <p:cNvCxnSpPr/>
          <p:nvPr/>
        </p:nvCxnSpPr>
        <p:spPr>
          <a:xfrm rot="5400000">
            <a:off x="-85806" y="3652742"/>
            <a:ext cx="4576593" cy="1956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/>
          <p:cNvCxnSpPr/>
          <p:nvPr/>
        </p:nvCxnSpPr>
        <p:spPr>
          <a:xfrm rot="5400000">
            <a:off x="-285384" y="3652742"/>
            <a:ext cx="4576593" cy="1956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57"/>
          <p:cNvCxnSpPr/>
          <p:nvPr/>
        </p:nvCxnSpPr>
        <p:spPr>
          <a:xfrm rot="5400000">
            <a:off x="-484963" y="3652742"/>
            <a:ext cx="4576593" cy="1956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/>
        </p:nvCxnSpPr>
        <p:spPr>
          <a:xfrm rot="5400000">
            <a:off x="5103235" y="3652742"/>
            <a:ext cx="4576593" cy="1956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Connector 60"/>
          <p:cNvCxnSpPr/>
          <p:nvPr/>
        </p:nvCxnSpPr>
        <p:spPr>
          <a:xfrm rot="5400000">
            <a:off x="4903656" y="3652742"/>
            <a:ext cx="4576593" cy="1956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/>
          <p:cNvCxnSpPr/>
          <p:nvPr/>
        </p:nvCxnSpPr>
        <p:spPr>
          <a:xfrm rot="5400000">
            <a:off x="4704078" y="3652742"/>
            <a:ext cx="4576593" cy="1956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62"/>
          <p:cNvCxnSpPr/>
          <p:nvPr/>
        </p:nvCxnSpPr>
        <p:spPr>
          <a:xfrm rot="5400000">
            <a:off x="4504499" y="3652742"/>
            <a:ext cx="4576593" cy="1956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3"/>
          <p:cNvCxnSpPr/>
          <p:nvPr/>
        </p:nvCxnSpPr>
        <p:spPr>
          <a:xfrm rot="5400000">
            <a:off x="4304921" y="3652742"/>
            <a:ext cx="4576593" cy="1956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/>
          <p:cNvCxnSpPr/>
          <p:nvPr/>
        </p:nvCxnSpPr>
        <p:spPr>
          <a:xfrm rot="5400000">
            <a:off x="4105342" y="3652742"/>
            <a:ext cx="4576593" cy="1956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/>
          <p:cNvCxnSpPr/>
          <p:nvPr/>
        </p:nvCxnSpPr>
        <p:spPr>
          <a:xfrm rot="5400000">
            <a:off x="3905764" y="3652742"/>
            <a:ext cx="4576593" cy="1956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/>
          <p:cNvCxnSpPr/>
          <p:nvPr/>
        </p:nvCxnSpPr>
        <p:spPr>
          <a:xfrm rot="5400000">
            <a:off x="3706185" y="3652742"/>
            <a:ext cx="4576593" cy="1956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67"/>
          <p:cNvCxnSpPr/>
          <p:nvPr/>
        </p:nvCxnSpPr>
        <p:spPr>
          <a:xfrm rot="5400000">
            <a:off x="3506607" y="3652742"/>
            <a:ext cx="4576593" cy="1956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/>
          <p:cNvCxnSpPr/>
          <p:nvPr/>
        </p:nvCxnSpPr>
        <p:spPr>
          <a:xfrm rot="5400000">
            <a:off x="3307028" y="3652742"/>
            <a:ext cx="4576593" cy="1956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/>
          <p:cNvCxnSpPr/>
          <p:nvPr/>
        </p:nvCxnSpPr>
        <p:spPr>
          <a:xfrm rot="5400000">
            <a:off x="3107449" y="3652742"/>
            <a:ext cx="4576593" cy="1956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Connector 70"/>
          <p:cNvCxnSpPr/>
          <p:nvPr/>
        </p:nvCxnSpPr>
        <p:spPr>
          <a:xfrm rot="5400000">
            <a:off x="2907872" y="3652742"/>
            <a:ext cx="4576593" cy="1956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Straight Connector 71"/>
          <p:cNvCxnSpPr/>
          <p:nvPr/>
        </p:nvCxnSpPr>
        <p:spPr>
          <a:xfrm rot="5400000">
            <a:off x="2708293" y="3652742"/>
            <a:ext cx="4576593" cy="1956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1" name="Rectangle 100"/>
          <p:cNvSpPr/>
          <p:nvPr/>
        </p:nvSpPr>
        <p:spPr>
          <a:xfrm>
            <a:off x="1310106" y="5984036"/>
            <a:ext cx="6686177" cy="418679"/>
          </a:xfrm>
          <a:prstGeom prst="rect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102" name="TextBox 101"/>
          <p:cNvSpPr txBox="1"/>
          <p:nvPr/>
        </p:nvSpPr>
        <p:spPr>
          <a:xfrm rot="5460000">
            <a:off x="3093743" y="6039893"/>
            <a:ext cx="380491" cy="211383"/>
          </a:xfrm>
          <a:prstGeom prst="rect">
            <a:avLst/>
          </a:prstGeom>
          <a:noFill/>
          <a:ln w="12700">
            <a:noFill/>
          </a:ln>
        </p:spPr>
        <p:txBody>
          <a:bodyPr wrap="none" rtlCol="0">
            <a:spAutoFit/>
          </a:bodyPr>
          <a:lstStyle/>
          <a:p>
            <a:r>
              <a:rPr lang="en-US" sz="900" b="1" dirty="0" smtClean="0">
                <a:latin typeface="Calibri" panose="020F0502020204030204" pitchFamily="34" charset="0"/>
              </a:rPr>
              <a:t>7240</a:t>
            </a:r>
            <a:endParaRPr lang="en-US" sz="900" b="1" dirty="0">
              <a:latin typeface="Calibri" panose="020F0502020204030204" pitchFamily="34" charset="0"/>
            </a:endParaRPr>
          </a:p>
        </p:txBody>
      </p:sp>
      <p:sp>
        <p:nvSpPr>
          <p:cNvPr id="103" name="TextBox 102"/>
          <p:cNvSpPr txBox="1"/>
          <p:nvPr/>
        </p:nvSpPr>
        <p:spPr>
          <a:xfrm rot="5460000">
            <a:off x="4952330" y="6039893"/>
            <a:ext cx="380491" cy="211383"/>
          </a:xfrm>
          <a:prstGeom prst="rect">
            <a:avLst/>
          </a:prstGeom>
          <a:noFill/>
          <a:ln w="12700">
            <a:noFill/>
          </a:ln>
        </p:spPr>
        <p:txBody>
          <a:bodyPr wrap="none" rtlCol="0">
            <a:spAutoFit/>
          </a:bodyPr>
          <a:lstStyle/>
          <a:p>
            <a:r>
              <a:rPr lang="en-US" sz="900" b="1" dirty="0" smtClean="0">
                <a:latin typeface="Calibri" panose="020F0502020204030204" pitchFamily="34" charset="0"/>
              </a:rPr>
              <a:t>7240</a:t>
            </a:r>
            <a:endParaRPr lang="en-US" sz="900" b="1" dirty="0">
              <a:latin typeface="Calibri" panose="020F0502020204030204" pitchFamily="34" charset="0"/>
            </a:endParaRPr>
          </a:p>
        </p:txBody>
      </p:sp>
      <p:sp>
        <p:nvSpPr>
          <p:cNvPr id="104" name="TextBox 103"/>
          <p:cNvSpPr txBox="1"/>
          <p:nvPr/>
        </p:nvSpPr>
        <p:spPr>
          <a:xfrm rot="5460000">
            <a:off x="4380774" y="6039893"/>
            <a:ext cx="380491" cy="211383"/>
          </a:xfrm>
          <a:prstGeom prst="rect">
            <a:avLst/>
          </a:prstGeom>
          <a:noFill/>
          <a:ln w="12700">
            <a:noFill/>
          </a:ln>
        </p:spPr>
        <p:txBody>
          <a:bodyPr wrap="none" rtlCol="0">
            <a:spAutoFit/>
          </a:bodyPr>
          <a:lstStyle/>
          <a:p>
            <a:r>
              <a:rPr lang="en-US" sz="900" b="1" dirty="0" smtClean="0">
                <a:latin typeface="Calibri" panose="020F0502020204030204" pitchFamily="34" charset="0"/>
              </a:rPr>
              <a:t>7220</a:t>
            </a:r>
            <a:endParaRPr lang="en-US" sz="900" b="1" dirty="0">
              <a:latin typeface="Calibri" panose="020F0502020204030204" pitchFamily="34" charset="0"/>
            </a:endParaRPr>
          </a:p>
        </p:txBody>
      </p:sp>
      <p:sp>
        <p:nvSpPr>
          <p:cNvPr id="105" name="TextBox 104"/>
          <p:cNvSpPr txBox="1"/>
          <p:nvPr/>
        </p:nvSpPr>
        <p:spPr>
          <a:xfrm rot="5460000">
            <a:off x="4109304" y="6039893"/>
            <a:ext cx="380491" cy="211383"/>
          </a:xfrm>
          <a:prstGeom prst="rect">
            <a:avLst/>
          </a:prstGeom>
          <a:noFill/>
          <a:ln w="12700">
            <a:noFill/>
          </a:ln>
        </p:spPr>
        <p:txBody>
          <a:bodyPr wrap="none" rtlCol="0">
            <a:spAutoFit/>
          </a:bodyPr>
          <a:lstStyle/>
          <a:p>
            <a:r>
              <a:rPr lang="en-US" sz="900" b="1" dirty="0" smtClean="0">
                <a:latin typeface="Calibri" panose="020F0502020204030204" pitchFamily="34" charset="0"/>
              </a:rPr>
              <a:t>7217</a:t>
            </a:r>
            <a:endParaRPr lang="en-US" sz="900" b="1" dirty="0">
              <a:latin typeface="Calibri" panose="020F0502020204030204" pitchFamily="34" charset="0"/>
            </a:endParaRPr>
          </a:p>
        </p:txBody>
      </p:sp>
      <p:sp>
        <p:nvSpPr>
          <p:cNvPr id="106" name="TextBox 105"/>
          <p:cNvSpPr txBox="1"/>
          <p:nvPr/>
        </p:nvSpPr>
        <p:spPr>
          <a:xfrm rot="5460000">
            <a:off x="3720811" y="6039893"/>
            <a:ext cx="380491" cy="211383"/>
          </a:xfrm>
          <a:prstGeom prst="rect">
            <a:avLst/>
          </a:prstGeom>
          <a:noFill/>
          <a:ln w="12700">
            <a:noFill/>
          </a:ln>
        </p:spPr>
        <p:txBody>
          <a:bodyPr wrap="none" rtlCol="0">
            <a:spAutoFit/>
          </a:bodyPr>
          <a:lstStyle/>
          <a:p>
            <a:r>
              <a:rPr lang="en-US" sz="900" b="1" dirty="0" smtClean="0">
                <a:latin typeface="Calibri" panose="020F0502020204030204" pitchFamily="34" charset="0"/>
              </a:rPr>
              <a:t>7220</a:t>
            </a:r>
            <a:endParaRPr lang="en-US" sz="900" b="1" dirty="0">
              <a:latin typeface="Calibri" panose="020F0502020204030204" pitchFamily="34" charset="0"/>
            </a:endParaRPr>
          </a:p>
        </p:txBody>
      </p:sp>
      <p:sp>
        <p:nvSpPr>
          <p:cNvPr id="107" name="TextBox 106"/>
          <p:cNvSpPr txBox="1"/>
          <p:nvPr/>
        </p:nvSpPr>
        <p:spPr>
          <a:xfrm rot="5460000">
            <a:off x="2152711" y="6039893"/>
            <a:ext cx="380491" cy="211383"/>
          </a:xfrm>
          <a:prstGeom prst="rect">
            <a:avLst/>
          </a:prstGeom>
          <a:noFill/>
          <a:ln w="12700">
            <a:noFill/>
          </a:ln>
        </p:spPr>
        <p:txBody>
          <a:bodyPr wrap="none" rtlCol="0">
            <a:spAutoFit/>
          </a:bodyPr>
          <a:lstStyle/>
          <a:p>
            <a:r>
              <a:rPr lang="en-US" sz="900" b="1" dirty="0" smtClean="0">
                <a:latin typeface="Calibri" panose="020F0502020204030204" pitchFamily="34" charset="0"/>
              </a:rPr>
              <a:t>7280</a:t>
            </a:r>
            <a:endParaRPr lang="en-US" sz="900" b="1" dirty="0">
              <a:latin typeface="Calibri" panose="020F0502020204030204" pitchFamily="34" charset="0"/>
            </a:endParaRPr>
          </a:p>
        </p:txBody>
      </p:sp>
      <p:sp>
        <p:nvSpPr>
          <p:cNvPr id="108" name="TextBox 107"/>
          <p:cNvSpPr txBox="1"/>
          <p:nvPr/>
        </p:nvSpPr>
        <p:spPr>
          <a:xfrm rot="5460000">
            <a:off x="2622607" y="6039893"/>
            <a:ext cx="380491" cy="211383"/>
          </a:xfrm>
          <a:prstGeom prst="rect">
            <a:avLst/>
          </a:prstGeom>
          <a:noFill/>
          <a:ln w="12700">
            <a:noFill/>
          </a:ln>
        </p:spPr>
        <p:txBody>
          <a:bodyPr wrap="none" rtlCol="0">
            <a:spAutoFit/>
          </a:bodyPr>
          <a:lstStyle/>
          <a:p>
            <a:r>
              <a:rPr lang="en-US" sz="900" b="1" dirty="0" smtClean="0">
                <a:latin typeface="Calibri" panose="020F0502020204030204" pitchFamily="34" charset="0"/>
              </a:rPr>
              <a:t>7260</a:t>
            </a:r>
            <a:endParaRPr lang="en-US" sz="900" b="1" dirty="0">
              <a:latin typeface="Calibri" panose="020F0502020204030204" pitchFamily="34" charset="0"/>
            </a:endParaRPr>
          </a:p>
        </p:txBody>
      </p:sp>
      <p:sp>
        <p:nvSpPr>
          <p:cNvPr id="109" name="TextBox 108"/>
          <p:cNvSpPr txBox="1"/>
          <p:nvPr/>
        </p:nvSpPr>
        <p:spPr>
          <a:xfrm rot="5460000">
            <a:off x="5606087" y="6039893"/>
            <a:ext cx="380491" cy="211383"/>
          </a:xfrm>
          <a:prstGeom prst="rect">
            <a:avLst/>
          </a:prstGeom>
          <a:noFill/>
          <a:ln w="12700">
            <a:noFill/>
          </a:ln>
        </p:spPr>
        <p:txBody>
          <a:bodyPr wrap="none" rtlCol="0">
            <a:spAutoFit/>
          </a:bodyPr>
          <a:lstStyle/>
          <a:p>
            <a:r>
              <a:rPr lang="en-US" sz="900" b="1" dirty="0" smtClean="0">
                <a:latin typeface="Calibri" panose="020F0502020204030204" pitchFamily="34" charset="0"/>
              </a:rPr>
              <a:t>7280</a:t>
            </a:r>
            <a:endParaRPr lang="en-US" sz="900" b="1" dirty="0">
              <a:latin typeface="Calibri" panose="020F0502020204030204" pitchFamily="34" charset="0"/>
            </a:endParaRPr>
          </a:p>
        </p:txBody>
      </p:sp>
      <p:sp>
        <p:nvSpPr>
          <p:cNvPr id="110" name="TextBox 109"/>
          <p:cNvSpPr txBox="1"/>
          <p:nvPr/>
        </p:nvSpPr>
        <p:spPr>
          <a:xfrm rot="5460000">
            <a:off x="6646378" y="6039893"/>
            <a:ext cx="380491" cy="211383"/>
          </a:xfrm>
          <a:prstGeom prst="rect">
            <a:avLst/>
          </a:prstGeom>
          <a:noFill/>
          <a:ln w="12700">
            <a:noFill/>
          </a:ln>
        </p:spPr>
        <p:txBody>
          <a:bodyPr wrap="none" rtlCol="0">
            <a:spAutoFit/>
          </a:bodyPr>
          <a:lstStyle/>
          <a:p>
            <a:r>
              <a:rPr lang="en-US" sz="900" b="1" dirty="0" smtClean="0">
                <a:latin typeface="Calibri" panose="020F0502020204030204" pitchFamily="34" charset="0"/>
              </a:rPr>
              <a:t>7340</a:t>
            </a:r>
            <a:endParaRPr lang="en-US" sz="900" b="1" dirty="0">
              <a:latin typeface="Calibri" panose="020F0502020204030204" pitchFamily="34" charset="0"/>
            </a:endParaRPr>
          </a:p>
        </p:txBody>
      </p:sp>
      <p:sp>
        <p:nvSpPr>
          <p:cNvPr id="111" name="TextBox 110"/>
          <p:cNvSpPr txBox="1"/>
          <p:nvPr/>
        </p:nvSpPr>
        <p:spPr>
          <a:xfrm rot="5460000">
            <a:off x="5956830" y="6039893"/>
            <a:ext cx="380491" cy="211383"/>
          </a:xfrm>
          <a:prstGeom prst="rect">
            <a:avLst/>
          </a:prstGeom>
          <a:noFill/>
          <a:ln w="12700">
            <a:noFill/>
          </a:ln>
        </p:spPr>
        <p:txBody>
          <a:bodyPr wrap="none" rtlCol="0">
            <a:spAutoFit/>
          </a:bodyPr>
          <a:lstStyle/>
          <a:p>
            <a:r>
              <a:rPr lang="en-US" sz="900" b="1" dirty="0" smtClean="0">
                <a:latin typeface="Calibri" panose="020F0502020204030204" pitchFamily="34" charset="0"/>
              </a:rPr>
              <a:t>7300</a:t>
            </a:r>
            <a:endParaRPr lang="en-US" sz="900" b="1" dirty="0">
              <a:latin typeface="Calibri" panose="020F0502020204030204" pitchFamily="34" charset="0"/>
            </a:endParaRPr>
          </a:p>
        </p:txBody>
      </p:sp>
      <p:sp>
        <p:nvSpPr>
          <p:cNvPr id="112" name="TextBox 111"/>
          <p:cNvSpPr txBox="1"/>
          <p:nvPr/>
        </p:nvSpPr>
        <p:spPr>
          <a:xfrm rot="5460000">
            <a:off x="5266109" y="6039893"/>
            <a:ext cx="380491" cy="211383"/>
          </a:xfrm>
          <a:prstGeom prst="rect">
            <a:avLst/>
          </a:prstGeom>
          <a:noFill/>
          <a:ln w="12700">
            <a:noFill/>
          </a:ln>
        </p:spPr>
        <p:txBody>
          <a:bodyPr wrap="none" rtlCol="0">
            <a:spAutoFit/>
          </a:bodyPr>
          <a:lstStyle/>
          <a:p>
            <a:r>
              <a:rPr lang="en-US" sz="900" b="1" dirty="0" smtClean="0">
                <a:latin typeface="Calibri" panose="020F0502020204030204" pitchFamily="34" charset="0"/>
              </a:rPr>
              <a:t>7260</a:t>
            </a:r>
            <a:endParaRPr lang="en-US" sz="900" b="1" dirty="0">
              <a:latin typeface="Calibri" panose="020F0502020204030204" pitchFamily="34" charset="0"/>
            </a:endParaRPr>
          </a:p>
        </p:txBody>
      </p:sp>
      <p:sp>
        <p:nvSpPr>
          <p:cNvPr id="113" name="TextBox 112"/>
          <p:cNvSpPr txBox="1"/>
          <p:nvPr/>
        </p:nvSpPr>
        <p:spPr>
          <a:xfrm rot="5460000">
            <a:off x="1735553" y="6039893"/>
            <a:ext cx="380491" cy="211383"/>
          </a:xfrm>
          <a:prstGeom prst="rect">
            <a:avLst/>
          </a:prstGeom>
          <a:noFill/>
          <a:ln w="12700">
            <a:noFill/>
          </a:ln>
        </p:spPr>
        <p:txBody>
          <a:bodyPr wrap="none" rtlCol="0">
            <a:spAutoFit/>
          </a:bodyPr>
          <a:lstStyle/>
          <a:p>
            <a:r>
              <a:rPr lang="en-US" sz="900" b="1" dirty="0" smtClean="0">
                <a:latin typeface="Calibri" panose="020F0502020204030204" pitchFamily="34" charset="0"/>
              </a:rPr>
              <a:t>7300</a:t>
            </a:r>
            <a:endParaRPr lang="en-US" sz="900" b="1" dirty="0">
              <a:latin typeface="Calibri" panose="020F0502020204030204" pitchFamily="34" charset="0"/>
            </a:endParaRPr>
          </a:p>
        </p:txBody>
      </p:sp>
      <p:sp>
        <p:nvSpPr>
          <p:cNvPr id="114" name="TextBox 113"/>
          <p:cNvSpPr txBox="1"/>
          <p:nvPr/>
        </p:nvSpPr>
        <p:spPr>
          <a:xfrm rot="5460000">
            <a:off x="6364183" y="6039893"/>
            <a:ext cx="380491" cy="211383"/>
          </a:xfrm>
          <a:prstGeom prst="rect">
            <a:avLst/>
          </a:prstGeom>
          <a:noFill/>
          <a:ln w="12700">
            <a:noFill/>
          </a:ln>
        </p:spPr>
        <p:txBody>
          <a:bodyPr wrap="none" rtlCol="0">
            <a:spAutoFit/>
          </a:bodyPr>
          <a:lstStyle/>
          <a:p>
            <a:r>
              <a:rPr lang="en-US" sz="900" b="1" dirty="0" smtClean="0">
                <a:latin typeface="Calibri" panose="020F0502020204030204" pitchFamily="34" charset="0"/>
              </a:rPr>
              <a:t>7320</a:t>
            </a:r>
            <a:endParaRPr lang="en-US" sz="900" b="1" dirty="0">
              <a:latin typeface="Calibri" panose="020F0502020204030204" pitchFamily="34" charset="0"/>
            </a:endParaRPr>
          </a:p>
        </p:txBody>
      </p:sp>
      <p:sp>
        <p:nvSpPr>
          <p:cNvPr id="115" name="TextBox 114"/>
          <p:cNvSpPr txBox="1"/>
          <p:nvPr/>
        </p:nvSpPr>
        <p:spPr>
          <a:xfrm rot="5460000">
            <a:off x="6975035" y="6039893"/>
            <a:ext cx="380491" cy="211383"/>
          </a:xfrm>
          <a:prstGeom prst="rect">
            <a:avLst/>
          </a:prstGeom>
          <a:noFill/>
          <a:ln w="12700">
            <a:noFill/>
          </a:ln>
        </p:spPr>
        <p:txBody>
          <a:bodyPr wrap="none" rtlCol="0">
            <a:spAutoFit/>
          </a:bodyPr>
          <a:lstStyle/>
          <a:p>
            <a:r>
              <a:rPr lang="en-US" sz="900" b="1" dirty="0" smtClean="0">
                <a:latin typeface="Calibri" panose="020F0502020204030204" pitchFamily="34" charset="0"/>
              </a:rPr>
              <a:t>7360</a:t>
            </a:r>
            <a:endParaRPr lang="en-US" sz="900" b="1" dirty="0">
              <a:latin typeface="Calibri" panose="020F0502020204030204" pitchFamily="34" charset="0"/>
            </a:endParaRPr>
          </a:p>
        </p:txBody>
      </p:sp>
      <p:sp>
        <p:nvSpPr>
          <p:cNvPr id="118" name="TextBox 117"/>
          <p:cNvSpPr txBox="1"/>
          <p:nvPr/>
        </p:nvSpPr>
        <p:spPr>
          <a:xfrm>
            <a:off x="7588708" y="2457594"/>
            <a:ext cx="421593" cy="2325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 smtClean="0">
                <a:latin typeface="Calibri" panose="020F0502020204030204" pitchFamily="34" charset="0"/>
              </a:rPr>
              <a:t>7100</a:t>
            </a:r>
          </a:p>
        </p:txBody>
      </p:sp>
      <p:sp>
        <p:nvSpPr>
          <p:cNvPr id="119" name="TextBox 118"/>
          <p:cNvSpPr txBox="1"/>
          <p:nvPr/>
        </p:nvSpPr>
        <p:spPr>
          <a:xfrm>
            <a:off x="7588708" y="2675930"/>
            <a:ext cx="421593" cy="2325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 smtClean="0">
                <a:latin typeface="Calibri" panose="020F0502020204030204" pitchFamily="34" charset="0"/>
              </a:rPr>
              <a:t>7120</a:t>
            </a:r>
          </a:p>
        </p:txBody>
      </p:sp>
      <p:sp>
        <p:nvSpPr>
          <p:cNvPr id="120" name="TextBox 119"/>
          <p:cNvSpPr txBox="1"/>
          <p:nvPr/>
        </p:nvSpPr>
        <p:spPr>
          <a:xfrm>
            <a:off x="7588708" y="2894266"/>
            <a:ext cx="421593" cy="2325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 smtClean="0">
                <a:latin typeface="Calibri" panose="020F0502020204030204" pitchFamily="34" charset="0"/>
              </a:rPr>
              <a:t>7140</a:t>
            </a:r>
          </a:p>
        </p:txBody>
      </p:sp>
      <p:sp>
        <p:nvSpPr>
          <p:cNvPr id="121" name="TextBox 120"/>
          <p:cNvSpPr txBox="1"/>
          <p:nvPr/>
        </p:nvSpPr>
        <p:spPr>
          <a:xfrm>
            <a:off x="7588708" y="3112602"/>
            <a:ext cx="421593" cy="2325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 smtClean="0">
                <a:latin typeface="Calibri" panose="020F0502020204030204" pitchFamily="34" charset="0"/>
              </a:rPr>
              <a:t>7160</a:t>
            </a:r>
          </a:p>
        </p:txBody>
      </p:sp>
      <p:sp>
        <p:nvSpPr>
          <p:cNvPr id="122" name="TextBox 121"/>
          <p:cNvSpPr txBox="1"/>
          <p:nvPr/>
        </p:nvSpPr>
        <p:spPr>
          <a:xfrm>
            <a:off x="7588708" y="3330937"/>
            <a:ext cx="421593" cy="2325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 smtClean="0">
                <a:latin typeface="Calibri" panose="020F0502020204030204" pitchFamily="34" charset="0"/>
              </a:rPr>
              <a:t>7180</a:t>
            </a:r>
          </a:p>
        </p:txBody>
      </p:sp>
      <p:sp>
        <p:nvSpPr>
          <p:cNvPr id="123" name="TextBox 122"/>
          <p:cNvSpPr txBox="1"/>
          <p:nvPr/>
        </p:nvSpPr>
        <p:spPr>
          <a:xfrm>
            <a:off x="7588708" y="3549273"/>
            <a:ext cx="421593" cy="2325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 smtClean="0">
                <a:latin typeface="Calibri" panose="020F0502020204030204" pitchFamily="34" charset="0"/>
              </a:rPr>
              <a:t>7200</a:t>
            </a:r>
          </a:p>
        </p:txBody>
      </p:sp>
      <p:sp>
        <p:nvSpPr>
          <p:cNvPr id="124" name="TextBox 123"/>
          <p:cNvSpPr txBox="1"/>
          <p:nvPr/>
        </p:nvSpPr>
        <p:spPr>
          <a:xfrm>
            <a:off x="7588708" y="3767609"/>
            <a:ext cx="421593" cy="2325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 smtClean="0">
                <a:latin typeface="Calibri" panose="020F0502020204030204" pitchFamily="34" charset="0"/>
              </a:rPr>
              <a:t>7220</a:t>
            </a:r>
          </a:p>
        </p:txBody>
      </p:sp>
      <p:sp>
        <p:nvSpPr>
          <p:cNvPr id="125" name="TextBox 124"/>
          <p:cNvSpPr txBox="1"/>
          <p:nvPr/>
        </p:nvSpPr>
        <p:spPr>
          <a:xfrm>
            <a:off x="7588708" y="3985945"/>
            <a:ext cx="421593" cy="2325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 smtClean="0">
                <a:latin typeface="Calibri" panose="020F0502020204030204" pitchFamily="34" charset="0"/>
              </a:rPr>
              <a:t>7240</a:t>
            </a:r>
          </a:p>
        </p:txBody>
      </p:sp>
      <p:sp>
        <p:nvSpPr>
          <p:cNvPr id="126" name="TextBox 125"/>
          <p:cNvSpPr txBox="1"/>
          <p:nvPr/>
        </p:nvSpPr>
        <p:spPr>
          <a:xfrm>
            <a:off x="7588708" y="4204281"/>
            <a:ext cx="421593" cy="2325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 smtClean="0">
                <a:latin typeface="Calibri" panose="020F0502020204030204" pitchFamily="34" charset="0"/>
              </a:rPr>
              <a:t>7260</a:t>
            </a:r>
          </a:p>
        </p:txBody>
      </p:sp>
      <p:sp>
        <p:nvSpPr>
          <p:cNvPr id="127" name="TextBox 126"/>
          <p:cNvSpPr txBox="1"/>
          <p:nvPr/>
        </p:nvSpPr>
        <p:spPr>
          <a:xfrm>
            <a:off x="7588708" y="4422616"/>
            <a:ext cx="421593" cy="2325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 smtClean="0">
                <a:latin typeface="Calibri" panose="020F0502020204030204" pitchFamily="34" charset="0"/>
              </a:rPr>
              <a:t>7280</a:t>
            </a:r>
          </a:p>
        </p:txBody>
      </p:sp>
      <p:sp>
        <p:nvSpPr>
          <p:cNvPr id="128" name="TextBox 127"/>
          <p:cNvSpPr txBox="1"/>
          <p:nvPr/>
        </p:nvSpPr>
        <p:spPr>
          <a:xfrm>
            <a:off x="7588708" y="4640952"/>
            <a:ext cx="421593" cy="2325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 smtClean="0">
                <a:latin typeface="Calibri" panose="020F0502020204030204" pitchFamily="34" charset="0"/>
              </a:rPr>
              <a:t>7300</a:t>
            </a:r>
          </a:p>
        </p:txBody>
      </p:sp>
      <p:sp>
        <p:nvSpPr>
          <p:cNvPr id="129" name="TextBox 128"/>
          <p:cNvSpPr txBox="1"/>
          <p:nvPr/>
        </p:nvSpPr>
        <p:spPr>
          <a:xfrm>
            <a:off x="7588708" y="4859288"/>
            <a:ext cx="421593" cy="2325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 smtClean="0">
                <a:latin typeface="Calibri" panose="020F0502020204030204" pitchFamily="34" charset="0"/>
              </a:rPr>
              <a:t>7320</a:t>
            </a:r>
          </a:p>
        </p:txBody>
      </p:sp>
      <p:sp>
        <p:nvSpPr>
          <p:cNvPr id="130" name="TextBox 129"/>
          <p:cNvSpPr txBox="1"/>
          <p:nvPr/>
        </p:nvSpPr>
        <p:spPr>
          <a:xfrm>
            <a:off x="7588708" y="5077624"/>
            <a:ext cx="421593" cy="2325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 smtClean="0">
                <a:latin typeface="Calibri" panose="020F0502020204030204" pitchFamily="34" charset="0"/>
              </a:rPr>
              <a:t>7340</a:t>
            </a:r>
          </a:p>
        </p:txBody>
      </p:sp>
      <p:sp>
        <p:nvSpPr>
          <p:cNvPr id="131" name="TextBox 130"/>
          <p:cNvSpPr txBox="1"/>
          <p:nvPr/>
        </p:nvSpPr>
        <p:spPr>
          <a:xfrm>
            <a:off x="7588708" y="5295959"/>
            <a:ext cx="421593" cy="2325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 smtClean="0">
                <a:latin typeface="Calibri" panose="020F0502020204030204" pitchFamily="34" charset="0"/>
              </a:rPr>
              <a:t>7360</a:t>
            </a:r>
          </a:p>
        </p:txBody>
      </p:sp>
      <p:sp>
        <p:nvSpPr>
          <p:cNvPr id="132" name="TextBox 131"/>
          <p:cNvSpPr txBox="1"/>
          <p:nvPr/>
        </p:nvSpPr>
        <p:spPr>
          <a:xfrm>
            <a:off x="7588708" y="5514295"/>
            <a:ext cx="421593" cy="2325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 smtClean="0">
                <a:latin typeface="Calibri" panose="020F0502020204030204" pitchFamily="34" charset="0"/>
              </a:rPr>
              <a:t>7380</a:t>
            </a:r>
          </a:p>
        </p:txBody>
      </p:sp>
      <p:sp>
        <p:nvSpPr>
          <p:cNvPr id="133" name="TextBox 132"/>
          <p:cNvSpPr txBox="1"/>
          <p:nvPr/>
        </p:nvSpPr>
        <p:spPr>
          <a:xfrm>
            <a:off x="7588708" y="5732623"/>
            <a:ext cx="421593" cy="2325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 smtClean="0">
                <a:latin typeface="Calibri" panose="020F0502020204030204" pitchFamily="34" charset="0"/>
              </a:rPr>
              <a:t>7400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1313313" y="934603"/>
            <a:ext cx="6696988" cy="663835"/>
            <a:chOff x="1313313" y="934603"/>
            <a:chExt cx="6696988" cy="663835"/>
          </a:xfrm>
        </p:grpSpPr>
        <p:sp>
          <p:nvSpPr>
            <p:cNvPr id="78" name="TextBox 77"/>
            <p:cNvSpPr txBox="1"/>
            <p:nvPr/>
          </p:nvSpPr>
          <p:spPr>
            <a:xfrm rot="20340000">
              <a:off x="3782295" y="1116409"/>
              <a:ext cx="380491" cy="211383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900" b="1" dirty="0" smtClean="0">
                  <a:latin typeface="Calibri" panose="020F0502020204030204" pitchFamily="34" charset="0"/>
                </a:rPr>
                <a:t>7160</a:t>
              </a:r>
              <a:endParaRPr lang="en-US" sz="900" b="1" dirty="0">
                <a:latin typeface="Calibri" panose="020F0502020204030204" pitchFamily="34" charset="0"/>
              </a:endParaRPr>
            </a:p>
          </p:txBody>
        </p:sp>
        <p:sp>
          <p:nvSpPr>
            <p:cNvPr id="79" name="TextBox 78"/>
            <p:cNvSpPr txBox="1"/>
            <p:nvPr/>
          </p:nvSpPr>
          <p:spPr>
            <a:xfrm rot="19020000">
              <a:off x="2596572" y="1076213"/>
              <a:ext cx="380491" cy="211383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900" b="1" dirty="0" smtClean="0">
                  <a:latin typeface="Calibri" panose="020F0502020204030204" pitchFamily="34" charset="0"/>
                </a:rPr>
                <a:t>7240</a:t>
              </a:r>
              <a:endParaRPr lang="en-US" sz="900" b="1" dirty="0">
                <a:latin typeface="Calibri" panose="020F0502020204030204" pitchFamily="34" charset="0"/>
              </a:endParaRPr>
            </a:p>
          </p:txBody>
        </p:sp>
        <p:sp>
          <p:nvSpPr>
            <p:cNvPr id="80" name="Rectangle 79"/>
            <p:cNvSpPr/>
            <p:nvPr/>
          </p:nvSpPr>
          <p:spPr>
            <a:xfrm>
              <a:off x="1313313" y="934603"/>
              <a:ext cx="6686177" cy="418679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anose="020F0502020204030204" pitchFamily="34" charset="0"/>
              </a:endParaRPr>
            </a:p>
          </p:txBody>
        </p:sp>
        <p:sp>
          <p:nvSpPr>
            <p:cNvPr id="81" name="TextBox 80"/>
            <p:cNvSpPr txBox="1"/>
            <p:nvPr/>
          </p:nvSpPr>
          <p:spPr>
            <a:xfrm rot="5460000">
              <a:off x="2921516" y="1091197"/>
              <a:ext cx="380491" cy="211383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900" b="1" dirty="0" smtClean="0">
                  <a:latin typeface="Calibri" panose="020F0502020204030204" pitchFamily="34" charset="0"/>
                </a:rPr>
                <a:t>7040</a:t>
              </a:r>
              <a:endParaRPr lang="en-US" sz="900" b="1" dirty="0">
                <a:latin typeface="Calibri" panose="020F0502020204030204" pitchFamily="34" charset="0"/>
              </a:endParaRPr>
            </a:p>
          </p:txBody>
        </p:sp>
        <p:sp>
          <p:nvSpPr>
            <p:cNvPr id="82" name="TextBox 81"/>
            <p:cNvSpPr txBox="1"/>
            <p:nvPr/>
          </p:nvSpPr>
          <p:spPr>
            <a:xfrm rot="5460000">
              <a:off x="4769957" y="1091197"/>
              <a:ext cx="380491" cy="211383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900" b="1" dirty="0" smtClean="0">
                  <a:latin typeface="Calibri" panose="020F0502020204030204" pitchFamily="34" charset="0"/>
                </a:rPr>
                <a:t>7080</a:t>
              </a:r>
              <a:endParaRPr lang="en-US" sz="900" b="1" dirty="0">
                <a:latin typeface="Calibri" panose="020F0502020204030204" pitchFamily="34" charset="0"/>
              </a:endParaRPr>
            </a:p>
          </p:txBody>
        </p:sp>
        <p:sp>
          <p:nvSpPr>
            <p:cNvPr id="83" name="TextBox 82"/>
            <p:cNvSpPr txBox="1"/>
            <p:nvPr/>
          </p:nvSpPr>
          <p:spPr>
            <a:xfrm rot="5460000">
              <a:off x="4471269" y="1091197"/>
              <a:ext cx="380491" cy="211383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900" b="1" dirty="0" smtClean="0">
                  <a:latin typeface="Calibri" panose="020F0502020204030204" pitchFamily="34" charset="0"/>
                </a:rPr>
                <a:t>7060</a:t>
              </a:r>
              <a:endParaRPr lang="en-US" sz="900" b="1" dirty="0">
                <a:latin typeface="Calibri" panose="020F0502020204030204" pitchFamily="34" charset="0"/>
              </a:endParaRPr>
            </a:p>
          </p:txBody>
        </p:sp>
        <p:sp>
          <p:nvSpPr>
            <p:cNvPr id="84" name="TextBox 83"/>
            <p:cNvSpPr txBox="1"/>
            <p:nvPr/>
          </p:nvSpPr>
          <p:spPr>
            <a:xfrm rot="5460000">
              <a:off x="4149278" y="1091197"/>
              <a:ext cx="380491" cy="211383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900" b="1" dirty="0" smtClean="0">
                  <a:latin typeface="Calibri" panose="020F0502020204030204" pitchFamily="34" charset="0"/>
                </a:rPr>
                <a:t>7040</a:t>
              </a:r>
              <a:endParaRPr lang="en-US" sz="900" b="1" dirty="0">
                <a:latin typeface="Calibri" panose="020F0502020204030204" pitchFamily="34" charset="0"/>
              </a:endParaRPr>
            </a:p>
          </p:txBody>
        </p:sp>
        <p:sp>
          <p:nvSpPr>
            <p:cNvPr id="85" name="TextBox 84"/>
            <p:cNvSpPr txBox="1"/>
            <p:nvPr/>
          </p:nvSpPr>
          <p:spPr>
            <a:xfrm rot="5460000">
              <a:off x="3691051" y="1091197"/>
              <a:ext cx="380491" cy="211383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900" b="1" dirty="0" smtClean="0">
                  <a:latin typeface="Calibri" panose="020F0502020204030204" pitchFamily="34" charset="0"/>
                </a:rPr>
                <a:t>7022</a:t>
              </a:r>
              <a:endParaRPr lang="en-US" sz="900" b="1" dirty="0">
                <a:latin typeface="Calibri" panose="020F0502020204030204" pitchFamily="34" charset="0"/>
              </a:endParaRPr>
            </a:p>
          </p:txBody>
        </p:sp>
        <p:sp>
          <p:nvSpPr>
            <p:cNvPr id="86" name="TextBox 85"/>
            <p:cNvSpPr txBox="1"/>
            <p:nvPr/>
          </p:nvSpPr>
          <p:spPr>
            <a:xfrm rot="5460000">
              <a:off x="2239674" y="1091197"/>
              <a:ext cx="380491" cy="211383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900" b="1" dirty="0" smtClean="0">
                  <a:latin typeface="Calibri" panose="020F0502020204030204" pitchFamily="34" charset="0"/>
                </a:rPr>
                <a:t>7080</a:t>
              </a:r>
              <a:endParaRPr lang="en-US" sz="900" b="1" dirty="0">
                <a:latin typeface="Calibri" panose="020F0502020204030204" pitchFamily="34" charset="0"/>
              </a:endParaRPr>
            </a:p>
          </p:txBody>
        </p:sp>
        <p:sp>
          <p:nvSpPr>
            <p:cNvPr id="87" name="TextBox 86"/>
            <p:cNvSpPr txBox="1"/>
            <p:nvPr/>
          </p:nvSpPr>
          <p:spPr>
            <a:xfrm rot="5460000">
              <a:off x="2527683" y="1091197"/>
              <a:ext cx="380491" cy="211383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900" b="1" dirty="0" smtClean="0">
                  <a:latin typeface="Calibri" panose="020F0502020204030204" pitchFamily="34" charset="0"/>
                </a:rPr>
                <a:t>7060</a:t>
              </a:r>
              <a:endParaRPr lang="en-US" sz="900" b="1" dirty="0">
                <a:latin typeface="Calibri" panose="020F0502020204030204" pitchFamily="34" charset="0"/>
              </a:endParaRPr>
            </a:p>
          </p:txBody>
        </p:sp>
        <p:sp>
          <p:nvSpPr>
            <p:cNvPr id="88" name="TextBox 87"/>
            <p:cNvSpPr txBox="1"/>
            <p:nvPr/>
          </p:nvSpPr>
          <p:spPr>
            <a:xfrm rot="5460000">
              <a:off x="6362749" y="1091197"/>
              <a:ext cx="380491" cy="211383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900" b="1" dirty="0" smtClean="0">
                  <a:latin typeface="Calibri" panose="020F0502020204030204" pitchFamily="34" charset="0"/>
                </a:rPr>
                <a:t>7220</a:t>
              </a:r>
              <a:endParaRPr lang="en-US" sz="900" b="1" dirty="0">
                <a:latin typeface="Calibri" panose="020F0502020204030204" pitchFamily="34" charset="0"/>
              </a:endParaRPr>
            </a:p>
          </p:txBody>
        </p:sp>
        <p:sp>
          <p:nvSpPr>
            <p:cNvPr id="89" name="TextBox 88"/>
            <p:cNvSpPr txBox="1"/>
            <p:nvPr/>
          </p:nvSpPr>
          <p:spPr>
            <a:xfrm rot="5460000">
              <a:off x="5226241" y="1091197"/>
              <a:ext cx="380491" cy="211383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900" b="1" dirty="0" smtClean="0">
                  <a:latin typeface="Calibri" panose="020F0502020204030204" pitchFamily="34" charset="0"/>
                </a:rPr>
                <a:t>7120</a:t>
              </a:r>
              <a:endParaRPr lang="en-US" sz="900" b="1" dirty="0">
                <a:latin typeface="Calibri" panose="020F0502020204030204" pitchFamily="34" charset="0"/>
              </a:endParaRPr>
            </a:p>
          </p:txBody>
        </p:sp>
        <p:sp>
          <p:nvSpPr>
            <p:cNvPr id="90" name="TextBox 89"/>
            <p:cNvSpPr txBox="1"/>
            <p:nvPr/>
          </p:nvSpPr>
          <p:spPr>
            <a:xfrm rot="5460000">
              <a:off x="5932356" y="1091197"/>
              <a:ext cx="380491" cy="211383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900" b="1" dirty="0" smtClean="0">
                  <a:latin typeface="Calibri" panose="020F0502020204030204" pitchFamily="34" charset="0"/>
                </a:rPr>
                <a:t>7180</a:t>
              </a:r>
              <a:endParaRPr lang="en-US" sz="900" b="1" dirty="0">
                <a:latin typeface="Calibri" panose="020F0502020204030204" pitchFamily="34" charset="0"/>
              </a:endParaRPr>
            </a:p>
          </p:txBody>
        </p:sp>
        <p:sp>
          <p:nvSpPr>
            <p:cNvPr id="91" name="TextBox 90"/>
            <p:cNvSpPr txBox="1"/>
            <p:nvPr/>
          </p:nvSpPr>
          <p:spPr>
            <a:xfrm rot="5460000">
              <a:off x="5494507" y="1091197"/>
              <a:ext cx="380491" cy="211383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900" b="1" dirty="0" smtClean="0">
                  <a:latin typeface="Calibri" panose="020F0502020204030204" pitchFamily="34" charset="0"/>
                </a:rPr>
                <a:t>7140</a:t>
              </a:r>
              <a:endParaRPr lang="en-US" sz="900" b="1" dirty="0">
                <a:latin typeface="Calibri" panose="020F0502020204030204" pitchFamily="34" charset="0"/>
              </a:endParaRPr>
            </a:p>
          </p:txBody>
        </p:sp>
        <p:sp>
          <p:nvSpPr>
            <p:cNvPr id="92" name="TextBox 91"/>
            <p:cNvSpPr txBox="1"/>
            <p:nvPr/>
          </p:nvSpPr>
          <p:spPr>
            <a:xfrm rot="5460000">
              <a:off x="4990660" y="1091197"/>
              <a:ext cx="380491" cy="211383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900" b="1" dirty="0" smtClean="0">
                  <a:latin typeface="Calibri" panose="020F0502020204030204" pitchFamily="34" charset="0"/>
                </a:rPr>
                <a:t>7100</a:t>
              </a:r>
              <a:endParaRPr lang="en-US" sz="900" b="1" dirty="0">
                <a:latin typeface="Calibri" panose="020F0502020204030204" pitchFamily="34" charset="0"/>
              </a:endParaRPr>
            </a:p>
          </p:txBody>
        </p:sp>
        <p:sp>
          <p:nvSpPr>
            <p:cNvPr id="93" name="TextBox 92"/>
            <p:cNvSpPr txBox="1"/>
            <p:nvPr/>
          </p:nvSpPr>
          <p:spPr>
            <a:xfrm rot="5460000">
              <a:off x="1826427" y="1091197"/>
              <a:ext cx="380491" cy="211383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900" b="1" dirty="0" smtClean="0">
                  <a:latin typeface="Calibri" panose="020F0502020204030204" pitchFamily="34" charset="0"/>
                </a:rPr>
                <a:t>7100</a:t>
              </a:r>
              <a:endParaRPr lang="en-US" sz="900" b="1" dirty="0">
                <a:latin typeface="Calibri" panose="020F0502020204030204" pitchFamily="34" charset="0"/>
              </a:endParaRPr>
            </a:p>
          </p:txBody>
        </p:sp>
        <p:sp>
          <p:nvSpPr>
            <p:cNvPr id="94" name="TextBox 93"/>
            <p:cNvSpPr txBox="1"/>
            <p:nvPr/>
          </p:nvSpPr>
          <p:spPr>
            <a:xfrm rot="5460000">
              <a:off x="7130992" y="1091197"/>
              <a:ext cx="380491" cy="211383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900" b="1" dirty="0" smtClean="0">
                  <a:latin typeface="Calibri" panose="020F0502020204030204" pitchFamily="34" charset="0"/>
                </a:rPr>
                <a:t>7300</a:t>
              </a:r>
              <a:endParaRPr lang="en-US" sz="900" b="1" dirty="0">
                <a:latin typeface="Calibri" panose="020F0502020204030204" pitchFamily="34" charset="0"/>
              </a:endParaRPr>
            </a:p>
          </p:txBody>
        </p:sp>
        <p:sp>
          <p:nvSpPr>
            <p:cNvPr id="95" name="TextBox 94"/>
            <p:cNvSpPr txBox="1"/>
            <p:nvPr/>
          </p:nvSpPr>
          <p:spPr>
            <a:xfrm rot="5460000">
              <a:off x="5715210" y="1091197"/>
              <a:ext cx="380491" cy="211383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900" b="1" dirty="0" smtClean="0">
                  <a:latin typeface="Calibri" panose="020F0502020204030204" pitchFamily="34" charset="0"/>
                </a:rPr>
                <a:t>7160</a:t>
              </a:r>
              <a:endParaRPr lang="en-US" sz="900" b="1" dirty="0">
                <a:latin typeface="Calibri" panose="020F0502020204030204" pitchFamily="34" charset="0"/>
              </a:endParaRPr>
            </a:p>
          </p:txBody>
        </p:sp>
        <p:sp>
          <p:nvSpPr>
            <p:cNvPr id="96" name="TextBox 95"/>
            <p:cNvSpPr txBox="1"/>
            <p:nvPr/>
          </p:nvSpPr>
          <p:spPr>
            <a:xfrm rot="5460000">
              <a:off x="6576330" y="1091197"/>
              <a:ext cx="380491" cy="211383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900" b="1" dirty="0" smtClean="0">
                  <a:latin typeface="Calibri" panose="020F0502020204030204" pitchFamily="34" charset="0"/>
                </a:rPr>
                <a:t>7240</a:t>
              </a:r>
              <a:endParaRPr lang="en-US" sz="900" b="1" dirty="0">
                <a:latin typeface="Calibri" panose="020F0502020204030204" pitchFamily="34" charset="0"/>
              </a:endParaRPr>
            </a:p>
          </p:txBody>
        </p:sp>
        <p:sp>
          <p:nvSpPr>
            <p:cNvPr id="97" name="TextBox 96"/>
            <p:cNvSpPr txBox="1"/>
            <p:nvPr/>
          </p:nvSpPr>
          <p:spPr>
            <a:xfrm rot="5460000">
              <a:off x="6758202" y="1091197"/>
              <a:ext cx="380491" cy="211383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900" b="1" dirty="0" smtClean="0">
                  <a:latin typeface="Calibri" panose="020F0502020204030204" pitchFamily="34" charset="0"/>
                </a:rPr>
                <a:t>7260</a:t>
              </a:r>
              <a:endParaRPr lang="en-US" sz="900" b="1" dirty="0">
                <a:latin typeface="Calibri" panose="020F0502020204030204" pitchFamily="34" charset="0"/>
              </a:endParaRPr>
            </a:p>
          </p:txBody>
        </p:sp>
        <p:sp>
          <p:nvSpPr>
            <p:cNvPr id="98" name="TextBox 97"/>
            <p:cNvSpPr txBox="1"/>
            <p:nvPr/>
          </p:nvSpPr>
          <p:spPr>
            <a:xfrm rot="5460000">
              <a:off x="6978578" y="1091197"/>
              <a:ext cx="380491" cy="211383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900" b="1" dirty="0" smtClean="0">
                  <a:latin typeface="Calibri" panose="020F0502020204030204" pitchFamily="34" charset="0"/>
                </a:rPr>
                <a:t>7280</a:t>
              </a:r>
              <a:endParaRPr lang="en-US" sz="900" b="1" dirty="0">
                <a:latin typeface="Calibri" panose="020F0502020204030204" pitchFamily="34" charset="0"/>
              </a:endParaRPr>
            </a:p>
          </p:txBody>
        </p:sp>
        <p:sp>
          <p:nvSpPr>
            <p:cNvPr id="99" name="TextBox 98"/>
            <p:cNvSpPr txBox="1"/>
            <p:nvPr/>
          </p:nvSpPr>
          <p:spPr>
            <a:xfrm rot="5460000">
              <a:off x="6150787" y="1091197"/>
              <a:ext cx="380491" cy="211383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900" b="1" dirty="0" smtClean="0">
                  <a:latin typeface="Calibri" panose="020F0502020204030204" pitchFamily="34" charset="0"/>
                </a:rPr>
                <a:t>7200</a:t>
              </a:r>
              <a:endParaRPr lang="en-US" sz="900" b="1" dirty="0">
                <a:latin typeface="Calibri" panose="020F0502020204030204" pitchFamily="34" charset="0"/>
              </a:endParaRPr>
            </a:p>
          </p:txBody>
        </p:sp>
        <p:sp>
          <p:nvSpPr>
            <p:cNvPr id="134" name="TextBox 133"/>
            <p:cNvSpPr txBox="1"/>
            <p:nvPr/>
          </p:nvSpPr>
          <p:spPr>
            <a:xfrm>
              <a:off x="7588708" y="1365916"/>
              <a:ext cx="421593" cy="23252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50" dirty="0" smtClean="0">
                  <a:latin typeface="Calibri" panose="020F0502020204030204" pitchFamily="34" charset="0"/>
                </a:rPr>
                <a:t>7000</a:t>
              </a:r>
            </a:p>
          </p:txBody>
        </p:sp>
      </p:grpSp>
      <p:sp>
        <p:nvSpPr>
          <p:cNvPr id="135" name="TextBox 134"/>
          <p:cNvSpPr txBox="1"/>
          <p:nvPr/>
        </p:nvSpPr>
        <p:spPr>
          <a:xfrm>
            <a:off x="7588708" y="1584251"/>
            <a:ext cx="421593" cy="2325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 smtClean="0">
                <a:latin typeface="Calibri" panose="020F0502020204030204" pitchFamily="34" charset="0"/>
              </a:rPr>
              <a:t>7020</a:t>
            </a:r>
          </a:p>
        </p:txBody>
      </p:sp>
      <p:sp>
        <p:nvSpPr>
          <p:cNvPr id="136" name="TextBox 135"/>
          <p:cNvSpPr txBox="1"/>
          <p:nvPr/>
        </p:nvSpPr>
        <p:spPr>
          <a:xfrm>
            <a:off x="7588708" y="1802587"/>
            <a:ext cx="421593" cy="2325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 smtClean="0">
                <a:latin typeface="Calibri" panose="020F0502020204030204" pitchFamily="34" charset="0"/>
              </a:rPr>
              <a:t>7040</a:t>
            </a:r>
          </a:p>
        </p:txBody>
      </p:sp>
      <p:sp>
        <p:nvSpPr>
          <p:cNvPr id="137" name="TextBox 136"/>
          <p:cNvSpPr txBox="1"/>
          <p:nvPr/>
        </p:nvSpPr>
        <p:spPr>
          <a:xfrm>
            <a:off x="7588708" y="2020923"/>
            <a:ext cx="421593" cy="2325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 smtClean="0">
                <a:latin typeface="Calibri" panose="020F0502020204030204" pitchFamily="34" charset="0"/>
              </a:rPr>
              <a:t>7060</a:t>
            </a:r>
          </a:p>
        </p:txBody>
      </p:sp>
      <p:sp>
        <p:nvSpPr>
          <p:cNvPr id="138" name="TextBox 137"/>
          <p:cNvSpPr txBox="1"/>
          <p:nvPr/>
        </p:nvSpPr>
        <p:spPr>
          <a:xfrm>
            <a:off x="7588708" y="2239259"/>
            <a:ext cx="421593" cy="2325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 smtClean="0">
                <a:latin typeface="Calibri" panose="020F0502020204030204" pitchFamily="34" charset="0"/>
              </a:rPr>
              <a:t>7080</a:t>
            </a:r>
          </a:p>
        </p:txBody>
      </p:sp>
      <p:cxnSp>
        <p:nvCxnSpPr>
          <p:cNvPr id="141" name="Straight Connector 140"/>
          <p:cNvCxnSpPr/>
          <p:nvPr/>
        </p:nvCxnSpPr>
        <p:spPr>
          <a:xfrm>
            <a:off x="1793552" y="4946515"/>
            <a:ext cx="5823443" cy="2142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2" name="Straight Connector 141"/>
          <p:cNvCxnSpPr/>
          <p:nvPr/>
        </p:nvCxnSpPr>
        <p:spPr>
          <a:xfrm>
            <a:off x="1793552" y="5165000"/>
            <a:ext cx="5823443" cy="2142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3" name="Straight Connector 142"/>
          <p:cNvCxnSpPr/>
          <p:nvPr/>
        </p:nvCxnSpPr>
        <p:spPr>
          <a:xfrm>
            <a:off x="1793552" y="5383484"/>
            <a:ext cx="5823443" cy="2142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4" name="Straight Connector 143"/>
          <p:cNvCxnSpPr/>
          <p:nvPr/>
        </p:nvCxnSpPr>
        <p:spPr>
          <a:xfrm>
            <a:off x="1793552" y="5601970"/>
            <a:ext cx="5823443" cy="2142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5" name="Straight Connector 144"/>
          <p:cNvCxnSpPr/>
          <p:nvPr/>
        </p:nvCxnSpPr>
        <p:spPr>
          <a:xfrm>
            <a:off x="1793552" y="5820454"/>
            <a:ext cx="5823443" cy="2142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0" name="Oval 139"/>
          <p:cNvSpPr/>
          <p:nvPr/>
        </p:nvSpPr>
        <p:spPr>
          <a:xfrm>
            <a:off x="2667387" y="2072435"/>
            <a:ext cx="88811" cy="88811"/>
          </a:xfrm>
          <a:prstGeom prst="ellipse">
            <a:avLst/>
          </a:prstGeom>
          <a:solidFill>
            <a:srgbClr val="FF4747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146" name="Oval 145"/>
          <p:cNvSpPr/>
          <p:nvPr/>
        </p:nvSpPr>
        <p:spPr>
          <a:xfrm>
            <a:off x="2370823" y="2264330"/>
            <a:ext cx="88811" cy="88811"/>
          </a:xfrm>
          <a:prstGeom prst="ellipse">
            <a:avLst/>
          </a:prstGeom>
          <a:solidFill>
            <a:srgbClr val="FF4747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147" name="Oval 146"/>
          <p:cNvSpPr/>
          <p:nvPr/>
        </p:nvSpPr>
        <p:spPr>
          <a:xfrm>
            <a:off x="1969589" y="2482392"/>
            <a:ext cx="88811" cy="88811"/>
          </a:xfrm>
          <a:prstGeom prst="ellipse">
            <a:avLst/>
          </a:prstGeom>
          <a:solidFill>
            <a:srgbClr val="FF4747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158" name="Oval 157"/>
          <p:cNvSpPr/>
          <p:nvPr/>
        </p:nvSpPr>
        <p:spPr>
          <a:xfrm>
            <a:off x="1917254" y="4697901"/>
            <a:ext cx="88811" cy="88811"/>
          </a:xfrm>
          <a:prstGeom prst="ellipse">
            <a:avLst/>
          </a:prstGeom>
          <a:solidFill>
            <a:srgbClr val="92D050"/>
          </a:solidFill>
          <a:ln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175" name="Oval 174"/>
          <p:cNvSpPr/>
          <p:nvPr/>
        </p:nvSpPr>
        <p:spPr>
          <a:xfrm>
            <a:off x="2309765" y="4471117"/>
            <a:ext cx="88811" cy="88811"/>
          </a:xfrm>
          <a:prstGeom prst="ellipse">
            <a:avLst/>
          </a:prstGeom>
          <a:solidFill>
            <a:srgbClr val="92D050"/>
          </a:solidFill>
          <a:ln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176" name="Oval 175"/>
          <p:cNvSpPr/>
          <p:nvPr/>
        </p:nvSpPr>
        <p:spPr>
          <a:xfrm>
            <a:off x="2763334" y="4244332"/>
            <a:ext cx="88811" cy="88811"/>
          </a:xfrm>
          <a:prstGeom prst="ellipse">
            <a:avLst/>
          </a:prstGeom>
          <a:solidFill>
            <a:srgbClr val="92D050"/>
          </a:solidFill>
          <a:ln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Calibri" panose="020F0502020204030204" pitchFamily="34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Top of Sand – High- and Low-Side</a:t>
            </a:r>
            <a:endParaRPr lang="en-US" dirty="0"/>
          </a:p>
        </p:txBody>
      </p:sp>
      <p:sp>
        <p:nvSpPr>
          <p:cNvPr id="178" name="TextBox 177"/>
          <p:cNvSpPr txBox="1"/>
          <p:nvPr/>
        </p:nvSpPr>
        <p:spPr>
          <a:xfrm rot="16200000">
            <a:off x="7785432" y="3120549"/>
            <a:ext cx="73129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latin typeface="+mn-lt"/>
              </a:rPr>
              <a:t>Depth</a:t>
            </a:r>
            <a:endParaRPr lang="en-US" sz="1400" b="1" dirty="0">
              <a:latin typeface="+mn-lt"/>
            </a:endParaRPr>
          </a:p>
        </p:txBody>
      </p:sp>
      <p:sp>
        <p:nvSpPr>
          <p:cNvPr id="179" name="TextBox 178"/>
          <p:cNvSpPr txBox="1"/>
          <p:nvPr/>
        </p:nvSpPr>
        <p:spPr>
          <a:xfrm>
            <a:off x="299975" y="951207"/>
            <a:ext cx="104547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n-lt"/>
              </a:rPr>
              <a:t>High Side</a:t>
            </a:r>
          </a:p>
          <a:p>
            <a:pPr algn="ctr"/>
            <a:r>
              <a:rPr lang="en-US" sz="1400" b="1" dirty="0" smtClean="0">
                <a:latin typeface="+mn-lt"/>
              </a:rPr>
              <a:t>Depths</a:t>
            </a:r>
            <a:endParaRPr lang="en-US" sz="1400" b="1" dirty="0">
              <a:latin typeface="+mn-lt"/>
            </a:endParaRPr>
          </a:p>
        </p:txBody>
      </p:sp>
      <p:sp>
        <p:nvSpPr>
          <p:cNvPr id="180" name="TextBox 179"/>
          <p:cNvSpPr txBox="1"/>
          <p:nvPr/>
        </p:nvSpPr>
        <p:spPr>
          <a:xfrm>
            <a:off x="327719" y="5810722"/>
            <a:ext cx="99899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n-lt"/>
              </a:rPr>
              <a:t>Low Side</a:t>
            </a:r>
          </a:p>
          <a:p>
            <a:pPr algn="ctr"/>
            <a:r>
              <a:rPr lang="en-US" sz="1400" b="1" dirty="0" smtClean="0">
                <a:latin typeface="+mn-lt"/>
              </a:rPr>
              <a:t>Depths</a:t>
            </a:r>
            <a:endParaRPr lang="en-US" sz="1400" b="1" dirty="0">
              <a:latin typeface="+mn-lt"/>
            </a:endParaRPr>
          </a:p>
        </p:txBody>
      </p:sp>
      <p:sp>
        <p:nvSpPr>
          <p:cNvPr id="181" name="TextBox 180"/>
          <p:cNvSpPr txBox="1"/>
          <p:nvPr/>
        </p:nvSpPr>
        <p:spPr>
          <a:xfrm>
            <a:off x="628117" y="2352071"/>
            <a:ext cx="104547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n-lt"/>
              </a:rPr>
              <a:t>High Side</a:t>
            </a:r>
          </a:p>
          <a:p>
            <a:pPr algn="ctr"/>
            <a:r>
              <a:rPr lang="en-US" sz="1400" b="1" dirty="0" smtClean="0">
                <a:latin typeface="+mn-lt"/>
              </a:rPr>
              <a:t>Depths</a:t>
            </a:r>
            <a:endParaRPr lang="en-US" sz="1400" b="1" dirty="0">
              <a:latin typeface="+mn-lt"/>
            </a:endParaRPr>
          </a:p>
        </p:txBody>
      </p:sp>
      <p:sp>
        <p:nvSpPr>
          <p:cNvPr id="182" name="TextBox 181"/>
          <p:cNvSpPr txBox="1"/>
          <p:nvPr/>
        </p:nvSpPr>
        <p:spPr>
          <a:xfrm>
            <a:off x="757069" y="4597678"/>
            <a:ext cx="99899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>
                <a:latin typeface="+mn-lt"/>
              </a:rPr>
              <a:t>Low Side</a:t>
            </a:r>
          </a:p>
          <a:p>
            <a:pPr algn="ctr"/>
            <a:r>
              <a:rPr lang="en-US" sz="1400" b="1" dirty="0" smtClean="0">
                <a:latin typeface="+mn-lt"/>
              </a:rPr>
              <a:t>Depths</a:t>
            </a:r>
            <a:endParaRPr lang="en-US" sz="1400" b="1" dirty="0">
              <a:latin typeface="+mn-lt"/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2007799" y="2568568"/>
            <a:ext cx="492443" cy="1117910"/>
            <a:chOff x="2007799" y="2568568"/>
            <a:chExt cx="492443" cy="1117910"/>
          </a:xfrm>
        </p:grpSpPr>
        <p:sp>
          <p:nvSpPr>
            <p:cNvPr id="184" name="TextBox 183"/>
            <p:cNvSpPr txBox="1"/>
            <p:nvPr/>
          </p:nvSpPr>
          <p:spPr>
            <a:xfrm>
              <a:off x="2007799" y="2979151"/>
              <a:ext cx="492443" cy="261610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050" b="1" dirty="0" smtClean="0">
                  <a:latin typeface="+mn-lt"/>
                </a:rPr>
                <a:t>100’</a:t>
              </a:r>
              <a:endParaRPr lang="en-US" sz="1050" b="1" dirty="0">
                <a:latin typeface="+mn-lt"/>
              </a:endParaRPr>
            </a:p>
          </p:txBody>
        </p:sp>
        <p:cxnSp>
          <p:nvCxnSpPr>
            <p:cNvPr id="8" name="Straight Arrow Connector 7"/>
            <p:cNvCxnSpPr/>
            <p:nvPr/>
          </p:nvCxnSpPr>
          <p:spPr bwMode="auto">
            <a:xfrm>
              <a:off x="2012954" y="2568568"/>
              <a:ext cx="0" cy="1117910"/>
            </a:xfrm>
            <a:prstGeom prst="straightConnector1">
              <a:avLst/>
            </a:prstGeom>
            <a:solidFill>
              <a:schemeClr val="accent1"/>
            </a:solidFill>
            <a:ln w="5715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triangle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grpSp>
        <p:nvGrpSpPr>
          <p:cNvPr id="10" name="Group 9"/>
          <p:cNvGrpSpPr/>
          <p:nvPr/>
        </p:nvGrpSpPr>
        <p:grpSpPr>
          <a:xfrm>
            <a:off x="1957702" y="4786712"/>
            <a:ext cx="492443" cy="1117910"/>
            <a:chOff x="1957702" y="4786712"/>
            <a:chExt cx="492443" cy="1117910"/>
          </a:xfrm>
        </p:grpSpPr>
        <p:sp>
          <p:nvSpPr>
            <p:cNvPr id="185" name="TextBox 184"/>
            <p:cNvSpPr txBox="1"/>
            <p:nvPr/>
          </p:nvSpPr>
          <p:spPr>
            <a:xfrm>
              <a:off x="1957702" y="5208665"/>
              <a:ext cx="492443" cy="261610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050" b="1" dirty="0" smtClean="0">
                  <a:latin typeface="+mn-lt"/>
                </a:rPr>
                <a:t>100’</a:t>
              </a:r>
              <a:endParaRPr lang="en-US" sz="1050" b="1" dirty="0">
                <a:latin typeface="+mn-lt"/>
              </a:endParaRPr>
            </a:p>
          </p:txBody>
        </p:sp>
        <p:cxnSp>
          <p:nvCxnSpPr>
            <p:cNvPr id="183" name="Straight Arrow Connector 182"/>
            <p:cNvCxnSpPr/>
            <p:nvPr/>
          </p:nvCxnSpPr>
          <p:spPr bwMode="auto">
            <a:xfrm>
              <a:off x="1997175" y="4786712"/>
              <a:ext cx="0" cy="1117910"/>
            </a:xfrm>
            <a:prstGeom prst="straightConnector1">
              <a:avLst/>
            </a:prstGeom>
            <a:solidFill>
              <a:schemeClr val="accent1"/>
            </a:solidFill>
            <a:ln w="5715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triangle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</p:spTree>
    <p:extLst>
      <p:ext uri="{BB962C8B-B14F-4D97-AF65-F5344CB8AC3E}">
        <p14:creationId xmlns:p14="http://schemas.microsoft.com/office/powerpoint/2010/main" val="411030285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0" grpId="0" animBg="1"/>
      <p:bldP spid="146" grpId="0" animBg="1"/>
      <p:bldP spid="147" grpId="0" animBg="1"/>
      <p:bldP spid="158" grpId="0" animBg="1"/>
      <p:bldP spid="175" grpId="0" animBg="1"/>
      <p:bldP spid="17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 bwMode="auto">
          <a:xfrm>
            <a:off x="0" y="855663"/>
            <a:ext cx="9144000" cy="5603875"/>
          </a:xfrm>
          <a:prstGeom prst="rect">
            <a:avLst/>
          </a:prstGeom>
          <a:solidFill>
            <a:schemeClr val="accent2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21508" name="WordArt 2"/>
          <p:cNvSpPr>
            <a:spLocks noChangeArrowheads="1" noChangeShapeType="1" noTextEdit="1"/>
          </p:cNvSpPr>
          <p:nvPr/>
        </p:nvSpPr>
        <p:spPr bwMode="auto">
          <a:xfrm>
            <a:off x="1441450" y="2427288"/>
            <a:ext cx="6888163" cy="21193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44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Questions?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23824</TotalTime>
  <Words>872</Words>
  <Application>Microsoft Macintosh PowerPoint</Application>
  <PresentationFormat>On-screen Show (4:3)</PresentationFormat>
  <Paragraphs>317</Paragraphs>
  <Slides>8</Slides>
  <Notes>8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Default Design</vt:lpstr>
      <vt:lpstr>PowerPoint Presentation</vt:lpstr>
      <vt:lpstr>Simple Structure Map</vt:lpstr>
      <vt:lpstr>Allan Diagram</vt:lpstr>
      <vt:lpstr>Get Depths along the High Side Cut-Off</vt:lpstr>
      <vt:lpstr>Get Depths along the Low Side Cut-Off</vt:lpstr>
      <vt:lpstr>The Data and Graph Paper</vt:lpstr>
      <vt:lpstr>Top of Sand – High- and Low-Side</vt:lpstr>
      <vt:lpstr>PowerPoint Presentation</vt:lpstr>
    </vt:vector>
  </TitlesOfParts>
  <Company>Mobil Corporation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fwschro</dc:creator>
  <cp:lastModifiedBy>Danielle Sumy</cp:lastModifiedBy>
  <cp:revision>233</cp:revision>
  <cp:lastPrinted>2015-01-27T13:39:19Z</cp:lastPrinted>
  <dcterms:created xsi:type="dcterms:W3CDTF">2001-11-20T13:29:42Z</dcterms:created>
  <dcterms:modified xsi:type="dcterms:W3CDTF">2015-09-08T16:37:05Z</dcterms:modified>
</cp:coreProperties>
</file>