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51" r:id="rId2"/>
    <p:sldId id="364" r:id="rId3"/>
    <p:sldId id="365" r:id="rId4"/>
    <p:sldId id="377" r:id="rId5"/>
    <p:sldId id="387" r:id="rId6"/>
    <p:sldId id="388" r:id="rId7"/>
    <p:sldId id="390" r:id="rId8"/>
    <p:sldId id="367" r:id="rId9"/>
    <p:sldId id="391" r:id="rId10"/>
    <p:sldId id="362" r:id="rId11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006600"/>
    <a:srgbClr val="FF4747"/>
    <a:srgbClr val="00FF00"/>
    <a:srgbClr val="FF00FF"/>
    <a:srgbClr val="FFFFCC"/>
    <a:srgbClr val="FCE0AE"/>
    <a:srgbClr val="000000"/>
    <a:srgbClr val="CCEC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806" autoAdjust="0"/>
  </p:normalViewPr>
  <p:slideViewPr>
    <p:cSldViewPr snapToGrid="0">
      <p:cViewPr varScale="1">
        <p:scale>
          <a:sx n="56" d="100"/>
          <a:sy n="56" d="100"/>
        </p:scale>
        <p:origin x="-1248" y="-104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</a:t>
            </a:r>
            <a:r>
              <a:rPr lang="en-US" altLang="en-US" dirty="0" smtClean="0"/>
              <a:t>the Exercise.</a:t>
            </a:r>
            <a:r>
              <a:rPr lang="en-US" dirty="0" smtClean="0"/>
              <a:t> </a:t>
            </a:r>
            <a:r>
              <a:rPr lang="en-US" dirty="0" smtClean="0"/>
              <a:t>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D074F8-4D5D-47FF-B87E-B2C3A23A4D29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442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2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This </a:t>
            </a:r>
            <a:r>
              <a:rPr lang="en-US" altLang="en-US" dirty="0" smtClean="0"/>
              <a:t>is what you started with, a depth structure map with Fault A.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225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72D7E3-4741-4D30-A042-08E02A619AD1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444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This </a:t>
            </a:r>
            <a:r>
              <a:rPr lang="en-US" altLang="en-US" dirty="0" smtClean="0"/>
              <a:t>is the graph you were to use.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483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The </a:t>
            </a:r>
            <a:r>
              <a:rPr lang="en-US" altLang="en-US" dirty="0" smtClean="0"/>
              <a:t>first three points for the reservoir top on the high side (red) and the low side (green) of the </a:t>
            </a:r>
            <a:r>
              <a:rPr lang="en-US" altLang="en-US" dirty="0" smtClean="0"/>
              <a:t>fault</a:t>
            </a:r>
            <a:r>
              <a:rPr lang="en-US" altLang="en-US" baseline="0" dirty="0" smtClean="0"/>
              <a:t>. </a:t>
            </a:r>
            <a:r>
              <a:rPr lang="en-US" dirty="0" smtClean="0"/>
              <a:t>The </a:t>
            </a:r>
            <a:r>
              <a:rPr lang="en-US" dirty="0" smtClean="0"/>
              <a:t>arrows show the 100 feet of reservoir thickness.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73278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shows the depth profile for the top of the reservoir on both the high side and low side.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73100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shows the depth profile for the top and base of the reservoir on both the high side and low side.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844641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cross-fault</a:t>
            </a:r>
            <a:r>
              <a:rPr lang="en-US" baseline="0" dirty="0" smtClean="0"/>
              <a:t> leak point is at 7320 </a:t>
            </a:r>
            <a:r>
              <a:rPr lang="en-US" baseline="0" dirty="0" smtClean="0"/>
              <a:t>feet. This </a:t>
            </a:r>
            <a:r>
              <a:rPr lang="en-US" baseline="0" dirty="0" smtClean="0"/>
              <a:t>is the depth where the base of the reservoir on the high side intersects the top of the reservoir on the low </a:t>
            </a:r>
            <a:r>
              <a:rPr lang="en-US" baseline="0" dirty="0" smtClean="0"/>
              <a:t>side. In </a:t>
            </a:r>
            <a:r>
              <a:rPr lang="en-US" baseline="0" dirty="0" smtClean="0"/>
              <a:t>other words, this is the shallowest depth where porous sand is juxtaposed against porous </a:t>
            </a:r>
            <a:r>
              <a:rPr lang="en-US" baseline="0" dirty="0" smtClean="0"/>
              <a:t>sand. If </a:t>
            </a:r>
            <a:r>
              <a:rPr lang="en-US" baseline="0" dirty="0" smtClean="0"/>
              <a:t>the fault zone is porous enough to allow fluids to cross (on a geologic time scale), this would be a leak point.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861384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E73B98-BA7B-4FCC-B4E3-1F51F21C583D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446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6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</a:t>
            </a:r>
            <a:r>
              <a:rPr lang="en-US" dirty="0" smtClean="0"/>
              <a:t>this means is that if</a:t>
            </a:r>
            <a:r>
              <a:rPr lang="en-US" baseline="0" dirty="0" smtClean="0"/>
              <a:t> HCs fill the high on the low side of the fault, it will fill down to a depth of </a:t>
            </a:r>
            <a:r>
              <a:rPr lang="en-US" baseline="0" dirty="0" smtClean="0"/>
              <a:t>7320 ft. </a:t>
            </a:r>
            <a:r>
              <a:rPr lang="en-US" altLang="en-US" baseline="0" dirty="0" smtClean="0"/>
              <a:t>If </a:t>
            </a:r>
            <a:r>
              <a:rPr lang="en-US" altLang="en-US" baseline="0" dirty="0" smtClean="0"/>
              <a:t>more HC reaches the low side trap, excess HC will leak across the fault and move up the high side sands and start to fill the high side </a:t>
            </a:r>
            <a:r>
              <a:rPr lang="en-US" altLang="en-US" baseline="0" dirty="0" smtClean="0"/>
              <a:t>trap. Here we </a:t>
            </a:r>
            <a:r>
              <a:rPr lang="en-US" altLang="en-US" baseline="0" dirty="0" smtClean="0"/>
              <a:t>show the high side trap filled down to 7100 </a:t>
            </a:r>
            <a:r>
              <a:rPr lang="en-US" altLang="en-US" baseline="0" dirty="0" smtClean="0"/>
              <a:t>ft. This </a:t>
            </a:r>
            <a:r>
              <a:rPr lang="en-US" altLang="en-US" baseline="0" dirty="0" smtClean="0"/>
              <a:t>could be all the available HC, or some other factor limits the fill of the high side trap to 7100 ft.</a:t>
            </a:r>
            <a:r>
              <a:rPr lang="en-US" alt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705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shows the HC fill as depicted on the last </a:t>
            </a:r>
            <a:r>
              <a:rPr lang="en-US" dirty="0" smtClean="0"/>
              <a:t>slide.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low side trap is filled down to 7320 </a:t>
            </a:r>
            <a:r>
              <a:rPr lang="en-US" dirty="0" err="1" smtClean="0"/>
              <a:t>ft</a:t>
            </a:r>
            <a:r>
              <a:rPr lang="en-US" dirty="0" smtClean="0"/>
              <a:t>; this fill level is controlled by a cross-fault</a:t>
            </a:r>
            <a:r>
              <a:rPr lang="en-US" baseline="0" dirty="0" smtClean="0"/>
              <a:t> </a:t>
            </a:r>
            <a:r>
              <a:rPr lang="en-US" baseline="0" dirty="0" smtClean="0"/>
              <a:t>leak. The </a:t>
            </a:r>
            <a:r>
              <a:rPr lang="en-US" baseline="0" dirty="0" smtClean="0"/>
              <a:t>high side trap is filled down to 7100 </a:t>
            </a:r>
            <a:r>
              <a:rPr lang="en-US" baseline="0" dirty="0" smtClean="0"/>
              <a:t>ft. The </a:t>
            </a:r>
            <a:r>
              <a:rPr lang="en-US" baseline="0" dirty="0" smtClean="0"/>
              <a:t>fill to 7100 </a:t>
            </a:r>
            <a:r>
              <a:rPr lang="en-US" baseline="0" dirty="0" err="1" smtClean="0"/>
              <a:t>ft</a:t>
            </a:r>
            <a:r>
              <a:rPr lang="en-US" baseline="0" dirty="0" smtClean="0"/>
              <a:t> could be the charge limit – how much HC reached these </a:t>
            </a:r>
            <a:r>
              <a:rPr lang="en-US" baseline="0" dirty="0" smtClean="0"/>
              <a:t>traps. The </a:t>
            </a:r>
            <a:r>
              <a:rPr lang="en-US" baseline="0" dirty="0" smtClean="0"/>
              <a:t>fill to 7100 </a:t>
            </a:r>
            <a:r>
              <a:rPr lang="en-US" baseline="0" dirty="0" err="1" smtClean="0"/>
              <a:t>ft</a:t>
            </a:r>
            <a:r>
              <a:rPr lang="en-US" baseline="0" dirty="0" smtClean="0"/>
              <a:t> could be caused by another factor such as an unmapped fault or the limited sealing capacity of the overlying </a:t>
            </a:r>
            <a:r>
              <a:rPr lang="en-US" baseline="0" dirty="0" smtClean="0"/>
              <a:t>shale (which is beyond </a:t>
            </a:r>
            <a:r>
              <a:rPr lang="en-US" baseline="0" dirty="0" smtClean="0"/>
              <a:t>the scope of this exercise and course).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55501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Review: Fault </a:t>
            </a:r>
            <a:r>
              <a:rPr lang="en-US" altLang="en-US" dirty="0" smtClean="0"/>
              <a:t>Seal Analysis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1426" y="1565732"/>
            <a:ext cx="404562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Comic Sans MS" pitchFamily="66" charset="0"/>
              </a:rPr>
              <a:t>Cross-Fault Seal </a:t>
            </a:r>
            <a:r>
              <a:rPr lang="en-US" sz="4800" dirty="0">
                <a:latin typeface="Comic Sans MS" pitchFamily="66" charset="0"/>
              </a:rPr>
              <a:t>Analysis</a:t>
            </a: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451427" y="4819748"/>
            <a:ext cx="6093752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Investigate </a:t>
            </a:r>
            <a:r>
              <a:rPr lang="en-US" sz="2000" dirty="0">
                <a:latin typeface="Verdana" pitchFamily="34" charset="0"/>
              </a:rPr>
              <a:t>the possibility of cross-fault seal for Fault A.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011" y="1565732"/>
            <a:ext cx="3892908" cy="3226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  <a:cs typeface="Arial" pitchFamily="34" charset="0"/>
              </a:rPr>
              <a:t>Simple Structure Map</a:t>
            </a:r>
            <a:endParaRPr lang="en-US" dirty="0">
              <a:latin typeface="+mn-lt"/>
              <a:cs typeface="Arial" pitchFamily="34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231305" y="1070142"/>
            <a:ext cx="6135584" cy="5054930"/>
            <a:chOff x="1484416" y="1235034"/>
            <a:chExt cx="6135584" cy="5054930"/>
          </a:xfrm>
        </p:grpSpPr>
        <p:sp>
          <p:nvSpPr>
            <p:cNvPr id="27" name="Rectangle 26"/>
            <p:cNvSpPr/>
            <p:nvPr/>
          </p:nvSpPr>
          <p:spPr>
            <a:xfrm>
              <a:off x="1510146" y="1246909"/>
              <a:ext cx="6109854" cy="504305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rot="-1020000">
              <a:off x="3443844" y="2713510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-2520000">
              <a:off x="1779317" y="1803070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rot="-2640000">
              <a:off x="1967345" y="1919840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60000">
              <a:off x="4007925" y="1401285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-1020000">
              <a:off x="3162795" y="1702128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rot="-120000">
              <a:off x="3517072" y="2537359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rot="-1560000">
              <a:off x="2808514" y="2202870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rot="-1560000">
              <a:off x="2960914" y="2479961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rot="1320000">
              <a:off x="4577939" y="1365661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rot="2460000">
              <a:off x="5209311" y="1628900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rot="-2820000">
              <a:off x="1640776" y="163483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3240000">
              <a:off x="5801095" y="20366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rot="-2820000">
              <a:off x="1514107" y="1430977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rot="1740000">
              <a:off x="5514108" y="1518061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rot="2880000">
              <a:off x="6010892" y="172983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 rot="3240000">
              <a:off x="6382985" y="1989114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rot="3720000">
              <a:off x="6749142" y="2272145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rot="3240000">
              <a:off x="6563095" y="1611084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 rot="3240000">
              <a:off x="7053942" y="2072241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 rot="3240000">
              <a:off x="6867896" y="1464624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 rot="3240000">
              <a:off x="7192490" y="1522020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 rot="-1920000">
              <a:off x="3238005" y="393864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06289" y="2779816"/>
              <a:ext cx="745175" cy="437408"/>
            </a:xfrm>
            <a:custGeom>
              <a:avLst/>
              <a:gdLst>
                <a:gd name="connsiteX0" fmla="*/ 173181 w 745175"/>
                <a:gd name="connsiteY0" fmla="*/ 70262 h 437408"/>
                <a:gd name="connsiteX1" fmla="*/ 60366 w 745175"/>
                <a:gd name="connsiteY1" fmla="*/ 171202 h 437408"/>
                <a:gd name="connsiteX2" fmla="*/ 18802 w 745175"/>
                <a:gd name="connsiteY2" fmla="*/ 260267 h 437408"/>
                <a:gd name="connsiteX3" fmla="*/ 18802 w 745175"/>
                <a:gd name="connsiteY3" fmla="*/ 343394 h 437408"/>
                <a:gd name="connsiteX4" fmla="*/ 131617 w 745175"/>
                <a:gd name="connsiteY4" fmla="*/ 396833 h 437408"/>
                <a:gd name="connsiteX5" fmla="*/ 380999 w 745175"/>
                <a:gd name="connsiteY5" fmla="*/ 426522 h 437408"/>
                <a:gd name="connsiteX6" fmla="*/ 654132 w 745175"/>
                <a:gd name="connsiteY6" fmla="*/ 331519 h 437408"/>
                <a:gd name="connsiteX7" fmla="*/ 731321 w 745175"/>
                <a:gd name="connsiteY7" fmla="*/ 230579 h 437408"/>
                <a:gd name="connsiteX8" fmla="*/ 737259 w 745175"/>
                <a:gd name="connsiteY8" fmla="*/ 70262 h 437408"/>
                <a:gd name="connsiteX9" fmla="*/ 713508 w 745175"/>
                <a:gd name="connsiteY9" fmla="*/ 34636 h 437408"/>
                <a:gd name="connsiteX10" fmla="*/ 630381 w 745175"/>
                <a:gd name="connsiteY10" fmla="*/ 4948 h 437408"/>
                <a:gd name="connsiteX11" fmla="*/ 511628 w 745175"/>
                <a:gd name="connsiteY11" fmla="*/ 4948 h 43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5175" h="437408">
                  <a:moveTo>
                    <a:pt x="173181" y="70262"/>
                  </a:moveTo>
                  <a:cubicBezTo>
                    <a:pt x="129638" y="104898"/>
                    <a:pt x="86096" y="139535"/>
                    <a:pt x="60366" y="171202"/>
                  </a:cubicBezTo>
                  <a:cubicBezTo>
                    <a:pt x="34636" y="202869"/>
                    <a:pt x="25729" y="231568"/>
                    <a:pt x="18802" y="260267"/>
                  </a:cubicBezTo>
                  <a:cubicBezTo>
                    <a:pt x="11875" y="288966"/>
                    <a:pt x="0" y="320633"/>
                    <a:pt x="18802" y="343394"/>
                  </a:cubicBezTo>
                  <a:cubicBezTo>
                    <a:pt x="37604" y="366155"/>
                    <a:pt x="71251" y="382978"/>
                    <a:pt x="131617" y="396833"/>
                  </a:cubicBezTo>
                  <a:cubicBezTo>
                    <a:pt x="191983" y="410688"/>
                    <a:pt x="293913" y="437408"/>
                    <a:pt x="380999" y="426522"/>
                  </a:cubicBezTo>
                  <a:cubicBezTo>
                    <a:pt x="468085" y="415636"/>
                    <a:pt x="595745" y="364176"/>
                    <a:pt x="654132" y="331519"/>
                  </a:cubicBezTo>
                  <a:cubicBezTo>
                    <a:pt x="712519" y="298862"/>
                    <a:pt x="717467" y="274122"/>
                    <a:pt x="731321" y="230579"/>
                  </a:cubicBezTo>
                  <a:cubicBezTo>
                    <a:pt x="745175" y="187036"/>
                    <a:pt x="740228" y="102919"/>
                    <a:pt x="737259" y="70262"/>
                  </a:cubicBezTo>
                  <a:cubicBezTo>
                    <a:pt x="734290" y="37605"/>
                    <a:pt x="731321" y="45522"/>
                    <a:pt x="713508" y="34636"/>
                  </a:cubicBezTo>
                  <a:cubicBezTo>
                    <a:pt x="695695" y="23750"/>
                    <a:pt x="664028" y="9896"/>
                    <a:pt x="630381" y="4948"/>
                  </a:cubicBezTo>
                  <a:cubicBezTo>
                    <a:pt x="596734" y="0"/>
                    <a:pt x="554181" y="2474"/>
                    <a:pt x="511628" y="4948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43150" y="2660073"/>
              <a:ext cx="725385" cy="807522"/>
            </a:xfrm>
            <a:custGeom>
              <a:avLst/>
              <a:gdLst>
                <a:gd name="connsiteX0" fmla="*/ 725385 w 725385"/>
                <a:gd name="connsiteY0" fmla="*/ 0 h 807522"/>
                <a:gd name="connsiteX1" fmla="*/ 517567 w 725385"/>
                <a:gd name="connsiteY1" fmla="*/ 71252 h 807522"/>
                <a:gd name="connsiteX2" fmla="*/ 185058 w 725385"/>
                <a:gd name="connsiteY2" fmla="*/ 290945 h 807522"/>
                <a:gd name="connsiteX3" fmla="*/ 113806 w 725385"/>
                <a:gd name="connsiteY3" fmla="*/ 433449 h 807522"/>
                <a:gd name="connsiteX4" fmla="*/ 30679 w 725385"/>
                <a:gd name="connsiteY4" fmla="*/ 570015 h 807522"/>
                <a:gd name="connsiteX5" fmla="*/ 990 w 725385"/>
                <a:gd name="connsiteY5" fmla="*/ 700644 h 807522"/>
                <a:gd name="connsiteX6" fmla="*/ 24741 w 725385"/>
                <a:gd name="connsiteY6" fmla="*/ 777833 h 807522"/>
                <a:gd name="connsiteX7" fmla="*/ 90055 w 725385"/>
                <a:gd name="connsiteY7" fmla="*/ 807522 h 80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5385" h="807522">
                  <a:moveTo>
                    <a:pt x="725385" y="0"/>
                  </a:moveTo>
                  <a:cubicBezTo>
                    <a:pt x="666503" y="11380"/>
                    <a:pt x="607621" y="22761"/>
                    <a:pt x="517567" y="71252"/>
                  </a:cubicBezTo>
                  <a:cubicBezTo>
                    <a:pt x="427513" y="119743"/>
                    <a:pt x="252352" y="230579"/>
                    <a:pt x="185058" y="290945"/>
                  </a:cubicBezTo>
                  <a:cubicBezTo>
                    <a:pt x="117765" y="351311"/>
                    <a:pt x="139536" y="386937"/>
                    <a:pt x="113806" y="433449"/>
                  </a:cubicBezTo>
                  <a:cubicBezTo>
                    <a:pt x="88076" y="479961"/>
                    <a:pt x="49482" y="525483"/>
                    <a:pt x="30679" y="570015"/>
                  </a:cubicBezTo>
                  <a:cubicBezTo>
                    <a:pt x="11876" y="614547"/>
                    <a:pt x="1980" y="666008"/>
                    <a:pt x="990" y="700644"/>
                  </a:cubicBezTo>
                  <a:cubicBezTo>
                    <a:pt x="0" y="735280"/>
                    <a:pt x="9897" y="760020"/>
                    <a:pt x="24741" y="777833"/>
                  </a:cubicBezTo>
                  <a:cubicBezTo>
                    <a:pt x="39585" y="795646"/>
                    <a:pt x="64820" y="801584"/>
                    <a:pt x="90055" y="807522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18857" y="2654135"/>
              <a:ext cx="459179" cy="516577"/>
            </a:xfrm>
            <a:custGeom>
              <a:avLst/>
              <a:gdLst>
                <a:gd name="connsiteX0" fmla="*/ 0 w 459179"/>
                <a:gd name="connsiteY0" fmla="*/ 0 h 516577"/>
                <a:gd name="connsiteX1" fmla="*/ 267195 w 459179"/>
                <a:gd name="connsiteY1" fmla="*/ 47501 h 516577"/>
                <a:gd name="connsiteX2" fmla="*/ 433449 w 459179"/>
                <a:gd name="connsiteY2" fmla="*/ 237507 h 516577"/>
                <a:gd name="connsiteX3" fmla="*/ 421574 w 459179"/>
                <a:gd name="connsiteY3" fmla="*/ 350322 h 516577"/>
                <a:gd name="connsiteX4" fmla="*/ 344385 w 459179"/>
                <a:gd name="connsiteY4" fmla="*/ 516577 h 51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79" h="516577">
                  <a:moveTo>
                    <a:pt x="0" y="0"/>
                  </a:moveTo>
                  <a:cubicBezTo>
                    <a:pt x="97477" y="3958"/>
                    <a:pt x="194954" y="7917"/>
                    <a:pt x="267195" y="47501"/>
                  </a:cubicBezTo>
                  <a:cubicBezTo>
                    <a:pt x="339436" y="87085"/>
                    <a:pt x="407719" y="187037"/>
                    <a:pt x="433449" y="237507"/>
                  </a:cubicBezTo>
                  <a:cubicBezTo>
                    <a:pt x="459179" y="287977"/>
                    <a:pt x="436418" y="303810"/>
                    <a:pt x="421574" y="350322"/>
                  </a:cubicBezTo>
                  <a:cubicBezTo>
                    <a:pt x="406730" y="396834"/>
                    <a:pt x="375557" y="456705"/>
                    <a:pt x="344385" y="516577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62200" y="2671948"/>
              <a:ext cx="677883" cy="955964"/>
            </a:xfrm>
            <a:custGeom>
              <a:avLst/>
              <a:gdLst>
                <a:gd name="connsiteX0" fmla="*/ 677883 w 677883"/>
                <a:gd name="connsiteY0" fmla="*/ 0 h 955964"/>
                <a:gd name="connsiteX1" fmla="*/ 333499 w 677883"/>
                <a:gd name="connsiteY1" fmla="*/ 237507 h 955964"/>
                <a:gd name="connsiteX2" fmla="*/ 78179 w 677883"/>
                <a:gd name="connsiteY2" fmla="*/ 510639 h 955964"/>
                <a:gd name="connsiteX3" fmla="*/ 12865 w 677883"/>
                <a:gd name="connsiteY3" fmla="*/ 742208 h 955964"/>
                <a:gd name="connsiteX4" fmla="*/ 24740 w 677883"/>
                <a:gd name="connsiteY4" fmla="*/ 866899 h 955964"/>
                <a:gd name="connsiteX5" fmla="*/ 161306 w 677883"/>
                <a:gd name="connsiteY5" fmla="*/ 955964 h 95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883" h="955964">
                  <a:moveTo>
                    <a:pt x="677883" y="0"/>
                  </a:moveTo>
                  <a:cubicBezTo>
                    <a:pt x="555666" y="76200"/>
                    <a:pt x="433450" y="152400"/>
                    <a:pt x="333499" y="237507"/>
                  </a:cubicBezTo>
                  <a:cubicBezTo>
                    <a:pt x="233548" y="322614"/>
                    <a:pt x="131618" y="426522"/>
                    <a:pt x="78179" y="510639"/>
                  </a:cubicBezTo>
                  <a:cubicBezTo>
                    <a:pt x="24740" y="594756"/>
                    <a:pt x="21772" y="682831"/>
                    <a:pt x="12865" y="742208"/>
                  </a:cubicBezTo>
                  <a:cubicBezTo>
                    <a:pt x="3959" y="801585"/>
                    <a:pt x="0" y="831273"/>
                    <a:pt x="24740" y="866899"/>
                  </a:cubicBezTo>
                  <a:cubicBezTo>
                    <a:pt x="49480" y="902525"/>
                    <a:pt x="105393" y="929244"/>
                    <a:pt x="161306" y="955964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31029" y="2358242"/>
              <a:ext cx="1370610" cy="764968"/>
            </a:xfrm>
            <a:custGeom>
              <a:avLst/>
              <a:gdLst>
                <a:gd name="connsiteX0" fmla="*/ 0 w 1370610"/>
                <a:gd name="connsiteY0" fmla="*/ 177140 h 764968"/>
                <a:gd name="connsiteX1" fmla="*/ 510639 w 1370610"/>
                <a:gd name="connsiteY1" fmla="*/ 40574 h 764968"/>
                <a:gd name="connsiteX2" fmla="*/ 926275 w 1370610"/>
                <a:gd name="connsiteY2" fmla="*/ 16823 h 764968"/>
                <a:gd name="connsiteX3" fmla="*/ 1252846 w 1370610"/>
                <a:gd name="connsiteY3" fmla="*/ 141514 h 764968"/>
                <a:gd name="connsiteX4" fmla="*/ 1353787 w 1370610"/>
                <a:gd name="connsiteY4" fmla="*/ 379020 h 764968"/>
                <a:gd name="connsiteX5" fmla="*/ 1353787 w 1370610"/>
                <a:gd name="connsiteY5" fmla="*/ 574963 h 764968"/>
                <a:gd name="connsiteX6" fmla="*/ 1282535 w 1370610"/>
                <a:gd name="connsiteY6" fmla="*/ 764968 h 76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0610" h="764968">
                  <a:moveTo>
                    <a:pt x="0" y="177140"/>
                  </a:moveTo>
                  <a:cubicBezTo>
                    <a:pt x="178130" y="122217"/>
                    <a:pt x="356260" y="67294"/>
                    <a:pt x="510639" y="40574"/>
                  </a:cubicBezTo>
                  <a:cubicBezTo>
                    <a:pt x="665018" y="13854"/>
                    <a:pt x="802574" y="0"/>
                    <a:pt x="926275" y="16823"/>
                  </a:cubicBezTo>
                  <a:cubicBezTo>
                    <a:pt x="1049976" y="33646"/>
                    <a:pt x="1181594" y="81148"/>
                    <a:pt x="1252846" y="141514"/>
                  </a:cubicBezTo>
                  <a:cubicBezTo>
                    <a:pt x="1324098" y="201880"/>
                    <a:pt x="1336964" y="306779"/>
                    <a:pt x="1353787" y="379020"/>
                  </a:cubicBezTo>
                  <a:cubicBezTo>
                    <a:pt x="1370610" y="451261"/>
                    <a:pt x="1365662" y="510638"/>
                    <a:pt x="1353787" y="574963"/>
                  </a:cubicBezTo>
                  <a:cubicBezTo>
                    <a:pt x="1341912" y="639288"/>
                    <a:pt x="1312223" y="702128"/>
                    <a:pt x="1282535" y="764968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83130" y="2404753"/>
              <a:ext cx="778823" cy="1330037"/>
            </a:xfrm>
            <a:custGeom>
              <a:avLst/>
              <a:gdLst>
                <a:gd name="connsiteX0" fmla="*/ 778823 w 778823"/>
                <a:gd name="connsiteY0" fmla="*/ 0 h 1330037"/>
                <a:gd name="connsiteX1" fmla="*/ 363187 w 778823"/>
                <a:gd name="connsiteY1" fmla="*/ 338447 h 1330037"/>
                <a:gd name="connsiteX2" fmla="*/ 119743 w 778823"/>
                <a:gd name="connsiteY2" fmla="*/ 629392 h 1330037"/>
                <a:gd name="connsiteX3" fmla="*/ 12865 w 778823"/>
                <a:gd name="connsiteY3" fmla="*/ 1009403 h 1330037"/>
                <a:gd name="connsiteX4" fmla="*/ 42553 w 778823"/>
                <a:gd name="connsiteY4" fmla="*/ 1229096 h 1330037"/>
                <a:gd name="connsiteX5" fmla="*/ 101930 w 778823"/>
                <a:gd name="connsiteY5" fmla="*/ 1330037 h 1330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8823" h="1330037">
                  <a:moveTo>
                    <a:pt x="778823" y="0"/>
                  </a:moveTo>
                  <a:cubicBezTo>
                    <a:pt x="625928" y="116774"/>
                    <a:pt x="473034" y="233548"/>
                    <a:pt x="363187" y="338447"/>
                  </a:cubicBezTo>
                  <a:cubicBezTo>
                    <a:pt x="253340" y="443346"/>
                    <a:pt x="178130" y="517566"/>
                    <a:pt x="119743" y="629392"/>
                  </a:cubicBezTo>
                  <a:cubicBezTo>
                    <a:pt x="61356" y="741218"/>
                    <a:pt x="25730" y="909452"/>
                    <a:pt x="12865" y="1009403"/>
                  </a:cubicBezTo>
                  <a:cubicBezTo>
                    <a:pt x="0" y="1109354"/>
                    <a:pt x="27709" y="1175657"/>
                    <a:pt x="42553" y="1229096"/>
                  </a:cubicBezTo>
                  <a:cubicBezTo>
                    <a:pt x="57397" y="1282535"/>
                    <a:pt x="79663" y="1306286"/>
                    <a:pt x="101930" y="1330037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82587" y="2008909"/>
              <a:ext cx="1862447" cy="1161803"/>
            </a:xfrm>
            <a:custGeom>
              <a:avLst/>
              <a:gdLst>
                <a:gd name="connsiteX0" fmla="*/ 0 w 1862447"/>
                <a:gd name="connsiteY0" fmla="*/ 247403 h 1161803"/>
                <a:gd name="connsiteX1" fmla="*/ 540327 w 1862447"/>
                <a:gd name="connsiteY1" fmla="*/ 57397 h 1161803"/>
                <a:gd name="connsiteX2" fmla="*/ 1092530 w 1862447"/>
                <a:gd name="connsiteY2" fmla="*/ 9896 h 1161803"/>
                <a:gd name="connsiteX3" fmla="*/ 1543792 w 1862447"/>
                <a:gd name="connsiteY3" fmla="*/ 116774 h 1161803"/>
                <a:gd name="connsiteX4" fmla="*/ 1810987 w 1862447"/>
                <a:gd name="connsiteY4" fmla="*/ 478972 h 1161803"/>
                <a:gd name="connsiteX5" fmla="*/ 1852551 w 1862447"/>
                <a:gd name="connsiteY5" fmla="*/ 847107 h 1161803"/>
                <a:gd name="connsiteX6" fmla="*/ 1751610 w 1862447"/>
                <a:gd name="connsiteY6" fmla="*/ 1161803 h 1161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62447" h="1161803">
                  <a:moveTo>
                    <a:pt x="0" y="247403"/>
                  </a:moveTo>
                  <a:cubicBezTo>
                    <a:pt x="179119" y="172192"/>
                    <a:pt x="358239" y="96982"/>
                    <a:pt x="540327" y="57397"/>
                  </a:cubicBezTo>
                  <a:cubicBezTo>
                    <a:pt x="722415" y="17813"/>
                    <a:pt x="925286" y="0"/>
                    <a:pt x="1092530" y="9896"/>
                  </a:cubicBezTo>
                  <a:cubicBezTo>
                    <a:pt x="1259774" y="19792"/>
                    <a:pt x="1424049" y="38595"/>
                    <a:pt x="1543792" y="116774"/>
                  </a:cubicBezTo>
                  <a:cubicBezTo>
                    <a:pt x="1663535" y="194953"/>
                    <a:pt x="1759527" y="357250"/>
                    <a:pt x="1810987" y="478972"/>
                  </a:cubicBezTo>
                  <a:cubicBezTo>
                    <a:pt x="1862447" y="600694"/>
                    <a:pt x="1862447" y="733302"/>
                    <a:pt x="1852551" y="847107"/>
                  </a:cubicBezTo>
                  <a:cubicBezTo>
                    <a:pt x="1842655" y="960912"/>
                    <a:pt x="1797132" y="1061357"/>
                    <a:pt x="1751610" y="1161803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59577" y="1870364"/>
              <a:ext cx="1523010" cy="2042555"/>
            </a:xfrm>
            <a:custGeom>
              <a:avLst/>
              <a:gdLst>
                <a:gd name="connsiteX0" fmla="*/ 1523010 w 1523010"/>
                <a:gd name="connsiteY0" fmla="*/ 0 h 2042555"/>
                <a:gd name="connsiteX1" fmla="*/ 947057 w 1523010"/>
                <a:gd name="connsiteY1" fmla="*/ 332509 h 2042555"/>
                <a:gd name="connsiteX2" fmla="*/ 418605 w 1523010"/>
                <a:gd name="connsiteY2" fmla="*/ 831272 h 2042555"/>
                <a:gd name="connsiteX3" fmla="*/ 68283 w 1523010"/>
                <a:gd name="connsiteY3" fmla="*/ 1472540 h 2042555"/>
                <a:gd name="connsiteX4" fmla="*/ 8906 w 1523010"/>
                <a:gd name="connsiteY4" fmla="*/ 1834737 h 2042555"/>
                <a:gd name="connsiteX5" fmla="*/ 80158 w 1523010"/>
                <a:gd name="connsiteY5" fmla="*/ 2042555 h 2042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3010" h="2042555">
                  <a:moveTo>
                    <a:pt x="1523010" y="0"/>
                  </a:moveTo>
                  <a:cubicBezTo>
                    <a:pt x="1327067" y="96982"/>
                    <a:pt x="1131125" y="193964"/>
                    <a:pt x="947057" y="332509"/>
                  </a:cubicBezTo>
                  <a:cubicBezTo>
                    <a:pt x="762990" y="471054"/>
                    <a:pt x="565067" y="641267"/>
                    <a:pt x="418605" y="831272"/>
                  </a:cubicBezTo>
                  <a:cubicBezTo>
                    <a:pt x="272143" y="1021277"/>
                    <a:pt x="136566" y="1305296"/>
                    <a:pt x="68283" y="1472540"/>
                  </a:cubicBezTo>
                  <a:cubicBezTo>
                    <a:pt x="0" y="1639784"/>
                    <a:pt x="6927" y="1739735"/>
                    <a:pt x="8906" y="1834737"/>
                  </a:cubicBezTo>
                  <a:cubicBezTo>
                    <a:pt x="10885" y="1929739"/>
                    <a:pt x="45521" y="1986147"/>
                    <a:pt x="80158" y="2042555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8" name="Freeform 57"/>
            <p:cNvSpPr/>
            <p:nvPr/>
          </p:nvSpPr>
          <p:spPr>
            <a:xfrm>
              <a:off x="3550722" y="1708067"/>
              <a:ext cx="1781299" cy="1450769"/>
            </a:xfrm>
            <a:custGeom>
              <a:avLst/>
              <a:gdLst>
                <a:gd name="connsiteX0" fmla="*/ 0 w 1781299"/>
                <a:gd name="connsiteY0" fmla="*/ 67294 h 1450769"/>
                <a:gd name="connsiteX1" fmla="*/ 599704 w 1781299"/>
                <a:gd name="connsiteY1" fmla="*/ 7917 h 1450769"/>
                <a:gd name="connsiteX2" fmla="*/ 1140031 w 1781299"/>
                <a:gd name="connsiteY2" fmla="*/ 114795 h 1450769"/>
                <a:gd name="connsiteX3" fmla="*/ 1579418 w 1781299"/>
                <a:gd name="connsiteY3" fmla="*/ 506681 h 1450769"/>
                <a:gd name="connsiteX4" fmla="*/ 1757548 w 1781299"/>
                <a:gd name="connsiteY4" fmla="*/ 987632 h 1450769"/>
                <a:gd name="connsiteX5" fmla="*/ 1721922 w 1781299"/>
                <a:gd name="connsiteY5" fmla="*/ 1302328 h 1450769"/>
                <a:gd name="connsiteX6" fmla="*/ 1626920 w 1781299"/>
                <a:gd name="connsiteY6" fmla="*/ 1450769 h 145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299" h="1450769">
                  <a:moveTo>
                    <a:pt x="0" y="67294"/>
                  </a:moveTo>
                  <a:cubicBezTo>
                    <a:pt x="204849" y="33647"/>
                    <a:pt x="409699" y="0"/>
                    <a:pt x="599704" y="7917"/>
                  </a:cubicBezTo>
                  <a:cubicBezTo>
                    <a:pt x="789709" y="15834"/>
                    <a:pt x="976745" y="31668"/>
                    <a:pt x="1140031" y="114795"/>
                  </a:cubicBezTo>
                  <a:cubicBezTo>
                    <a:pt x="1303317" y="197922"/>
                    <a:pt x="1476499" y="361208"/>
                    <a:pt x="1579418" y="506681"/>
                  </a:cubicBezTo>
                  <a:cubicBezTo>
                    <a:pt x="1682337" y="652154"/>
                    <a:pt x="1733797" y="855024"/>
                    <a:pt x="1757548" y="987632"/>
                  </a:cubicBezTo>
                  <a:cubicBezTo>
                    <a:pt x="1781299" y="1120240"/>
                    <a:pt x="1743693" y="1225139"/>
                    <a:pt x="1721922" y="1302328"/>
                  </a:cubicBezTo>
                  <a:cubicBezTo>
                    <a:pt x="1700151" y="1379518"/>
                    <a:pt x="1663535" y="1415143"/>
                    <a:pt x="1626920" y="1450769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>
              <a:off x="1490353" y="1514104"/>
              <a:ext cx="2553195" cy="1894114"/>
            </a:xfrm>
            <a:custGeom>
              <a:avLst/>
              <a:gdLst>
                <a:gd name="connsiteX0" fmla="*/ 2553195 w 2553195"/>
                <a:gd name="connsiteY0" fmla="*/ 0 h 1894114"/>
                <a:gd name="connsiteX1" fmla="*/ 1816925 w 2553195"/>
                <a:gd name="connsiteY1" fmla="*/ 95002 h 1894114"/>
                <a:gd name="connsiteX2" fmla="*/ 1217221 w 2553195"/>
                <a:gd name="connsiteY2" fmla="*/ 356260 h 1894114"/>
                <a:gd name="connsiteX3" fmla="*/ 635330 w 2553195"/>
                <a:gd name="connsiteY3" fmla="*/ 855023 h 1894114"/>
                <a:gd name="connsiteX4" fmla="*/ 290946 w 2553195"/>
                <a:gd name="connsiteY4" fmla="*/ 1318161 h 1894114"/>
                <a:gd name="connsiteX5" fmla="*/ 65315 w 2553195"/>
                <a:gd name="connsiteY5" fmla="*/ 1662545 h 1894114"/>
                <a:gd name="connsiteX6" fmla="*/ 0 w 2553195"/>
                <a:gd name="connsiteY6" fmla="*/ 1894114 h 189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3195" h="1894114">
                  <a:moveTo>
                    <a:pt x="2553195" y="0"/>
                  </a:moveTo>
                  <a:cubicBezTo>
                    <a:pt x="2296391" y="17812"/>
                    <a:pt x="2039587" y="35625"/>
                    <a:pt x="1816925" y="95002"/>
                  </a:cubicBezTo>
                  <a:cubicBezTo>
                    <a:pt x="1594263" y="154379"/>
                    <a:pt x="1414153" y="229590"/>
                    <a:pt x="1217221" y="356260"/>
                  </a:cubicBezTo>
                  <a:cubicBezTo>
                    <a:pt x="1020289" y="482930"/>
                    <a:pt x="789709" y="694706"/>
                    <a:pt x="635330" y="855023"/>
                  </a:cubicBezTo>
                  <a:cubicBezTo>
                    <a:pt x="480951" y="1015340"/>
                    <a:pt x="385949" y="1183574"/>
                    <a:pt x="290946" y="1318161"/>
                  </a:cubicBezTo>
                  <a:cubicBezTo>
                    <a:pt x="195943" y="1452748"/>
                    <a:pt x="113806" y="1566553"/>
                    <a:pt x="65315" y="1662545"/>
                  </a:cubicBezTo>
                  <a:cubicBezTo>
                    <a:pt x="16824" y="1758537"/>
                    <a:pt x="8412" y="1826325"/>
                    <a:pt x="0" y="1894114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99808" y="1531917"/>
              <a:ext cx="1163782" cy="1674421"/>
            </a:xfrm>
            <a:custGeom>
              <a:avLst/>
              <a:gdLst>
                <a:gd name="connsiteX0" fmla="*/ 0 w 1163782"/>
                <a:gd name="connsiteY0" fmla="*/ 0 h 1674421"/>
                <a:gd name="connsiteX1" fmla="*/ 445324 w 1163782"/>
                <a:gd name="connsiteY1" fmla="*/ 160317 h 1674421"/>
                <a:gd name="connsiteX2" fmla="*/ 914400 w 1163782"/>
                <a:gd name="connsiteY2" fmla="*/ 564078 h 1674421"/>
                <a:gd name="connsiteX3" fmla="*/ 1122218 w 1163782"/>
                <a:gd name="connsiteY3" fmla="*/ 985652 h 1674421"/>
                <a:gd name="connsiteX4" fmla="*/ 1163782 w 1163782"/>
                <a:gd name="connsiteY4" fmla="*/ 1288473 h 1674421"/>
                <a:gd name="connsiteX5" fmla="*/ 1122218 w 1163782"/>
                <a:gd name="connsiteY5" fmla="*/ 1520041 h 1674421"/>
                <a:gd name="connsiteX6" fmla="*/ 1033153 w 1163782"/>
                <a:gd name="connsiteY6" fmla="*/ 1674421 h 167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3782" h="1674421">
                  <a:moveTo>
                    <a:pt x="0" y="0"/>
                  </a:moveTo>
                  <a:cubicBezTo>
                    <a:pt x="146462" y="33152"/>
                    <a:pt x="292924" y="66304"/>
                    <a:pt x="445324" y="160317"/>
                  </a:cubicBezTo>
                  <a:cubicBezTo>
                    <a:pt x="597724" y="254330"/>
                    <a:pt x="801584" y="426522"/>
                    <a:pt x="914400" y="564078"/>
                  </a:cubicBezTo>
                  <a:cubicBezTo>
                    <a:pt x="1027216" y="701634"/>
                    <a:pt x="1080654" y="864920"/>
                    <a:pt x="1122218" y="985652"/>
                  </a:cubicBezTo>
                  <a:cubicBezTo>
                    <a:pt x="1163782" y="1106384"/>
                    <a:pt x="1163782" y="1199408"/>
                    <a:pt x="1163782" y="1288473"/>
                  </a:cubicBezTo>
                  <a:cubicBezTo>
                    <a:pt x="1163782" y="1377538"/>
                    <a:pt x="1143990" y="1455716"/>
                    <a:pt x="1122218" y="1520041"/>
                  </a:cubicBezTo>
                  <a:cubicBezTo>
                    <a:pt x="1100446" y="1584366"/>
                    <a:pt x="1066799" y="1629393"/>
                    <a:pt x="1033153" y="1674421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51314" y="1336964"/>
              <a:ext cx="2256312" cy="580901"/>
            </a:xfrm>
            <a:custGeom>
              <a:avLst/>
              <a:gdLst>
                <a:gd name="connsiteX0" fmla="*/ 2256312 w 2256312"/>
                <a:gd name="connsiteY0" fmla="*/ 82137 h 580901"/>
                <a:gd name="connsiteX1" fmla="*/ 1733798 w 2256312"/>
                <a:gd name="connsiteY1" fmla="*/ 4948 h 580901"/>
                <a:gd name="connsiteX2" fmla="*/ 1045029 w 2256312"/>
                <a:gd name="connsiteY2" fmla="*/ 52449 h 580901"/>
                <a:gd name="connsiteX3" fmla="*/ 605642 w 2256312"/>
                <a:gd name="connsiteY3" fmla="*/ 165265 h 580901"/>
                <a:gd name="connsiteX4" fmla="*/ 0 w 2256312"/>
                <a:gd name="connsiteY4" fmla="*/ 580901 h 58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6312" h="580901">
                  <a:moveTo>
                    <a:pt x="2256312" y="82137"/>
                  </a:moveTo>
                  <a:cubicBezTo>
                    <a:pt x="2095995" y="46016"/>
                    <a:pt x="1935679" y="9896"/>
                    <a:pt x="1733798" y="4948"/>
                  </a:cubicBezTo>
                  <a:cubicBezTo>
                    <a:pt x="1531918" y="0"/>
                    <a:pt x="1233055" y="25730"/>
                    <a:pt x="1045029" y="52449"/>
                  </a:cubicBezTo>
                  <a:cubicBezTo>
                    <a:pt x="857003" y="79168"/>
                    <a:pt x="779813" y="77190"/>
                    <a:pt x="605642" y="165265"/>
                  </a:cubicBezTo>
                  <a:cubicBezTo>
                    <a:pt x="431471" y="253340"/>
                    <a:pt x="215735" y="417120"/>
                    <a:pt x="0" y="580901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90353" y="2131621"/>
              <a:ext cx="558141" cy="742208"/>
            </a:xfrm>
            <a:custGeom>
              <a:avLst/>
              <a:gdLst>
                <a:gd name="connsiteX0" fmla="*/ 558141 w 558141"/>
                <a:gd name="connsiteY0" fmla="*/ 0 h 742208"/>
                <a:gd name="connsiteX1" fmla="*/ 219694 w 558141"/>
                <a:gd name="connsiteY1" fmla="*/ 403761 h 742208"/>
                <a:gd name="connsiteX2" fmla="*/ 0 w 558141"/>
                <a:gd name="connsiteY2" fmla="*/ 742208 h 74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8141" h="742208">
                  <a:moveTo>
                    <a:pt x="558141" y="0"/>
                  </a:moveTo>
                  <a:cubicBezTo>
                    <a:pt x="435429" y="140030"/>
                    <a:pt x="312717" y="280060"/>
                    <a:pt x="219694" y="403761"/>
                  </a:cubicBezTo>
                  <a:cubicBezTo>
                    <a:pt x="126671" y="527462"/>
                    <a:pt x="63335" y="634835"/>
                    <a:pt x="0" y="742208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28260" y="1561605"/>
              <a:ext cx="911431" cy="1674421"/>
            </a:xfrm>
            <a:custGeom>
              <a:avLst/>
              <a:gdLst>
                <a:gd name="connsiteX0" fmla="*/ 0 w 911431"/>
                <a:gd name="connsiteY0" fmla="*/ 0 h 1674421"/>
                <a:gd name="connsiteX1" fmla="*/ 380010 w 911431"/>
                <a:gd name="connsiteY1" fmla="*/ 267195 h 1674421"/>
                <a:gd name="connsiteX2" fmla="*/ 801584 w 911431"/>
                <a:gd name="connsiteY2" fmla="*/ 765959 h 1674421"/>
                <a:gd name="connsiteX3" fmla="*/ 902524 w 911431"/>
                <a:gd name="connsiteY3" fmla="*/ 1312224 h 1674421"/>
                <a:gd name="connsiteX4" fmla="*/ 855023 w 911431"/>
                <a:gd name="connsiteY4" fmla="*/ 1549730 h 1674421"/>
                <a:gd name="connsiteX5" fmla="*/ 801584 w 911431"/>
                <a:gd name="connsiteY5" fmla="*/ 1674421 h 167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1431" h="1674421">
                  <a:moveTo>
                    <a:pt x="0" y="0"/>
                  </a:moveTo>
                  <a:cubicBezTo>
                    <a:pt x="123206" y="69767"/>
                    <a:pt x="246413" y="139535"/>
                    <a:pt x="380010" y="267195"/>
                  </a:cubicBezTo>
                  <a:cubicBezTo>
                    <a:pt x="513607" y="394855"/>
                    <a:pt x="714498" y="591788"/>
                    <a:pt x="801584" y="765959"/>
                  </a:cubicBezTo>
                  <a:cubicBezTo>
                    <a:pt x="888670" y="940131"/>
                    <a:pt x="893618" y="1181596"/>
                    <a:pt x="902524" y="1312224"/>
                  </a:cubicBezTo>
                  <a:cubicBezTo>
                    <a:pt x="911431" y="1442853"/>
                    <a:pt x="871846" y="1489364"/>
                    <a:pt x="855023" y="1549730"/>
                  </a:cubicBezTo>
                  <a:cubicBezTo>
                    <a:pt x="838200" y="1610096"/>
                    <a:pt x="819892" y="1642258"/>
                    <a:pt x="801584" y="1674421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08166" y="2036618"/>
              <a:ext cx="368135" cy="457200"/>
            </a:xfrm>
            <a:custGeom>
              <a:avLst/>
              <a:gdLst>
                <a:gd name="connsiteX0" fmla="*/ 368135 w 368135"/>
                <a:gd name="connsiteY0" fmla="*/ 0 h 457200"/>
                <a:gd name="connsiteX1" fmla="*/ 178130 w 368135"/>
                <a:gd name="connsiteY1" fmla="*/ 225631 h 457200"/>
                <a:gd name="connsiteX2" fmla="*/ 0 w 368135"/>
                <a:gd name="connsiteY2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457200">
                  <a:moveTo>
                    <a:pt x="368135" y="0"/>
                  </a:moveTo>
                  <a:cubicBezTo>
                    <a:pt x="303810" y="74715"/>
                    <a:pt x="239486" y="149431"/>
                    <a:pt x="178130" y="225631"/>
                  </a:cubicBezTo>
                  <a:cubicBezTo>
                    <a:pt x="116774" y="301831"/>
                    <a:pt x="58387" y="379515"/>
                    <a:pt x="0" y="45720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07870" y="1252847"/>
              <a:ext cx="843148" cy="546265"/>
            </a:xfrm>
            <a:custGeom>
              <a:avLst/>
              <a:gdLst>
                <a:gd name="connsiteX0" fmla="*/ 0 w 843148"/>
                <a:gd name="connsiteY0" fmla="*/ 546265 h 546265"/>
                <a:gd name="connsiteX1" fmla="*/ 332509 w 843148"/>
                <a:gd name="connsiteY1" fmla="*/ 249382 h 546265"/>
                <a:gd name="connsiteX2" fmla="*/ 843148 w 843148"/>
                <a:gd name="connsiteY2" fmla="*/ 0 h 54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3148" h="546265">
                  <a:moveTo>
                    <a:pt x="0" y="546265"/>
                  </a:moveTo>
                  <a:cubicBezTo>
                    <a:pt x="95992" y="443345"/>
                    <a:pt x="191984" y="340426"/>
                    <a:pt x="332509" y="249382"/>
                  </a:cubicBezTo>
                  <a:cubicBezTo>
                    <a:pt x="473034" y="158338"/>
                    <a:pt x="658091" y="79169"/>
                    <a:pt x="843148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96291" y="1882239"/>
              <a:ext cx="267195" cy="302821"/>
            </a:xfrm>
            <a:custGeom>
              <a:avLst/>
              <a:gdLst>
                <a:gd name="connsiteX0" fmla="*/ 0 w 267195"/>
                <a:gd name="connsiteY0" fmla="*/ 302821 h 302821"/>
                <a:gd name="connsiteX1" fmla="*/ 172192 w 267195"/>
                <a:gd name="connsiteY1" fmla="*/ 106878 h 302821"/>
                <a:gd name="connsiteX2" fmla="*/ 267195 w 267195"/>
                <a:gd name="connsiteY2" fmla="*/ 0 h 30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195" h="302821">
                  <a:moveTo>
                    <a:pt x="0" y="302821"/>
                  </a:moveTo>
                  <a:lnTo>
                    <a:pt x="172192" y="106878"/>
                  </a:lnTo>
                  <a:lnTo>
                    <a:pt x="267195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71304" y="1246909"/>
              <a:ext cx="558140" cy="380010"/>
            </a:xfrm>
            <a:custGeom>
              <a:avLst/>
              <a:gdLst>
                <a:gd name="connsiteX0" fmla="*/ 0 w 558140"/>
                <a:gd name="connsiteY0" fmla="*/ 380010 h 380010"/>
                <a:gd name="connsiteX1" fmla="*/ 172192 w 558140"/>
                <a:gd name="connsiteY1" fmla="*/ 249382 h 380010"/>
                <a:gd name="connsiteX2" fmla="*/ 374073 w 558140"/>
                <a:gd name="connsiteY2" fmla="*/ 106878 h 380010"/>
                <a:gd name="connsiteX3" fmla="*/ 558140 w 558140"/>
                <a:gd name="connsiteY3" fmla="*/ 0 h 38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8140" h="380010">
                  <a:moveTo>
                    <a:pt x="0" y="380010"/>
                  </a:moveTo>
                  <a:cubicBezTo>
                    <a:pt x="54923" y="337457"/>
                    <a:pt x="109847" y="294904"/>
                    <a:pt x="172192" y="249382"/>
                  </a:cubicBezTo>
                  <a:cubicBezTo>
                    <a:pt x="234538" y="203860"/>
                    <a:pt x="309748" y="148442"/>
                    <a:pt x="374073" y="106878"/>
                  </a:cubicBezTo>
                  <a:cubicBezTo>
                    <a:pt x="438398" y="65314"/>
                    <a:pt x="498269" y="32657"/>
                    <a:pt x="55814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8" name="Freeform 67"/>
            <p:cNvSpPr/>
            <p:nvPr/>
          </p:nvSpPr>
          <p:spPr>
            <a:xfrm>
              <a:off x="1496291" y="1674421"/>
              <a:ext cx="130628" cy="172192"/>
            </a:xfrm>
            <a:custGeom>
              <a:avLst/>
              <a:gdLst>
                <a:gd name="connsiteX0" fmla="*/ 0 w 130628"/>
                <a:gd name="connsiteY0" fmla="*/ 172192 h 172192"/>
                <a:gd name="connsiteX1" fmla="*/ 95003 w 130628"/>
                <a:gd name="connsiteY1" fmla="*/ 65314 h 172192"/>
                <a:gd name="connsiteX2" fmla="*/ 130628 w 130628"/>
                <a:gd name="connsiteY2" fmla="*/ 0 h 17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628" h="172192">
                  <a:moveTo>
                    <a:pt x="0" y="172192"/>
                  </a:moveTo>
                  <a:cubicBezTo>
                    <a:pt x="36616" y="133102"/>
                    <a:pt x="73232" y="94013"/>
                    <a:pt x="95003" y="65314"/>
                  </a:cubicBezTo>
                  <a:cubicBezTo>
                    <a:pt x="116774" y="36615"/>
                    <a:pt x="123701" y="18307"/>
                    <a:pt x="130628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40675" y="1258784"/>
              <a:ext cx="267195" cy="178130"/>
            </a:xfrm>
            <a:custGeom>
              <a:avLst/>
              <a:gdLst>
                <a:gd name="connsiteX0" fmla="*/ 0 w 267195"/>
                <a:gd name="connsiteY0" fmla="*/ 178130 h 178130"/>
                <a:gd name="connsiteX1" fmla="*/ 160317 w 267195"/>
                <a:gd name="connsiteY1" fmla="*/ 47502 h 178130"/>
                <a:gd name="connsiteX2" fmla="*/ 267195 w 267195"/>
                <a:gd name="connsiteY2" fmla="*/ 0 h 17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195" h="178130">
                  <a:moveTo>
                    <a:pt x="0" y="178130"/>
                  </a:moveTo>
                  <a:cubicBezTo>
                    <a:pt x="57892" y="127660"/>
                    <a:pt x="115785" y="77190"/>
                    <a:pt x="160317" y="47502"/>
                  </a:cubicBezTo>
                  <a:cubicBezTo>
                    <a:pt x="204849" y="17814"/>
                    <a:pt x="236022" y="8907"/>
                    <a:pt x="267195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23558" y="1252847"/>
              <a:ext cx="902525" cy="409698"/>
            </a:xfrm>
            <a:custGeom>
              <a:avLst/>
              <a:gdLst>
                <a:gd name="connsiteX0" fmla="*/ 0 w 902525"/>
                <a:gd name="connsiteY0" fmla="*/ 0 h 409698"/>
                <a:gd name="connsiteX1" fmla="*/ 397824 w 902525"/>
                <a:gd name="connsiteY1" fmla="*/ 118753 h 409698"/>
                <a:gd name="connsiteX2" fmla="*/ 807523 w 902525"/>
                <a:gd name="connsiteY2" fmla="*/ 320634 h 409698"/>
                <a:gd name="connsiteX3" fmla="*/ 902525 w 902525"/>
                <a:gd name="connsiteY3" fmla="*/ 409698 h 40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2525" h="409698">
                  <a:moveTo>
                    <a:pt x="0" y="0"/>
                  </a:moveTo>
                  <a:cubicBezTo>
                    <a:pt x="131618" y="32657"/>
                    <a:pt x="263237" y="65314"/>
                    <a:pt x="397824" y="118753"/>
                  </a:cubicBezTo>
                  <a:cubicBezTo>
                    <a:pt x="532411" y="172192"/>
                    <a:pt x="723406" y="272143"/>
                    <a:pt x="807523" y="320634"/>
                  </a:cubicBezTo>
                  <a:cubicBezTo>
                    <a:pt x="891640" y="369125"/>
                    <a:pt x="897082" y="389411"/>
                    <a:pt x="902525" y="409698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45777" y="1840675"/>
              <a:ext cx="542306" cy="1419102"/>
            </a:xfrm>
            <a:custGeom>
              <a:avLst/>
              <a:gdLst>
                <a:gd name="connsiteX0" fmla="*/ 0 w 542306"/>
                <a:gd name="connsiteY0" fmla="*/ 0 h 1419102"/>
                <a:gd name="connsiteX1" fmla="*/ 249381 w 542306"/>
                <a:gd name="connsiteY1" fmla="*/ 320634 h 1419102"/>
                <a:gd name="connsiteX2" fmla="*/ 480950 w 542306"/>
                <a:gd name="connsiteY2" fmla="*/ 724395 h 1419102"/>
                <a:gd name="connsiteX3" fmla="*/ 540327 w 542306"/>
                <a:gd name="connsiteY3" fmla="*/ 1015341 h 1419102"/>
                <a:gd name="connsiteX4" fmla="*/ 492826 w 542306"/>
                <a:gd name="connsiteY4" fmla="*/ 1276598 h 1419102"/>
                <a:gd name="connsiteX5" fmla="*/ 421574 w 542306"/>
                <a:gd name="connsiteY5" fmla="*/ 1419102 h 14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2306" h="1419102">
                  <a:moveTo>
                    <a:pt x="0" y="0"/>
                  </a:moveTo>
                  <a:cubicBezTo>
                    <a:pt x="84611" y="99951"/>
                    <a:pt x="169223" y="199902"/>
                    <a:pt x="249381" y="320634"/>
                  </a:cubicBezTo>
                  <a:cubicBezTo>
                    <a:pt x="329539" y="441366"/>
                    <a:pt x="432459" y="608611"/>
                    <a:pt x="480950" y="724395"/>
                  </a:cubicBezTo>
                  <a:cubicBezTo>
                    <a:pt x="529441" y="840180"/>
                    <a:pt x="538348" y="923307"/>
                    <a:pt x="540327" y="1015341"/>
                  </a:cubicBezTo>
                  <a:cubicBezTo>
                    <a:pt x="542306" y="1107375"/>
                    <a:pt x="512618" y="1209305"/>
                    <a:pt x="492826" y="1276598"/>
                  </a:cubicBezTo>
                  <a:cubicBezTo>
                    <a:pt x="473034" y="1343891"/>
                    <a:pt x="421574" y="1419102"/>
                    <a:pt x="421574" y="1419102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39195" y="1258784"/>
              <a:ext cx="1080654" cy="771897"/>
            </a:xfrm>
            <a:custGeom>
              <a:avLst/>
              <a:gdLst>
                <a:gd name="connsiteX0" fmla="*/ 0 w 1080654"/>
                <a:gd name="connsiteY0" fmla="*/ 0 h 771897"/>
                <a:gd name="connsiteX1" fmla="*/ 451262 w 1080654"/>
                <a:gd name="connsiteY1" fmla="*/ 225632 h 771897"/>
                <a:gd name="connsiteX2" fmla="*/ 878774 w 1080654"/>
                <a:gd name="connsiteY2" fmla="*/ 534390 h 771897"/>
                <a:gd name="connsiteX3" fmla="*/ 1080654 w 1080654"/>
                <a:gd name="connsiteY3" fmla="*/ 771897 h 771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0654" h="771897">
                  <a:moveTo>
                    <a:pt x="0" y="0"/>
                  </a:moveTo>
                  <a:cubicBezTo>
                    <a:pt x="152400" y="68283"/>
                    <a:pt x="304800" y="136567"/>
                    <a:pt x="451262" y="225632"/>
                  </a:cubicBezTo>
                  <a:cubicBezTo>
                    <a:pt x="597724" y="314697"/>
                    <a:pt x="773875" y="443346"/>
                    <a:pt x="878774" y="534390"/>
                  </a:cubicBezTo>
                  <a:cubicBezTo>
                    <a:pt x="983673" y="625434"/>
                    <a:pt x="1032163" y="698665"/>
                    <a:pt x="1080654" y="771897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97979" y="2286000"/>
              <a:ext cx="238496" cy="1027216"/>
            </a:xfrm>
            <a:custGeom>
              <a:avLst/>
              <a:gdLst>
                <a:gd name="connsiteX0" fmla="*/ 0 w 238496"/>
                <a:gd name="connsiteY0" fmla="*/ 0 h 1027216"/>
                <a:gd name="connsiteX1" fmla="*/ 136566 w 238496"/>
                <a:gd name="connsiteY1" fmla="*/ 261257 h 1027216"/>
                <a:gd name="connsiteX2" fmla="*/ 225631 w 238496"/>
                <a:gd name="connsiteY2" fmla="*/ 575953 h 1027216"/>
                <a:gd name="connsiteX3" fmla="*/ 213756 w 238496"/>
                <a:gd name="connsiteY3" fmla="*/ 843148 h 1027216"/>
                <a:gd name="connsiteX4" fmla="*/ 112816 w 238496"/>
                <a:gd name="connsiteY4" fmla="*/ 1027216 h 102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496" h="1027216">
                  <a:moveTo>
                    <a:pt x="0" y="0"/>
                  </a:moveTo>
                  <a:cubicBezTo>
                    <a:pt x="49480" y="82632"/>
                    <a:pt x="98961" y="165265"/>
                    <a:pt x="136566" y="261257"/>
                  </a:cubicBezTo>
                  <a:cubicBezTo>
                    <a:pt x="174171" y="357249"/>
                    <a:pt x="212766" y="478971"/>
                    <a:pt x="225631" y="575953"/>
                  </a:cubicBezTo>
                  <a:cubicBezTo>
                    <a:pt x="238496" y="672935"/>
                    <a:pt x="232558" y="767938"/>
                    <a:pt x="213756" y="843148"/>
                  </a:cubicBezTo>
                  <a:cubicBezTo>
                    <a:pt x="194954" y="918358"/>
                    <a:pt x="153885" y="972787"/>
                    <a:pt x="112816" y="1027216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4" name="Freeform 73"/>
            <p:cNvSpPr/>
            <p:nvPr/>
          </p:nvSpPr>
          <p:spPr>
            <a:xfrm>
              <a:off x="5058888" y="1240971"/>
              <a:ext cx="540328" cy="308759"/>
            </a:xfrm>
            <a:custGeom>
              <a:avLst/>
              <a:gdLst>
                <a:gd name="connsiteX0" fmla="*/ 0 w 540328"/>
                <a:gd name="connsiteY0" fmla="*/ 0 h 308759"/>
                <a:gd name="connsiteX1" fmla="*/ 261257 w 540328"/>
                <a:gd name="connsiteY1" fmla="*/ 118754 h 308759"/>
                <a:gd name="connsiteX2" fmla="*/ 540328 w 540328"/>
                <a:gd name="connsiteY2" fmla="*/ 308759 h 30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0328" h="308759">
                  <a:moveTo>
                    <a:pt x="0" y="0"/>
                  </a:moveTo>
                  <a:cubicBezTo>
                    <a:pt x="85601" y="33647"/>
                    <a:pt x="171202" y="67294"/>
                    <a:pt x="261257" y="118754"/>
                  </a:cubicBezTo>
                  <a:cubicBezTo>
                    <a:pt x="351312" y="170214"/>
                    <a:pt x="445820" y="239486"/>
                    <a:pt x="540328" y="308759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48597" y="1727860"/>
              <a:ext cx="703614" cy="1662545"/>
            </a:xfrm>
            <a:custGeom>
              <a:avLst/>
              <a:gdLst>
                <a:gd name="connsiteX0" fmla="*/ 0 w 703614"/>
                <a:gd name="connsiteY0" fmla="*/ 0 h 1662545"/>
                <a:gd name="connsiteX1" fmla="*/ 255320 w 703614"/>
                <a:gd name="connsiteY1" fmla="*/ 267195 h 1662545"/>
                <a:gd name="connsiteX2" fmla="*/ 504702 w 703614"/>
                <a:gd name="connsiteY2" fmla="*/ 653143 h 1662545"/>
                <a:gd name="connsiteX3" fmla="*/ 647206 w 703614"/>
                <a:gd name="connsiteY3" fmla="*/ 1021278 h 1662545"/>
                <a:gd name="connsiteX4" fmla="*/ 694707 w 703614"/>
                <a:gd name="connsiteY4" fmla="*/ 1377537 h 1662545"/>
                <a:gd name="connsiteX5" fmla="*/ 593767 w 703614"/>
                <a:gd name="connsiteY5" fmla="*/ 1662545 h 1662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3614" h="1662545">
                  <a:moveTo>
                    <a:pt x="0" y="0"/>
                  </a:moveTo>
                  <a:cubicBezTo>
                    <a:pt x="85601" y="79169"/>
                    <a:pt x="171203" y="158338"/>
                    <a:pt x="255320" y="267195"/>
                  </a:cubicBezTo>
                  <a:cubicBezTo>
                    <a:pt x="339437" y="376052"/>
                    <a:pt x="439388" y="527463"/>
                    <a:pt x="504702" y="653143"/>
                  </a:cubicBezTo>
                  <a:cubicBezTo>
                    <a:pt x="570016" y="778824"/>
                    <a:pt x="615539" y="900546"/>
                    <a:pt x="647206" y="1021278"/>
                  </a:cubicBezTo>
                  <a:cubicBezTo>
                    <a:pt x="678874" y="1142010"/>
                    <a:pt x="703614" y="1270659"/>
                    <a:pt x="694707" y="1377537"/>
                  </a:cubicBezTo>
                  <a:cubicBezTo>
                    <a:pt x="685800" y="1484415"/>
                    <a:pt x="639783" y="1573480"/>
                    <a:pt x="593767" y="1662545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68587" y="1246909"/>
              <a:ext cx="653143" cy="504701"/>
            </a:xfrm>
            <a:custGeom>
              <a:avLst/>
              <a:gdLst>
                <a:gd name="connsiteX0" fmla="*/ 0 w 653143"/>
                <a:gd name="connsiteY0" fmla="*/ 0 h 504701"/>
                <a:gd name="connsiteX1" fmla="*/ 344384 w 653143"/>
                <a:gd name="connsiteY1" fmla="*/ 219694 h 504701"/>
                <a:gd name="connsiteX2" fmla="*/ 653143 w 653143"/>
                <a:gd name="connsiteY2" fmla="*/ 504701 h 50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504701">
                  <a:moveTo>
                    <a:pt x="0" y="0"/>
                  </a:moveTo>
                  <a:cubicBezTo>
                    <a:pt x="117763" y="67788"/>
                    <a:pt x="235527" y="135577"/>
                    <a:pt x="344384" y="219694"/>
                  </a:cubicBezTo>
                  <a:cubicBezTo>
                    <a:pt x="453241" y="303811"/>
                    <a:pt x="553192" y="404256"/>
                    <a:pt x="653143" y="504701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23610" y="1989117"/>
              <a:ext cx="446314" cy="1472540"/>
            </a:xfrm>
            <a:custGeom>
              <a:avLst/>
              <a:gdLst>
                <a:gd name="connsiteX0" fmla="*/ 0 w 446314"/>
                <a:gd name="connsiteY0" fmla="*/ 0 h 1472540"/>
                <a:gd name="connsiteX1" fmla="*/ 249382 w 446314"/>
                <a:gd name="connsiteY1" fmla="*/ 433449 h 1472540"/>
                <a:gd name="connsiteX2" fmla="*/ 362198 w 446314"/>
                <a:gd name="connsiteY2" fmla="*/ 760021 h 1472540"/>
                <a:gd name="connsiteX3" fmla="*/ 445325 w 446314"/>
                <a:gd name="connsiteY3" fmla="*/ 1169719 h 1472540"/>
                <a:gd name="connsiteX4" fmla="*/ 368135 w 446314"/>
                <a:gd name="connsiteY4" fmla="*/ 1472540 h 14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1472540">
                  <a:moveTo>
                    <a:pt x="0" y="0"/>
                  </a:moveTo>
                  <a:cubicBezTo>
                    <a:pt x="94508" y="153389"/>
                    <a:pt x="189016" y="306779"/>
                    <a:pt x="249382" y="433449"/>
                  </a:cubicBezTo>
                  <a:cubicBezTo>
                    <a:pt x="309748" y="560119"/>
                    <a:pt x="329541" y="637309"/>
                    <a:pt x="362198" y="760021"/>
                  </a:cubicBezTo>
                  <a:cubicBezTo>
                    <a:pt x="394855" y="882733"/>
                    <a:pt x="444336" y="1050966"/>
                    <a:pt x="445325" y="1169719"/>
                  </a:cubicBezTo>
                  <a:cubicBezTo>
                    <a:pt x="446314" y="1288472"/>
                    <a:pt x="407224" y="1380506"/>
                    <a:pt x="368135" y="147254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8" name="Freeform 77"/>
            <p:cNvSpPr/>
            <p:nvPr/>
          </p:nvSpPr>
          <p:spPr>
            <a:xfrm>
              <a:off x="5735782" y="1235034"/>
              <a:ext cx="795647" cy="748145"/>
            </a:xfrm>
            <a:custGeom>
              <a:avLst/>
              <a:gdLst>
                <a:gd name="connsiteX0" fmla="*/ 0 w 795647"/>
                <a:gd name="connsiteY0" fmla="*/ 0 h 748145"/>
                <a:gd name="connsiteX1" fmla="*/ 480950 w 795647"/>
                <a:gd name="connsiteY1" fmla="*/ 314696 h 748145"/>
                <a:gd name="connsiteX2" fmla="*/ 795647 w 795647"/>
                <a:gd name="connsiteY2" fmla="*/ 748145 h 7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5647" h="748145">
                  <a:moveTo>
                    <a:pt x="0" y="0"/>
                  </a:moveTo>
                  <a:cubicBezTo>
                    <a:pt x="174171" y="95002"/>
                    <a:pt x="348342" y="190005"/>
                    <a:pt x="480950" y="314696"/>
                  </a:cubicBezTo>
                  <a:cubicBezTo>
                    <a:pt x="613558" y="439387"/>
                    <a:pt x="704602" y="593766"/>
                    <a:pt x="795647" y="748145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9" name="Freeform 78"/>
            <p:cNvSpPr/>
            <p:nvPr/>
          </p:nvSpPr>
          <p:spPr>
            <a:xfrm>
              <a:off x="6679870" y="2256312"/>
              <a:ext cx="292925" cy="1246909"/>
            </a:xfrm>
            <a:custGeom>
              <a:avLst/>
              <a:gdLst>
                <a:gd name="connsiteX0" fmla="*/ 0 w 292925"/>
                <a:gd name="connsiteY0" fmla="*/ 0 h 1246909"/>
                <a:gd name="connsiteX1" fmla="*/ 178130 w 292925"/>
                <a:gd name="connsiteY1" fmla="*/ 362197 h 1246909"/>
                <a:gd name="connsiteX2" fmla="*/ 255320 w 292925"/>
                <a:gd name="connsiteY2" fmla="*/ 653143 h 1246909"/>
                <a:gd name="connsiteX3" fmla="*/ 290946 w 292925"/>
                <a:gd name="connsiteY3" fmla="*/ 914400 h 1246909"/>
                <a:gd name="connsiteX4" fmla="*/ 243444 w 292925"/>
                <a:gd name="connsiteY4" fmla="*/ 1246909 h 1246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925" h="1246909">
                  <a:moveTo>
                    <a:pt x="0" y="0"/>
                  </a:moveTo>
                  <a:cubicBezTo>
                    <a:pt x="67788" y="126670"/>
                    <a:pt x="135577" y="253340"/>
                    <a:pt x="178130" y="362197"/>
                  </a:cubicBezTo>
                  <a:cubicBezTo>
                    <a:pt x="220683" y="471054"/>
                    <a:pt x="236517" y="561109"/>
                    <a:pt x="255320" y="653143"/>
                  </a:cubicBezTo>
                  <a:cubicBezTo>
                    <a:pt x="274123" y="745177"/>
                    <a:pt x="292925" y="815439"/>
                    <a:pt x="290946" y="914400"/>
                  </a:cubicBezTo>
                  <a:cubicBezTo>
                    <a:pt x="288967" y="1013361"/>
                    <a:pt x="266205" y="1130135"/>
                    <a:pt x="243444" y="1246909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0" name="Freeform 79"/>
            <p:cNvSpPr/>
            <p:nvPr/>
          </p:nvSpPr>
          <p:spPr>
            <a:xfrm>
              <a:off x="6020790" y="1246909"/>
              <a:ext cx="878774" cy="1027216"/>
            </a:xfrm>
            <a:custGeom>
              <a:avLst/>
              <a:gdLst>
                <a:gd name="connsiteX0" fmla="*/ 0 w 878774"/>
                <a:gd name="connsiteY0" fmla="*/ 0 h 1027216"/>
                <a:gd name="connsiteX1" fmla="*/ 314696 w 878774"/>
                <a:gd name="connsiteY1" fmla="*/ 190005 h 1027216"/>
                <a:gd name="connsiteX2" fmla="*/ 694706 w 878774"/>
                <a:gd name="connsiteY2" fmla="*/ 688769 h 1027216"/>
                <a:gd name="connsiteX3" fmla="*/ 878774 w 878774"/>
                <a:gd name="connsiteY3" fmla="*/ 1027216 h 102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8774" h="1027216">
                  <a:moveTo>
                    <a:pt x="0" y="0"/>
                  </a:moveTo>
                  <a:cubicBezTo>
                    <a:pt x="99456" y="37605"/>
                    <a:pt x="198912" y="75210"/>
                    <a:pt x="314696" y="190005"/>
                  </a:cubicBezTo>
                  <a:cubicBezTo>
                    <a:pt x="430480" y="304800"/>
                    <a:pt x="600693" y="549234"/>
                    <a:pt x="694706" y="688769"/>
                  </a:cubicBezTo>
                  <a:cubicBezTo>
                    <a:pt x="788719" y="828304"/>
                    <a:pt x="833746" y="927760"/>
                    <a:pt x="878774" y="1027216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1" name="Freeform 80"/>
            <p:cNvSpPr/>
            <p:nvPr/>
          </p:nvSpPr>
          <p:spPr>
            <a:xfrm>
              <a:off x="7036130" y="2541319"/>
              <a:ext cx="141514" cy="1021278"/>
            </a:xfrm>
            <a:custGeom>
              <a:avLst/>
              <a:gdLst>
                <a:gd name="connsiteX0" fmla="*/ 0 w 141514"/>
                <a:gd name="connsiteY0" fmla="*/ 0 h 1021278"/>
                <a:gd name="connsiteX1" fmla="*/ 118753 w 141514"/>
                <a:gd name="connsiteY1" fmla="*/ 368136 h 1021278"/>
                <a:gd name="connsiteX2" fmla="*/ 136566 w 141514"/>
                <a:gd name="connsiteY2" fmla="*/ 748146 h 1021278"/>
                <a:gd name="connsiteX3" fmla="*/ 89065 w 141514"/>
                <a:gd name="connsiteY3" fmla="*/ 1021278 h 102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514" h="1021278">
                  <a:moveTo>
                    <a:pt x="0" y="0"/>
                  </a:moveTo>
                  <a:cubicBezTo>
                    <a:pt x="47996" y="121722"/>
                    <a:pt x="95992" y="243445"/>
                    <a:pt x="118753" y="368136"/>
                  </a:cubicBezTo>
                  <a:cubicBezTo>
                    <a:pt x="141514" y="492827"/>
                    <a:pt x="141514" y="639289"/>
                    <a:pt x="136566" y="748146"/>
                  </a:cubicBezTo>
                  <a:cubicBezTo>
                    <a:pt x="131618" y="857003"/>
                    <a:pt x="110341" y="939140"/>
                    <a:pt x="89065" y="1021278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2" name="Freeform 81"/>
            <p:cNvSpPr/>
            <p:nvPr/>
          </p:nvSpPr>
          <p:spPr>
            <a:xfrm>
              <a:off x="6323610" y="1252847"/>
              <a:ext cx="374073" cy="380010"/>
            </a:xfrm>
            <a:custGeom>
              <a:avLst/>
              <a:gdLst>
                <a:gd name="connsiteX0" fmla="*/ 0 w 374073"/>
                <a:gd name="connsiteY0" fmla="*/ 0 h 380010"/>
                <a:gd name="connsiteX1" fmla="*/ 273133 w 374073"/>
                <a:gd name="connsiteY1" fmla="*/ 243444 h 380010"/>
                <a:gd name="connsiteX2" fmla="*/ 374073 w 374073"/>
                <a:gd name="connsiteY2" fmla="*/ 380010 h 38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4073" h="380010">
                  <a:moveTo>
                    <a:pt x="0" y="0"/>
                  </a:moveTo>
                  <a:cubicBezTo>
                    <a:pt x="105394" y="90054"/>
                    <a:pt x="210788" y="180109"/>
                    <a:pt x="273133" y="243444"/>
                  </a:cubicBezTo>
                  <a:cubicBezTo>
                    <a:pt x="335479" y="306779"/>
                    <a:pt x="354776" y="343394"/>
                    <a:pt x="374073" y="38001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3" name="Freeform 82"/>
            <p:cNvSpPr/>
            <p:nvPr/>
          </p:nvSpPr>
          <p:spPr>
            <a:xfrm>
              <a:off x="6881751" y="1858488"/>
              <a:ext cx="545275" cy="1805050"/>
            </a:xfrm>
            <a:custGeom>
              <a:avLst/>
              <a:gdLst>
                <a:gd name="connsiteX0" fmla="*/ 0 w 545275"/>
                <a:gd name="connsiteY0" fmla="*/ 0 h 1805050"/>
                <a:gd name="connsiteX1" fmla="*/ 184067 w 545275"/>
                <a:gd name="connsiteY1" fmla="*/ 326572 h 1805050"/>
                <a:gd name="connsiteX2" fmla="*/ 421574 w 545275"/>
                <a:gd name="connsiteY2" fmla="*/ 831273 h 1805050"/>
                <a:gd name="connsiteX3" fmla="*/ 528452 w 545275"/>
                <a:gd name="connsiteY3" fmla="*/ 1335974 h 1805050"/>
                <a:gd name="connsiteX4" fmla="*/ 522514 w 545275"/>
                <a:gd name="connsiteY4" fmla="*/ 1561606 h 1805050"/>
                <a:gd name="connsiteX5" fmla="*/ 475013 w 545275"/>
                <a:gd name="connsiteY5" fmla="*/ 1805050 h 180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275" h="1805050">
                  <a:moveTo>
                    <a:pt x="0" y="0"/>
                  </a:moveTo>
                  <a:cubicBezTo>
                    <a:pt x="56902" y="94013"/>
                    <a:pt x="113805" y="188027"/>
                    <a:pt x="184067" y="326572"/>
                  </a:cubicBezTo>
                  <a:cubicBezTo>
                    <a:pt x="254329" y="465117"/>
                    <a:pt x="364177" y="663039"/>
                    <a:pt x="421574" y="831273"/>
                  </a:cubicBezTo>
                  <a:cubicBezTo>
                    <a:pt x="478971" y="999507"/>
                    <a:pt x="511629" y="1214252"/>
                    <a:pt x="528452" y="1335974"/>
                  </a:cubicBezTo>
                  <a:cubicBezTo>
                    <a:pt x="545275" y="1457696"/>
                    <a:pt x="531421" y="1483427"/>
                    <a:pt x="522514" y="1561606"/>
                  </a:cubicBezTo>
                  <a:cubicBezTo>
                    <a:pt x="513607" y="1639785"/>
                    <a:pt x="494310" y="1722417"/>
                    <a:pt x="475013" y="180505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4" name="Freeform 83"/>
            <p:cNvSpPr/>
            <p:nvPr/>
          </p:nvSpPr>
          <p:spPr>
            <a:xfrm>
              <a:off x="6584868" y="1252847"/>
              <a:ext cx="587828" cy="783771"/>
            </a:xfrm>
            <a:custGeom>
              <a:avLst/>
              <a:gdLst>
                <a:gd name="connsiteX0" fmla="*/ 0 w 587828"/>
                <a:gd name="connsiteY0" fmla="*/ 0 h 783771"/>
                <a:gd name="connsiteX1" fmla="*/ 296883 w 587828"/>
                <a:gd name="connsiteY1" fmla="*/ 350322 h 783771"/>
                <a:gd name="connsiteX2" fmla="*/ 587828 w 587828"/>
                <a:gd name="connsiteY2" fmla="*/ 783771 h 78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828" h="783771">
                  <a:moveTo>
                    <a:pt x="0" y="0"/>
                  </a:moveTo>
                  <a:cubicBezTo>
                    <a:pt x="99456" y="109847"/>
                    <a:pt x="198912" y="219694"/>
                    <a:pt x="296883" y="350322"/>
                  </a:cubicBezTo>
                  <a:cubicBezTo>
                    <a:pt x="394854" y="480950"/>
                    <a:pt x="491341" y="632360"/>
                    <a:pt x="587828" y="783771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56764" y="2303813"/>
              <a:ext cx="242454" cy="1425039"/>
            </a:xfrm>
            <a:custGeom>
              <a:avLst/>
              <a:gdLst>
                <a:gd name="connsiteX0" fmla="*/ 0 w 242454"/>
                <a:gd name="connsiteY0" fmla="*/ 0 h 1425039"/>
                <a:gd name="connsiteX1" fmla="*/ 118753 w 242454"/>
                <a:gd name="connsiteY1" fmla="*/ 273132 h 1425039"/>
                <a:gd name="connsiteX2" fmla="*/ 225631 w 242454"/>
                <a:gd name="connsiteY2" fmla="*/ 706582 h 1425039"/>
                <a:gd name="connsiteX3" fmla="*/ 219693 w 242454"/>
                <a:gd name="connsiteY3" fmla="*/ 1021278 h 1425039"/>
                <a:gd name="connsiteX4" fmla="*/ 166254 w 242454"/>
                <a:gd name="connsiteY4" fmla="*/ 1425039 h 142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454" h="1425039">
                  <a:moveTo>
                    <a:pt x="0" y="0"/>
                  </a:moveTo>
                  <a:cubicBezTo>
                    <a:pt x="40574" y="77684"/>
                    <a:pt x="81148" y="155368"/>
                    <a:pt x="118753" y="273132"/>
                  </a:cubicBezTo>
                  <a:cubicBezTo>
                    <a:pt x="156358" y="390896"/>
                    <a:pt x="208808" y="581891"/>
                    <a:pt x="225631" y="706582"/>
                  </a:cubicBezTo>
                  <a:cubicBezTo>
                    <a:pt x="242454" y="831273"/>
                    <a:pt x="229589" y="901535"/>
                    <a:pt x="219693" y="1021278"/>
                  </a:cubicBezTo>
                  <a:cubicBezTo>
                    <a:pt x="209797" y="1141021"/>
                    <a:pt x="188025" y="1283030"/>
                    <a:pt x="166254" y="1425039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45184" y="1240971"/>
              <a:ext cx="231569" cy="225632"/>
            </a:xfrm>
            <a:custGeom>
              <a:avLst/>
              <a:gdLst>
                <a:gd name="connsiteX0" fmla="*/ 0 w 231569"/>
                <a:gd name="connsiteY0" fmla="*/ 0 h 225632"/>
                <a:gd name="connsiteX1" fmla="*/ 142504 w 231569"/>
                <a:gd name="connsiteY1" fmla="*/ 136567 h 225632"/>
                <a:gd name="connsiteX2" fmla="*/ 231569 w 231569"/>
                <a:gd name="connsiteY2" fmla="*/ 225632 h 22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569" h="225632">
                  <a:moveTo>
                    <a:pt x="0" y="0"/>
                  </a:moveTo>
                  <a:lnTo>
                    <a:pt x="142504" y="136567"/>
                  </a:lnTo>
                  <a:cubicBezTo>
                    <a:pt x="181099" y="174172"/>
                    <a:pt x="206334" y="199902"/>
                    <a:pt x="231569" y="225632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7" name="Freeform 86"/>
            <p:cNvSpPr/>
            <p:nvPr/>
          </p:nvSpPr>
          <p:spPr>
            <a:xfrm>
              <a:off x="7202384" y="1715984"/>
              <a:ext cx="374073" cy="617517"/>
            </a:xfrm>
            <a:custGeom>
              <a:avLst/>
              <a:gdLst>
                <a:gd name="connsiteX0" fmla="*/ 374073 w 374073"/>
                <a:gd name="connsiteY0" fmla="*/ 617517 h 617517"/>
                <a:gd name="connsiteX1" fmla="*/ 195943 w 374073"/>
                <a:gd name="connsiteY1" fmla="*/ 273133 h 617517"/>
                <a:gd name="connsiteX2" fmla="*/ 0 w 374073"/>
                <a:gd name="connsiteY2" fmla="*/ 0 h 617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4073" h="617517">
                  <a:moveTo>
                    <a:pt x="374073" y="617517"/>
                  </a:moveTo>
                  <a:cubicBezTo>
                    <a:pt x="316180" y="496784"/>
                    <a:pt x="258288" y="376052"/>
                    <a:pt x="195943" y="273133"/>
                  </a:cubicBezTo>
                  <a:cubicBezTo>
                    <a:pt x="133598" y="170214"/>
                    <a:pt x="66799" y="85107"/>
                    <a:pt x="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8" name="Freeform 87"/>
            <p:cNvSpPr/>
            <p:nvPr/>
          </p:nvSpPr>
          <p:spPr>
            <a:xfrm>
              <a:off x="7018317" y="1264722"/>
              <a:ext cx="285008" cy="285008"/>
            </a:xfrm>
            <a:custGeom>
              <a:avLst/>
              <a:gdLst>
                <a:gd name="connsiteX0" fmla="*/ 0 w 285008"/>
                <a:gd name="connsiteY0" fmla="*/ 0 h 285008"/>
                <a:gd name="connsiteX1" fmla="*/ 172192 w 285008"/>
                <a:gd name="connsiteY1" fmla="*/ 166255 h 285008"/>
                <a:gd name="connsiteX2" fmla="*/ 285008 w 285008"/>
                <a:gd name="connsiteY2" fmla="*/ 285008 h 28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008" h="285008">
                  <a:moveTo>
                    <a:pt x="0" y="0"/>
                  </a:moveTo>
                  <a:cubicBezTo>
                    <a:pt x="62345" y="59377"/>
                    <a:pt x="124691" y="118754"/>
                    <a:pt x="172192" y="166255"/>
                  </a:cubicBezTo>
                  <a:cubicBezTo>
                    <a:pt x="219693" y="213756"/>
                    <a:pt x="252350" y="249382"/>
                    <a:pt x="285008" y="285008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93330" y="1763486"/>
              <a:ext cx="100940" cy="219693"/>
            </a:xfrm>
            <a:custGeom>
              <a:avLst/>
              <a:gdLst>
                <a:gd name="connsiteX0" fmla="*/ 0 w 100940"/>
                <a:gd name="connsiteY0" fmla="*/ 0 h 219693"/>
                <a:gd name="connsiteX1" fmla="*/ 65314 w 100940"/>
                <a:gd name="connsiteY1" fmla="*/ 118753 h 219693"/>
                <a:gd name="connsiteX2" fmla="*/ 100940 w 100940"/>
                <a:gd name="connsiteY2" fmla="*/ 219693 h 219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940" h="219693">
                  <a:moveTo>
                    <a:pt x="0" y="0"/>
                  </a:moveTo>
                  <a:cubicBezTo>
                    <a:pt x="24245" y="41069"/>
                    <a:pt x="48491" y="82138"/>
                    <a:pt x="65314" y="118753"/>
                  </a:cubicBezTo>
                  <a:cubicBezTo>
                    <a:pt x="82137" y="155368"/>
                    <a:pt x="91538" y="187530"/>
                    <a:pt x="100940" y="219693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 rot="-2640000">
              <a:off x="2802571" y="3960418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 rot="-1440000">
              <a:off x="3685305" y="4172195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 rot="-2760000">
              <a:off x="2388919" y="4176153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 rot="-1200000">
              <a:off x="4085113" y="5860470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 rot="-2160000">
              <a:off x="5442857" y="5377541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 rot="-540000">
              <a:off x="3309253" y="5019301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 rot="-1260000">
              <a:off x="3895107" y="5124199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 rot="-2460000">
              <a:off x="4641272" y="5009404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 rot="-2460000">
              <a:off x="5007427" y="5060864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 rot="-2520000">
              <a:off x="5747658" y="5522023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 rot="-3600000">
              <a:off x="1504206" y="443147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 rot="-2700000">
              <a:off x="6149438" y="5525980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 rot="-3000000">
              <a:off x="6545282" y="5529938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 rot="-3120000">
              <a:off x="6953000" y="5593273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 rot="-3120000">
              <a:off x="7087587" y="5852551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328060" y="4148447"/>
              <a:ext cx="1190501" cy="768926"/>
            </a:xfrm>
            <a:custGeom>
              <a:avLst/>
              <a:gdLst>
                <a:gd name="connsiteX0" fmla="*/ 418605 w 1190501"/>
                <a:gd name="connsiteY0" fmla="*/ 197922 h 768926"/>
                <a:gd name="connsiteX1" fmla="*/ 181098 w 1190501"/>
                <a:gd name="connsiteY1" fmla="*/ 364176 h 768926"/>
                <a:gd name="connsiteX2" fmla="*/ 14844 w 1190501"/>
                <a:gd name="connsiteY2" fmla="*/ 595745 h 768926"/>
                <a:gd name="connsiteX3" fmla="*/ 92034 w 1190501"/>
                <a:gd name="connsiteY3" fmla="*/ 738249 h 768926"/>
                <a:gd name="connsiteX4" fmla="*/ 507670 w 1190501"/>
                <a:gd name="connsiteY4" fmla="*/ 732311 h 768926"/>
                <a:gd name="connsiteX5" fmla="*/ 988621 w 1190501"/>
                <a:gd name="connsiteY5" fmla="*/ 518556 h 768926"/>
                <a:gd name="connsiteX6" fmla="*/ 1166750 w 1190501"/>
                <a:gd name="connsiteY6" fmla="*/ 304800 h 768926"/>
                <a:gd name="connsiteX7" fmla="*/ 1131124 w 1190501"/>
                <a:gd name="connsiteY7" fmla="*/ 91044 h 768926"/>
                <a:gd name="connsiteX8" fmla="*/ 923306 w 1190501"/>
                <a:gd name="connsiteY8" fmla="*/ 7917 h 768926"/>
                <a:gd name="connsiteX9" fmla="*/ 709550 w 1190501"/>
                <a:gd name="connsiteY9" fmla="*/ 43543 h 76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0501" h="768926">
                  <a:moveTo>
                    <a:pt x="418605" y="197922"/>
                  </a:moveTo>
                  <a:cubicBezTo>
                    <a:pt x="333498" y="247897"/>
                    <a:pt x="248392" y="297872"/>
                    <a:pt x="181098" y="364176"/>
                  </a:cubicBezTo>
                  <a:cubicBezTo>
                    <a:pt x="113804" y="430480"/>
                    <a:pt x="29688" y="533400"/>
                    <a:pt x="14844" y="595745"/>
                  </a:cubicBezTo>
                  <a:cubicBezTo>
                    <a:pt x="0" y="658091"/>
                    <a:pt x="9896" y="715488"/>
                    <a:pt x="92034" y="738249"/>
                  </a:cubicBezTo>
                  <a:cubicBezTo>
                    <a:pt x="174172" y="761010"/>
                    <a:pt x="358239" y="768926"/>
                    <a:pt x="507670" y="732311"/>
                  </a:cubicBezTo>
                  <a:cubicBezTo>
                    <a:pt x="657101" y="695696"/>
                    <a:pt x="878774" y="589808"/>
                    <a:pt x="988621" y="518556"/>
                  </a:cubicBezTo>
                  <a:cubicBezTo>
                    <a:pt x="1098468" y="447304"/>
                    <a:pt x="1143000" y="376052"/>
                    <a:pt x="1166750" y="304800"/>
                  </a:cubicBezTo>
                  <a:cubicBezTo>
                    <a:pt x="1190501" y="233548"/>
                    <a:pt x="1171698" y="140524"/>
                    <a:pt x="1131124" y="91044"/>
                  </a:cubicBezTo>
                  <a:cubicBezTo>
                    <a:pt x="1090550" y="41564"/>
                    <a:pt x="993568" y="15834"/>
                    <a:pt x="923306" y="7917"/>
                  </a:cubicBezTo>
                  <a:cubicBezTo>
                    <a:pt x="853044" y="0"/>
                    <a:pt x="781297" y="21771"/>
                    <a:pt x="709550" y="43543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028207" y="3980212"/>
              <a:ext cx="1690256" cy="1197430"/>
            </a:xfrm>
            <a:custGeom>
              <a:avLst/>
              <a:gdLst>
                <a:gd name="connsiteX0" fmla="*/ 706583 w 1690256"/>
                <a:gd name="connsiteY0" fmla="*/ 1120240 h 1197430"/>
                <a:gd name="connsiteX1" fmla="*/ 1062842 w 1690256"/>
                <a:gd name="connsiteY1" fmla="*/ 1019300 h 1197430"/>
                <a:gd name="connsiteX2" fmla="*/ 1436915 w 1690256"/>
                <a:gd name="connsiteY2" fmla="*/ 805544 h 1197430"/>
                <a:gd name="connsiteX3" fmla="*/ 1656609 w 1690256"/>
                <a:gd name="connsiteY3" fmla="*/ 514598 h 1197430"/>
                <a:gd name="connsiteX4" fmla="*/ 1638796 w 1690256"/>
                <a:gd name="connsiteY4" fmla="*/ 193965 h 1197430"/>
                <a:gd name="connsiteX5" fmla="*/ 1413164 w 1690256"/>
                <a:gd name="connsiteY5" fmla="*/ 21772 h 1197430"/>
                <a:gd name="connsiteX6" fmla="*/ 973777 w 1690256"/>
                <a:gd name="connsiteY6" fmla="*/ 63336 h 1197430"/>
                <a:gd name="connsiteX7" fmla="*/ 385949 w 1690256"/>
                <a:gd name="connsiteY7" fmla="*/ 300843 h 1197430"/>
                <a:gd name="connsiteX8" fmla="*/ 89066 w 1690256"/>
                <a:gd name="connsiteY8" fmla="*/ 668978 h 1197430"/>
                <a:gd name="connsiteX9" fmla="*/ 5938 w 1690256"/>
                <a:gd name="connsiteY9" fmla="*/ 912422 h 1197430"/>
                <a:gd name="connsiteX10" fmla="*/ 53440 w 1690256"/>
                <a:gd name="connsiteY10" fmla="*/ 1114302 h 1197430"/>
                <a:gd name="connsiteX11" fmla="*/ 148442 w 1690256"/>
                <a:gd name="connsiteY11" fmla="*/ 1161804 h 1197430"/>
                <a:gd name="connsiteX12" fmla="*/ 350323 w 1690256"/>
                <a:gd name="connsiteY12" fmla="*/ 1197430 h 119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0256" h="1197430">
                  <a:moveTo>
                    <a:pt x="706583" y="1120240"/>
                  </a:moveTo>
                  <a:cubicBezTo>
                    <a:pt x="823851" y="1095994"/>
                    <a:pt x="941120" y="1071749"/>
                    <a:pt x="1062842" y="1019300"/>
                  </a:cubicBezTo>
                  <a:cubicBezTo>
                    <a:pt x="1184564" y="966851"/>
                    <a:pt x="1337954" y="889661"/>
                    <a:pt x="1436915" y="805544"/>
                  </a:cubicBezTo>
                  <a:cubicBezTo>
                    <a:pt x="1535876" y="721427"/>
                    <a:pt x="1622962" y="616528"/>
                    <a:pt x="1656609" y="514598"/>
                  </a:cubicBezTo>
                  <a:cubicBezTo>
                    <a:pt x="1690256" y="412668"/>
                    <a:pt x="1679370" y="276103"/>
                    <a:pt x="1638796" y="193965"/>
                  </a:cubicBezTo>
                  <a:cubicBezTo>
                    <a:pt x="1598222" y="111827"/>
                    <a:pt x="1524001" y="43544"/>
                    <a:pt x="1413164" y="21772"/>
                  </a:cubicBezTo>
                  <a:cubicBezTo>
                    <a:pt x="1302327" y="0"/>
                    <a:pt x="1144979" y="16824"/>
                    <a:pt x="973777" y="63336"/>
                  </a:cubicBezTo>
                  <a:cubicBezTo>
                    <a:pt x="802575" y="109848"/>
                    <a:pt x="533401" y="199903"/>
                    <a:pt x="385949" y="300843"/>
                  </a:cubicBezTo>
                  <a:cubicBezTo>
                    <a:pt x="238497" y="401783"/>
                    <a:pt x="152401" y="567048"/>
                    <a:pt x="89066" y="668978"/>
                  </a:cubicBezTo>
                  <a:cubicBezTo>
                    <a:pt x="25731" y="770908"/>
                    <a:pt x="11876" y="838201"/>
                    <a:pt x="5938" y="912422"/>
                  </a:cubicBezTo>
                  <a:cubicBezTo>
                    <a:pt x="0" y="986643"/>
                    <a:pt x="29689" y="1072738"/>
                    <a:pt x="53440" y="1114302"/>
                  </a:cubicBezTo>
                  <a:cubicBezTo>
                    <a:pt x="77191" y="1155866"/>
                    <a:pt x="98962" y="1147949"/>
                    <a:pt x="148442" y="1161804"/>
                  </a:cubicBezTo>
                  <a:cubicBezTo>
                    <a:pt x="197922" y="1175659"/>
                    <a:pt x="274122" y="1186544"/>
                    <a:pt x="350323" y="119743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01636" y="4150426"/>
              <a:ext cx="1246909" cy="1322120"/>
            </a:xfrm>
            <a:custGeom>
              <a:avLst/>
              <a:gdLst>
                <a:gd name="connsiteX0" fmla="*/ 570016 w 1246909"/>
                <a:gd name="connsiteY0" fmla="*/ 0 h 1322120"/>
                <a:gd name="connsiteX1" fmla="*/ 285008 w 1246909"/>
                <a:gd name="connsiteY1" fmla="*/ 237506 h 1322120"/>
                <a:gd name="connsiteX2" fmla="*/ 71252 w 1246909"/>
                <a:gd name="connsiteY2" fmla="*/ 611579 h 1322120"/>
                <a:gd name="connsiteX3" fmla="*/ 23751 w 1246909"/>
                <a:gd name="connsiteY3" fmla="*/ 1009403 h 1322120"/>
                <a:gd name="connsiteX4" fmla="*/ 213756 w 1246909"/>
                <a:gd name="connsiteY4" fmla="*/ 1246909 h 1322120"/>
                <a:gd name="connsiteX5" fmla="*/ 605642 w 1246909"/>
                <a:gd name="connsiteY5" fmla="*/ 1306286 h 1322120"/>
                <a:gd name="connsiteX6" fmla="*/ 1246909 w 1246909"/>
                <a:gd name="connsiteY6" fmla="*/ 1151906 h 1322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6909" h="1322120">
                  <a:moveTo>
                    <a:pt x="570016" y="0"/>
                  </a:moveTo>
                  <a:cubicBezTo>
                    <a:pt x="469075" y="67788"/>
                    <a:pt x="368135" y="135576"/>
                    <a:pt x="285008" y="237506"/>
                  </a:cubicBezTo>
                  <a:cubicBezTo>
                    <a:pt x="201881" y="339436"/>
                    <a:pt x="114795" y="482930"/>
                    <a:pt x="71252" y="611579"/>
                  </a:cubicBezTo>
                  <a:cubicBezTo>
                    <a:pt x="27709" y="740228"/>
                    <a:pt x="0" y="903515"/>
                    <a:pt x="23751" y="1009403"/>
                  </a:cubicBezTo>
                  <a:cubicBezTo>
                    <a:pt x="47502" y="1115291"/>
                    <a:pt x="116774" y="1197429"/>
                    <a:pt x="213756" y="1246909"/>
                  </a:cubicBezTo>
                  <a:cubicBezTo>
                    <a:pt x="310738" y="1296389"/>
                    <a:pt x="433450" y="1322120"/>
                    <a:pt x="605642" y="1306286"/>
                  </a:cubicBezTo>
                  <a:cubicBezTo>
                    <a:pt x="777834" y="1290452"/>
                    <a:pt x="1012371" y="1221179"/>
                    <a:pt x="1246909" y="1151906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598223" y="3777343"/>
              <a:ext cx="1401288" cy="1412174"/>
            </a:xfrm>
            <a:custGeom>
              <a:avLst/>
              <a:gdLst>
                <a:gd name="connsiteX0" fmla="*/ 0 w 1401288"/>
                <a:gd name="connsiteY0" fmla="*/ 189015 h 1412174"/>
                <a:gd name="connsiteX1" fmla="*/ 469076 w 1401288"/>
                <a:gd name="connsiteY1" fmla="*/ 40574 h 1412174"/>
                <a:gd name="connsiteX2" fmla="*/ 849086 w 1401288"/>
                <a:gd name="connsiteY2" fmla="*/ 10886 h 1412174"/>
                <a:gd name="connsiteX3" fmla="*/ 1157845 w 1401288"/>
                <a:gd name="connsiteY3" fmla="*/ 105888 h 1412174"/>
                <a:gd name="connsiteX4" fmla="*/ 1371600 w 1401288"/>
                <a:gd name="connsiteY4" fmla="*/ 432460 h 1412174"/>
                <a:gd name="connsiteX5" fmla="*/ 1335974 w 1401288"/>
                <a:gd name="connsiteY5" fmla="*/ 812470 h 1412174"/>
                <a:gd name="connsiteX6" fmla="*/ 1074717 w 1401288"/>
                <a:gd name="connsiteY6" fmla="*/ 1156854 h 1412174"/>
                <a:gd name="connsiteX7" fmla="*/ 653143 w 1401288"/>
                <a:gd name="connsiteY7" fmla="*/ 1412174 h 141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1288" h="1412174">
                  <a:moveTo>
                    <a:pt x="0" y="189015"/>
                  </a:moveTo>
                  <a:cubicBezTo>
                    <a:pt x="163781" y="129638"/>
                    <a:pt x="327562" y="70262"/>
                    <a:pt x="469076" y="40574"/>
                  </a:cubicBezTo>
                  <a:cubicBezTo>
                    <a:pt x="610590" y="10886"/>
                    <a:pt x="734291" y="0"/>
                    <a:pt x="849086" y="10886"/>
                  </a:cubicBezTo>
                  <a:cubicBezTo>
                    <a:pt x="963881" y="21772"/>
                    <a:pt x="1070759" y="35626"/>
                    <a:pt x="1157845" y="105888"/>
                  </a:cubicBezTo>
                  <a:cubicBezTo>
                    <a:pt x="1244931" y="176150"/>
                    <a:pt x="1341912" y="314696"/>
                    <a:pt x="1371600" y="432460"/>
                  </a:cubicBezTo>
                  <a:cubicBezTo>
                    <a:pt x="1401288" y="550224"/>
                    <a:pt x="1385454" y="691738"/>
                    <a:pt x="1335974" y="812470"/>
                  </a:cubicBezTo>
                  <a:cubicBezTo>
                    <a:pt x="1286494" y="933202"/>
                    <a:pt x="1188522" y="1056903"/>
                    <a:pt x="1074717" y="1156854"/>
                  </a:cubicBezTo>
                  <a:cubicBezTo>
                    <a:pt x="960912" y="1256805"/>
                    <a:pt x="807027" y="1334489"/>
                    <a:pt x="653143" y="1412174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164774" y="3627912"/>
              <a:ext cx="670956" cy="326571"/>
            </a:xfrm>
            <a:custGeom>
              <a:avLst/>
              <a:gdLst>
                <a:gd name="connsiteX0" fmla="*/ 670956 w 670956"/>
                <a:gd name="connsiteY0" fmla="*/ 0 h 326571"/>
                <a:gd name="connsiteX1" fmla="*/ 184068 w 670956"/>
                <a:gd name="connsiteY1" fmla="*/ 190005 h 326571"/>
                <a:gd name="connsiteX2" fmla="*/ 0 w 670956"/>
                <a:gd name="connsiteY2" fmla="*/ 326571 h 32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0956" h="326571">
                  <a:moveTo>
                    <a:pt x="670956" y="0"/>
                  </a:moveTo>
                  <a:cubicBezTo>
                    <a:pt x="483425" y="67788"/>
                    <a:pt x="295894" y="135577"/>
                    <a:pt x="184068" y="190005"/>
                  </a:cubicBezTo>
                  <a:cubicBezTo>
                    <a:pt x="72242" y="244433"/>
                    <a:pt x="36121" y="285502"/>
                    <a:pt x="0" y="326571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455224" y="4191990"/>
              <a:ext cx="2259280" cy="1545771"/>
            </a:xfrm>
            <a:custGeom>
              <a:avLst/>
              <a:gdLst>
                <a:gd name="connsiteX0" fmla="*/ 442355 w 2259280"/>
                <a:gd name="connsiteY0" fmla="*/ 0 h 1545771"/>
                <a:gd name="connsiteX1" fmla="*/ 163285 w 2259280"/>
                <a:gd name="connsiteY1" fmla="*/ 391885 h 1545771"/>
                <a:gd name="connsiteX2" fmla="*/ 32657 w 2259280"/>
                <a:gd name="connsiteY2" fmla="*/ 765958 h 1545771"/>
                <a:gd name="connsiteX3" fmla="*/ 44532 w 2259280"/>
                <a:gd name="connsiteY3" fmla="*/ 1193470 h 1545771"/>
                <a:gd name="connsiteX4" fmla="*/ 299851 w 2259280"/>
                <a:gd name="connsiteY4" fmla="*/ 1442852 h 1545771"/>
                <a:gd name="connsiteX5" fmla="*/ 1137062 w 2259280"/>
                <a:gd name="connsiteY5" fmla="*/ 1531916 h 1545771"/>
                <a:gd name="connsiteX6" fmla="*/ 1754579 w 2259280"/>
                <a:gd name="connsiteY6" fmla="*/ 1359724 h 1545771"/>
                <a:gd name="connsiteX7" fmla="*/ 2259280 w 2259280"/>
                <a:gd name="connsiteY7" fmla="*/ 1074716 h 154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9280" h="1545771">
                  <a:moveTo>
                    <a:pt x="442355" y="0"/>
                  </a:moveTo>
                  <a:cubicBezTo>
                    <a:pt x="336961" y="132112"/>
                    <a:pt x="231568" y="264225"/>
                    <a:pt x="163285" y="391885"/>
                  </a:cubicBezTo>
                  <a:cubicBezTo>
                    <a:pt x="95002" y="519545"/>
                    <a:pt x="52449" y="632361"/>
                    <a:pt x="32657" y="765958"/>
                  </a:cubicBezTo>
                  <a:cubicBezTo>
                    <a:pt x="12865" y="899555"/>
                    <a:pt x="0" y="1080654"/>
                    <a:pt x="44532" y="1193470"/>
                  </a:cubicBezTo>
                  <a:cubicBezTo>
                    <a:pt x="89064" y="1306286"/>
                    <a:pt x="117763" y="1386444"/>
                    <a:pt x="299851" y="1442852"/>
                  </a:cubicBezTo>
                  <a:cubicBezTo>
                    <a:pt x="481939" y="1499260"/>
                    <a:pt x="894607" y="1545771"/>
                    <a:pt x="1137062" y="1531916"/>
                  </a:cubicBezTo>
                  <a:cubicBezTo>
                    <a:pt x="1379517" y="1518061"/>
                    <a:pt x="1567543" y="1435924"/>
                    <a:pt x="1754579" y="1359724"/>
                  </a:cubicBezTo>
                  <a:cubicBezTo>
                    <a:pt x="1941615" y="1283524"/>
                    <a:pt x="2100447" y="1179120"/>
                    <a:pt x="2259280" y="1074716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572000" y="3550722"/>
              <a:ext cx="713509" cy="1466603"/>
            </a:xfrm>
            <a:custGeom>
              <a:avLst/>
              <a:gdLst>
                <a:gd name="connsiteX0" fmla="*/ 0 w 713509"/>
                <a:gd name="connsiteY0" fmla="*/ 0 h 1466603"/>
                <a:gd name="connsiteX1" fmla="*/ 326571 w 713509"/>
                <a:gd name="connsiteY1" fmla="*/ 100940 h 1466603"/>
                <a:gd name="connsiteX2" fmla="*/ 635330 w 713509"/>
                <a:gd name="connsiteY2" fmla="*/ 415636 h 1466603"/>
                <a:gd name="connsiteX3" fmla="*/ 712519 w 713509"/>
                <a:gd name="connsiteY3" fmla="*/ 765959 h 1466603"/>
                <a:gd name="connsiteX4" fmla="*/ 629392 w 713509"/>
                <a:gd name="connsiteY4" fmla="*/ 1145969 h 1466603"/>
                <a:gd name="connsiteX5" fmla="*/ 409699 w 713509"/>
                <a:gd name="connsiteY5" fmla="*/ 1466603 h 146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3509" h="1466603">
                  <a:moveTo>
                    <a:pt x="0" y="0"/>
                  </a:moveTo>
                  <a:cubicBezTo>
                    <a:pt x="110341" y="15833"/>
                    <a:pt x="220683" y="31667"/>
                    <a:pt x="326571" y="100940"/>
                  </a:cubicBezTo>
                  <a:cubicBezTo>
                    <a:pt x="432459" y="170213"/>
                    <a:pt x="571005" y="304800"/>
                    <a:pt x="635330" y="415636"/>
                  </a:cubicBezTo>
                  <a:cubicBezTo>
                    <a:pt x="699655" y="526473"/>
                    <a:pt x="713509" y="644237"/>
                    <a:pt x="712519" y="765959"/>
                  </a:cubicBezTo>
                  <a:cubicBezTo>
                    <a:pt x="711529" y="887681"/>
                    <a:pt x="679862" y="1029195"/>
                    <a:pt x="629392" y="1145969"/>
                  </a:cubicBezTo>
                  <a:cubicBezTo>
                    <a:pt x="578922" y="1262743"/>
                    <a:pt x="494310" y="1364673"/>
                    <a:pt x="409699" y="1466603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07574" y="3746665"/>
              <a:ext cx="469075" cy="409699"/>
            </a:xfrm>
            <a:custGeom>
              <a:avLst/>
              <a:gdLst>
                <a:gd name="connsiteX0" fmla="*/ 469075 w 469075"/>
                <a:gd name="connsiteY0" fmla="*/ 0 h 409699"/>
                <a:gd name="connsiteX1" fmla="*/ 207818 w 469075"/>
                <a:gd name="connsiteY1" fmla="*/ 190005 h 409699"/>
                <a:gd name="connsiteX2" fmla="*/ 0 w 469075"/>
                <a:gd name="connsiteY2" fmla="*/ 409699 h 40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9075" h="409699">
                  <a:moveTo>
                    <a:pt x="469075" y="0"/>
                  </a:moveTo>
                  <a:cubicBezTo>
                    <a:pt x="377536" y="60861"/>
                    <a:pt x="285997" y="121722"/>
                    <a:pt x="207818" y="190005"/>
                  </a:cubicBezTo>
                  <a:cubicBezTo>
                    <a:pt x="129639" y="258288"/>
                    <a:pt x="64819" y="333993"/>
                    <a:pt x="0" y="409699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198915" y="4411683"/>
              <a:ext cx="2895599" cy="1544782"/>
            </a:xfrm>
            <a:custGeom>
              <a:avLst/>
              <a:gdLst>
                <a:gd name="connsiteX0" fmla="*/ 288966 w 2895599"/>
                <a:gd name="connsiteY0" fmla="*/ 0 h 1544782"/>
                <a:gd name="connsiteX1" fmla="*/ 81147 w 2895599"/>
                <a:gd name="connsiteY1" fmla="*/ 338447 h 1544782"/>
                <a:gd name="connsiteX2" fmla="*/ 3958 w 2895599"/>
                <a:gd name="connsiteY2" fmla="*/ 801585 h 1544782"/>
                <a:gd name="connsiteX3" fmla="*/ 104898 w 2895599"/>
                <a:gd name="connsiteY3" fmla="*/ 1205346 h 1544782"/>
                <a:gd name="connsiteX4" fmla="*/ 544285 w 2895599"/>
                <a:gd name="connsiteY4" fmla="*/ 1454727 h 1544782"/>
                <a:gd name="connsiteX5" fmla="*/ 1298368 w 2895599"/>
                <a:gd name="connsiteY5" fmla="*/ 1520042 h 1544782"/>
                <a:gd name="connsiteX6" fmla="*/ 2141516 w 2895599"/>
                <a:gd name="connsiteY6" fmla="*/ 1306286 h 1544782"/>
                <a:gd name="connsiteX7" fmla="*/ 2895599 w 2895599"/>
                <a:gd name="connsiteY7" fmla="*/ 884712 h 1544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599" h="1544782">
                  <a:moveTo>
                    <a:pt x="288966" y="0"/>
                  </a:moveTo>
                  <a:cubicBezTo>
                    <a:pt x="208807" y="102424"/>
                    <a:pt x="128648" y="204849"/>
                    <a:pt x="81147" y="338447"/>
                  </a:cubicBezTo>
                  <a:cubicBezTo>
                    <a:pt x="33646" y="472045"/>
                    <a:pt x="0" y="657102"/>
                    <a:pt x="3958" y="801585"/>
                  </a:cubicBezTo>
                  <a:cubicBezTo>
                    <a:pt x="7916" y="946068"/>
                    <a:pt x="14844" y="1096489"/>
                    <a:pt x="104898" y="1205346"/>
                  </a:cubicBezTo>
                  <a:cubicBezTo>
                    <a:pt x="194952" y="1314203"/>
                    <a:pt x="345373" y="1402278"/>
                    <a:pt x="544285" y="1454727"/>
                  </a:cubicBezTo>
                  <a:cubicBezTo>
                    <a:pt x="743197" y="1507176"/>
                    <a:pt x="1032163" y="1544782"/>
                    <a:pt x="1298368" y="1520042"/>
                  </a:cubicBezTo>
                  <a:cubicBezTo>
                    <a:pt x="1564573" y="1495302"/>
                    <a:pt x="1875311" y="1412174"/>
                    <a:pt x="2141516" y="1306286"/>
                  </a:cubicBezTo>
                  <a:cubicBezTo>
                    <a:pt x="2407721" y="1200398"/>
                    <a:pt x="2651660" y="1042555"/>
                    <a:pt x="2895599" y="884712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89517" y="3556660"/>
              <a:ext cx="498764" cy="1520041"/>
            </a:xfrm>
            <a:custGeom>
              <a:avLst/>
              <a:gdLst>
                <a:gd name="connsiteX0" fmla="*/ 142504 w 498764"/>
                <a:gd name="connsiteY0" fmla="*/ 1520041 h 1520041"/>
                <a:gd name="connsiteX1" fmla="*/ 445325 w 498764"/>
                <a:gd name="connsiteY1" fmla="*/ 1169719 h 1520041"/>
                <a:gd name="connsiteX2" fmla="*/ 463138 w 498764"/>
                <a:gd name="connsiteY2" fmla="*/ 831272 h 1520041"/>
                <a:gd name="connsiteX3" fmla="*/ 302821 w 498764"/>
                <a:gd name="connsiteY3" fmla="*/ 397823 h 1520041"/>
                <a:gd name="connsiteX4" fmla="*/ 0 w 498764"/>
                <a:gd name="connsiteY4" fmla="*/ 0 h 152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8764" h="1520041">
                  <a:moveTo>
                    <a:pt x="142504" y="1520041"/>
                  </a:moveTo>
                  <a:cubicBezTo>
                    <a:pt x="267195" y="1402277"/>
                    <a:pt x="391886" y="1284514"/>
                    <a:pt x="445325" y="1169719"/>
                  </a:cubicBezTo>
                  <a:cubicBezTo>
                    <a:pt x="498764" y="1054924"/>
                    <a:pt x="486889" y="959921"/>
                    <a:pt x="463138" y="831272"/>
                  </a:cubicBezTo>
                  <a:cubicBezTo>
                    <a:pt x="439387" y="702623"/>
                    <a:pt x="380011" y="536368"/>
                    <a:pt x="302821" y="397823"/>
                  </a:cubicBezTo>
                  <a:cubicBezTo>
                    <a:pt x="225631" y="259278"/>
                    <a:pt x="112815" y="129639"/>
                    <a:pt x="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898073" y="3883231"/>
              <a:ext cx="791688" cy="2315688"/>
            </a:xfrm>
            <a:custGeom>
              <a:avLst/>
              <a:gdLst>
                <a:gd name="connsiteX0" fmla="*/ 767937 w 791688"/>
                <a:gd name="connsiteY0" fmla="*/ 0 h 2315688"/>
                <a:gd name="connsiteX1" fmla="*/ 352301 w 791688"/>
                <a:gd name="connsiteY1" fmla="*/ 409699 h 2315688"/>
                <a:gd name="connsiteX2" fmla="*/ 96982 w 791688"/>
                <a:gd name="connsiteY2" fmla="*/ 926275 h 2315688"/>
                <a:gd name="connsiteX3" fmla="*/ 13854 w 791688"/>
                <a:gd name="connsiteY3" fmla="*/ 1389413 h 2315688"/>
                <a:gd name="connsiteX4" fmla="*/ 180109 w 791688"/>
                <a:gd name="connsiteY4" fmla="*/ 1882239 h 2315688"/>
                <a:gd name="connsiteX5" fmla="*/ 429491 w 791688"/>
                <a:gd name="connsiteY5" fmla="*/ 2167247 h 2315688"/>
                <a:gd name="connsiteX6" fmla="*/ 791688 w 791688"/>
                <a:gd name="connsiteY6" fmla="*/ 2315688 h 2315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1688" h="2315688">
                  <a:moveTo>
                    <a:pt x="767937" y="0"/>
                  </a:moveTo>
                  <a:cubicBezTo>
                    <a:pt x="616032" y="127660"/>
                    <a:pt x="464127" y="255320"/>
                    <a:pt x="352301" y="409699"/>
                  </a:cubicBezTo>
                  <a:cubicBezTo>
                    <a:pt x="240475" y="564078"/>
                    <a:pt x="153390" y="762989"/>
                    <a:pt x="96982" y="926275"/>
                  </a:cubicBezTo>
                  <a:cubicBezTo>
                    <a:pt x="40574" y="1089561"/>
                    <a:pt x="0" y="1230086"/>
                    <a:pt x="13854" y="1389413"/>
                  </a:cubicBezTo>
                  <a:cubicBezTo>
                    <a:pt x="27709" y="1548740"/>
                    <a:pt x="110836" y="1752600"/>
                    <a:pt x="180109" y="1882239"/>
                  </a:cubicBezTo>
                  <a:cubicBezTo>
                    <a:pt x="249382" y="2011878"/>
                    <a:pt x="327561" y="2095006"/>
                    <a:pt x="429491" y="2167247"/>
                  </a:cubicBezTo>
                  <a:cubicBezTo>
                    <a:pt x="531421" y="2239488"/>
                    <a:pt x="661554" y="2277588"/>
                    <a:pt x="791688" y="2315688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562597" y="6020790"/>
              <a:ext cx="605642" cy="160316"/>
            </a:xfrm>
            <a:custGeom>
              <a:avLst/>
              <a:gdLst>
                <a:gd name="connsiteX0" fmla="*/ 0 w 605642"/>
                <a:gd name="connsiteY0" fmla="*/ 160316 h 160316"/>
                <a:gd name="connsiteX1" fmla="*/ 362198 w 605642"/>
                <a:gd name="connsiteY1" fmla="*/ 95002 h 160316"/>
                <a:gd name="connsiteX2" fmla="*/ 605642 w 605642"/>
                <a:gd name="connsiteY2" fmla="*/ 0 h 160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5642" h="160316">
                  <a:moveTo>
                    <a:pt x="0" y="160316"/>
                  </a:moveTo>
                  <a:cubicBezTo>
                    <a:pt x="130629" y="141018"/>
                    <a:pt x="261258" y="121721"/>
                    <a:pt x="362198" y="95002"/>
                  </a:cubicBezTo>
                  <a:cubicBezTo>
                    <a:pt x="463138" y="68283"/>
                    <a:pt x="534390" y="34141"/>
                    <a:pt x="605642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482935" y="3598223"/>
              <a:ext cx="1475509" cy="2327564"/>
            </a:xfrm>
            <a:custGeom>
              <a:avLst/>
              <a:gdLst>
                <a:gd name="connsiteX0" fmla="*/ 0 w 1475509"/>
                <a:gd name="connsiteY0" fmla="*/ 2327564 h 2327564"/>
                <a:gd name="connsiteX1" fmla="*/ 748146 w 1475509"/>
                <a:gd name="connsiteY1" fmla="*/ 1923803 h 2327564"/>
                <a:gd name="connsiteX2" fmla="*/ 1163782 w 1475509"/>
                <a:gd name="connsiteY2" fmla="*/ 1555668 h 2327564"/>
                <a:gd name="connsiteX3" fmla="*/ 1425039 w 1475509"/>
                <a:gd name="connsiteY3" fmla="*/ 1140032 h 2327564"/>
                <a:gd name="connsiteX4" fmla="*/ 1454727 w 1475509"/>
                <a:gd name="connsiteY4" fmla="*/ 783772 h 2327564"/>
                <a:gd name="connsiteX5" fmla="*/ 1300348 w 1475509"/>
                <a:gd name="connsiteY5" fmla="*/ 368135 h 2327564"/>
                <a:gd name="connsiteX6" fmla="*/ 1062842 w 1475509"/>
                <a:gd name="connsiteY6" fmla="*/ 0 h 232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5509" h="2327564">
                  <a:moveTo>
                    <a:pt x="0" y="2327564"/>
                  </a:moveTo>
                  <a:cubicBezTo>
                    <a:pt x="277091" y="2190008"/>
                    <a:pt x="554182" y="2052452"/>
                    <a:pt x="748146" y="1923803"/>
                  </a:cubicBezTo>
                  <a:cubicBezTo>
                    <a:pt x="942110" y="1795154"/>
                    <a:pt x="1050967" y="1686297"/>
                    <a:pt x="1163782" y="1555668"/>
                  </a:cubicBezTo>
                  <a:cubicBezTo>
                    <a:pt x="1276598" y="1425040"/>
                    <a:pt x="1376548" y="1268681"/>
                    <a:pt x="1425039" y="1140032"/>
                  </a:cubicBezTo>
                  <a:cubicBezTo>
                    <a:pt x="1473530" y="1011383"/>
                    <a:pt x="1475509" y="912421"/>
                    <a:pt x="1454727" y="783772"/>
                  </a:cubicBezTo>
                  <a:cubicBezTo>
                    <a:pt x="1433945" y="655123"/>
                    <a:pt x="1365662" y="498764"/>
                    <a:pt x="1300348" y="368135"/>
                  </a:cubicBezTo>
                  <a:cubicBezTo>
                    <a:pt x="1235034" y="237506"/>
                    <a:pt x="1148938" y="118753"/>
                    <a:pt x="1062842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799110" y="4031673"/>
              <a:ext cx="350322" cy="391886"/>
            </a:xfrm>
            <a:custGeom>
              <a:avLst/>
              <a:gdLst>
                <a:gd name="connsiteX0" fmla="*/ 350322 w 350322"/>
                <a:gd name="connsiteY0" fmla="*/ 0 h 391886"/>
                <a:gd name="connsiteX1" fmla="*/ 136567 w 350322"/>
                <a:gd name="connsiteY1" fmla="*/ 225631 h 391886"/>
                <a:gd name="connsiteX2" fmla="*/ 0 w 350322"/>
                <a:gd name="connsiteY2" fmla="*/ 391886 h 39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322" h="391886">
                  <a:moveTo>
                    <a:pt x="350322" y="0"/>
                  </a:moveTo>
                  <a:cubicBezTo>
                    <a:pt x="272638" y="80158"/>
                    <a:pt x="194954" y="160317"/>
                    <a:pt x="136567" y="225631"/>
                  </a:cubicBezTo>
                  <a:cubicBezTo>
                    <a:pt x="78180" y="290945"/>
                    <a:pt x="39090" y="341415"/>
                    <a:pt x="0" y="391886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499260" y="4672940"/>
              <a:ext cx="163285" cy="534390"/>
            </a:xfrm>
            <a:custGeom>
              <a:avLst/>
              <a:gdLst>
                <a:gd name="connsiteX0" fmla="*/ 163285 w 163285"/>
                <a:gd name="connsiteY0" fmla="*/ 0 h 534390"/>
                <a:gd name="connsiteX1" fmla="*/ 26719 w 163285"/>
                <a:gd name="connsiteY1" fmla="*/ 332509 h 534390"/>
                <a:gd name="connsiteX2" fmla="*/ 2969 w 163285"/>
                <a:gd name="connsiteY2" fmla="*/ 534390 h 53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285" h="534390">
                  <a:moveTo>
                    <a:pt x="163285" y="0"/>
                  </a:moveTo>
                  <a:cubicBezTo>
                    <a:pt x="108361" y="121722"/>
                    <a:pt x="53438" y="243444"/>
                    <a:pt x="26719" y="332509"/>
                  </a:cubicBezTo>
                  <a:cubicBezTo>
                    <a:pt x="0" y="421574"/>
                    <a:pt x="1484" y="477982"/>
                    <a:pt x="2969" y="53439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502228" y="5450774"/>
              <a:ext cx="516577" cy="730332"/>
            </a:xfrm>
            <a:custGeom>
              <a:avLst/>
              <a:gdLst>
                <a:gd name="connsiteX0" fmla="*/ 0 w 516577"/>
                <a:gd name="connsiteY0" fmla="*/ 0 h 730332"/>
                <a:gd name="connsiteX1" fmla="*/ 53439 w 516577"/>
                <a:gd name="connsiteY1" fmla="*/ 332509 h 730332"/>
                <a:gd name="connsiteX2" fmla="*/ 195943 w 516577"/>
                <a:gd name="connsiteY2" fmla="*/ 587829 h 730332"/>
                <a:gd name="connsiteX3" fmla="*/ 516577 w 516577"/>
                <a:gd name="connsiteY3" fmla="*/ 730332 h 73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6577" h="730332">
                  <a:moveTo>
                    <a:pt x="0" y="0"/>
                  </a:moveTo>
                  <a:cubicBezTo>
                    <a:pt x="10391" y="117269"/>
                    <a:pt x="20782" y="234538"/>
                    <a:pt x="53439" y="332509"/>
                  </a:cubicBezTo>
                  <a:cubicBezTo>
                    <a:pt x="86096" y="430480"/>
                    <a:pt x="118753" y="521525"/>
                    <a:pt x="195943" y="587829"/>
                  </a:cubicBezTo>
                  <a:cubicBezTo>
                    <a:pt x="273133" y="654133"/>
                    <a:pt x="394855" y="692232"/>
                    <a:pt x="516577" y="730332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490353" y="4197927"/>
              <a:ext cx="243444" cy="368135"/>
            </a:xfrm>
            <a:custGeom>
              <a:avLst/>
              <a:gdLst>
                <a:gd name="connsiteX0" fmla="*/ 243444 w 243444"/>
                <a:gd name="connsiteY0" fmla="*/ 0 h 368135"/>
                <a:gd name="connsiteX1" fmla="*/ 124691 w 243444"/>
                <a:gd name="connsiteY1" fmla="*/ 142504 h 368135"/>
                <a:gd name="connsiteX2" fmla="*/ 0 w 243444"/>
                <a:gd name="connsiteY2" fmla="*/ 368135 h 36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444" h="368135">
                  <a:moveTo>
                    <a:pt x="243444" y="0"/>
                  </a:moveTo>
                  <a:cubicBezTo>
                    <a:pt x="204354" y="40574"/>
                    <a:pt x="165265" y="81148"/>
                    <a:pt x="124691" y="142504"/>
                  </a:cubicBezTo>
                  <a:cubicBezTo>
                    <a:pt x="84117" y="203860"/>
                    <a:pt x="42058" y="285997"/>
                    <a:pt x="0" y="368135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381995" y="5575465"/>
              <a:ext cx="1145969" cy="623454"/>
            </a:xfrm>
            <a:custGeom>
              <a:avLst/>
              <a:gdLst>
                <a:gd name="connsiteX0" fmla="*/ 0 w 1145969"/>
                <a:gd name="connsiteY0" fmla="*/ 623454 h 623454"/>
                <a:gd name="connsiteX1" fmla="*/ 480950 w 1145969"/>
                <a:gd name="connsiteY1" fmla="*/ 445325 h 623454"/>
                <a:gd name="connsiteX2" fmla="*/ 1009402 w 1145969"/>
                <a:gd name="connsiteY2" fmla="*/ 118753 h 623454"/>
                <a:gd name="connsiteX3" fmla="*/ 1145969 w 1145969"/>
                <a:gd name="connsiteY3" fmla="*/ 0 h 62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5969" h="623454">
                  <a:moveTo>
                    <a:pt x="0" y="623454"/>
                  </a:moveTo>
                  <a:cubicBezTo>
                    <a:pt x="156358" y="576448"/>
                    <a:pt x="312716" y="529442"/>
                    <a:pt x="480950" y="445325"/>
                  </a:cubicBezTo>
                  <a:cubicBezTo>
                    <a:pt x="649184" y="361208"/>
                    <a:pt x="898566" y="192974"/>
                    <a:pt x="1009402" y="118753"/>
                  </a:cubicBezTo>
                  <a:cubicBezTo>
                    <a:pt x="1120239" y="44532"/>
                    <a:pt x="1133104" y="22266"/>
                    <a:pt x="1145969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795158" y="3616036"/>
              <a:ext cx="514598" cy="1799112"/>
            </a:xfrm>
            <a:custGeom>
              <a:avLst/>
              <a:gdLst>
                <a:gd name="connsiteX0" fmla="*/ 0 w 514598"/>
                <a:gd name="connsiteY0" fmla="*/ 1799112 h 1799112"/>
                <a:gd name="connsiteX1" fmla="*/ 326572 w 514598"/>
                <a:gd name="connsiteY1" fmla="*/ 1502229 h 1799112"/>
                <a:gd name="connsiteX2" fmla="*/ 475013 w 514598"/>
                <a:gd name="connsiteY2" fmla="*/ 1080655 h 1799112"/>
                <a:gd name="connsiteX3" fmla="*/ 504702 w 514598"/>
                <a:gd name="connsiteY3" fmla="*/ 771896 h 1799112"/>
                <a:gd name="connsiteX4" fmla="*/ 415637 w 514598"/>
                <a:gd name="connsiteY4" fmla="*/ 421574 h 1799112"/>
                <a:gd name="connsiteX5" fmla="*/ 118754 w 514598"/>
                <a:gd name="connsiteY5" fmla="*/ 0 h 179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598" h="1799112">
                  <a:moveTo>
                    <a:pt x="0" y="1799112"/>
                  </a:moveTo>
                  <a:cubicBezTo>
                    <a:pt x="123701" y="1710542"/>
                    <a:pt x="247403" y="1621972"/>
                    <a:pt x="326572" y="1502229"/>
                  </a:cubicBezTo>
                  <a:cubicBezTo>
                    <a:pt x="405741" y="1382486"/>
                    <a:pt x="445325" y="1202377"/>
                    <a:pt x="475013" y="1080655"/>
                  </a:cubicBezTo>
                  <a:cubicBezTo>
                    <a:pt x="504701" y="958933"/>
                    <a:pt x="514598" y="881743"/>
                    <a:pt x="504702" y="771896"/>
                  </a:cubicBezTo>
                  <a:cubicBezTo>
                    <a:pt x="494806" y="662049"/>
                    <a:pt x="479962" y="550223"/>
                    <a:pt x="415637" y="421574"/>
                  </a:cubicBezTo>
                  <a:cubicBezTo>
                    <a:pt x="351312" y="292925"/>
                    <a:pt x="235033" y="146462"/>
                    <a:pt x="118754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023262" y="5735782"/>
              <a:ext cx="813460" cy="486888"/>
            </a:xfrm>
            <a:custGeom>
              <a:avLst/>
              <a:gdLst>
                <a:gd name="connsiteX0" fmla="*/ 0 w 813460"/>
                <a:gd name="connsiteY0" fmla="*/ 486888 h 486888"/>
                <a:gd name="connsiteX1" fmla="*/ 546265 w 813460"/>
                <a:gd name="connsiteY1" fmla="*/ 219693 h 486888"/>
                <a:gd name="connsiteX2" fmla="*/ 813460 w 813460"/>
                <a:gd name="connsiteY2" fmla="*/ 0 h 48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3460" h="486888">
                  <a:moveTo>
                    <a:pt x="0" y="486888"/>
                  </a:moveTo>
                  <a:cubicBezTo>
                    <a:pt x="205344" y="393864"/>
                    <a:pt x="410688" y="300841"/>
                    <a:pt x="546265" y="219693"/>
                  </a:cubicBezTo>
                  <a:cubicBezTo>
                    <a:pt x="681842" y="138545"/>
                    <a:pt x="747651" y="69272"/>
                    <a:pt x="81346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097979" y="3681351"/>
              <a:ext cx="533400" cy="1840675"/>
            </a:xfrm>
            <a:custGeom>
              <a:avLst/>
              <a:gdLst>
                <a:gd name="connsiteX0" fmla="*/ 0 w 533400"/>
                <a:gd name="connsiteY0" fmla="*/ 1840675 h 1840675"/>
                <a:gd name="connsiteX1" fmla="*/ 350322 w 533400"/>
                <a:gd name="connsiteY1" fmla="*/ 1478478 h 1840675"/>
                <a:gd name="connsiteX2" fmla="*/ 510639 w 533400"/>
                <a:gd name="connsiteY2" fmla="*/ 961901 h 1840675"/>
                <a:gd name="connsiteX3" fmla="*/ 486889 w 533400"/>
                <a:gd name="connsiteY3" fmla="*/ 611579 h 1840675"/>
                <a:gd name="connsiteX4" fmla="*/ 397824 w 533400"/>
                <a:gd name="connsiteY4" fmla="*/ 326571 h 1840675"/>
                <a:gd name="connsiteX5" fmla="*/ 207818 w 533400"/>
                <a:gd name="connsiteY5" fmla="*/ 0 h 184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3400" h="1840675">
                  <a:moveTo>
                    <a:pt x="0" y="1840675"/>
                  </a:moveTo>
                  <a:cubicBezTo>
                    <a:pt x="132608" y="1732807"/>
                    <a:pt x="265216" y="1624940"/>
                    <a:pt x="350322" y="1478478"/>
                  </a:cubicBezTo>
                  <a:cubicBezTo>
                    <a:pt x="435429" y="1332016"/>
                    <a:pt x="487878" y="1106384"/>
                    <a:pt x="510639" y="961901"/>
                  </a:cubicBezTo>
                  <a:cubicBezTo>
                    <a:pt x="533400" y="817418"/>
                    <a:pt x="505692" y="717467"/>
                    <a:pt x="486889" y="611579"/>
                  </a:cubicBezTo>
                  <a:cubicBezTo>
                    <a:pt x="468087" y="505691"/>
                    <a:pt x="444336" y="428501"/>
                    <a:pt x="397824" y="326571"/>
                  </a:cubicBezTo>
                  <a:cubicBezTo>
                    <a:pt x="351312" y="224641"/>
                    <a:pt x="279565" y="112320"/>
                    <a:pt x="207818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617029" y="5759532"/>
              <a:ext cx="641267" cy="463138"/>
            </a:xfrm>
            <a:custGeom>
              <a:avLst/>
              <a:gdLst>
                <a:gd name="connsiteX0" fmla="*/ 0 w 641267"/>
                <a:gd name="connsiteY0" fmla="*/ 463138 h 463138"/>
                <a:gd name="connsiteX1" fmla="*/ 338446 w 641267"/>
                <a:gd name="connsiteY1" fmla="*/ 279071 h 463138"/>
                <a:gd name="connsiteX2" fmla="*/ 641267 w 641267"/>
                <a:gd name="connsiteY2" fmla="*/ 0 h 46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1267" h="463138">
                  <a:moveTo>
                    <a:pt x="0" y="463138"/>
                  </a:moveTo>
                  <a:cubicBezTo>
                    <a:pt x="115784" y="409699"/>
                    <a:pt x="231568" y="356261"/>
                    <a:pt x="338446" y="279071"/>
                  </a:cubicBezTo>
                  <a:cubicBezTo>
                    <a:pt x="445324" y="201881"/>
                    <a:pt x="543295" y="100940"/>
                    <a:pt x="641267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495803" y="3764478"/>
              <a:ext cx="505690" cy="1769423"/>
            </a:xfrm>
            <a:custGeom>
              <a:avLst/>
              <a:gdLst>
                <a:gd name="connsiteX0" fmla="*/ 0 w 505690"/>
                <a:gd name="connsiteY0" fmla="*/ 1769423 h 1769423"/>
                <a:gd name="connsiteX1" fmla="*/ 267194 w 505690"/>
                <a:gd name="connsiteY1" fmla="*/ 1413164 h 1769423"/>
                <a:gd name="connsiteX2" fmla="*/ 433449 w 505690"/>
                <a:gd name="connsiteY2" fmla="*/ 1033153 h 1769423"/>
                <a:gd name="connsiteX3" fmla="*/ 480950 w 505690"/>
                <a:gd name="connsiteY3" fmla="*/ 575953 h 1769423"/>
                <a:gd name="connsiteX4" fmla="*/ 285007 w 505690"/>
                <a:gd name="connsiteY4" fmla="*/ 0 h 1769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690" h="1769423">
                  <a:moveTo>
                    <a:pt x="0" y="1769423"/>
                  </a:moveTo>
                  <a:cubicBezTo>
                    <a:pt x="97476" y="1652649"/>
                    <a:pt x="194953" y="1535876"/>
                    <a:pt x="267194" y="1413164"/>
                  </a:cubicBezTo>
                  <a:cubicBezTo>
                    <a:pt x="339435" y="1290452"/>
                    <a:pt x="397823" y="1172688"/>
                    <a:pt x="433449" y="1033153"/>
                  </a:cubicBezTo>
                  <a:cubicBezTo>
                    <a:pt x="469075" y="893618"/>
                    <a:pt x="505690" y="748145"/>
                    <a:pt x="480950" y="575953"/>
                  </a:cubicBezTo>
                  <a:cubicBezTo>
                    <a:pt x="456210" y="403761"/>
                    <a:pt x="370608" y="201880"/>
                    <a:pt x="285007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210796" y="5807034"/>
              <a:ext cx="415636" cy="397823"/>
            </a:xfrm>
            <a:custGeom>
              <a:avLst/>
              <a:gdLst>
                <a:gd name="connsiteX0" fmla="*/ 0 w 475013"/>
                <a:gd name="connsiteY0" fmla="*/ 397823 h 397823"/>
                <a:gd name="connsiteX1" fmla="*/ 296883 w 475013"/>
                <a:gd name="connsiteY1" fmla="*/ 172192 h 397823"/>
                <a:gd name="connsiteX2" fmla="*/ 475013 w 475013"/>
                <a:gd name="connsiteY2" fmla="*/ 0 h 397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5013" h="397823">
                  <a:moveTo>
                    <a:pt x="0" y="397823"/>
                  </a:moveTo>
                  <a:cubicBezTo>
                    <a:pt x="108857" y="318159"/>
                    <a:pt x="217714" y="238496"/>
                    <a:pt x="296883" y="172192"/>
                  </a:cubicBezTo>
                  <a:cubicBezTo>
                    <a:pt x="376052" y="105888"/>
                    <a:pt x="425532" y="52944"/>
                    <a:pt x="475013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869875" y="3859481"/>
              <a:ext cx="395844" cy="1680358"/>
            </a:xfrm>
            <a:custGeom>
              <a:avLst/>
              <a:gdLst>
                <a:gd name="connsiteX0" fmla="*/ 0 w 395844"/>
                <a:gd name="connsiteY0" fmla="*/ 1680358 h 1680358"/>
                <a:gd name="connsiteX1" fmla="*/ 225631 w 395844"/>
                <a:gd name="connsiteY1" fmla="*/ 1383475 h 1680358"/>
                <a:gd name="connsiteX2" fmla="*/ 374073 w 395844"/>
                <a:gd name="connsiteY2" fmla="*/ 890649 h 1680358"/>
                <a:gd name="connsiteX3" fmla="*/ 356260 w 395844"/>
                <a:gd name="connsiteY3" fmla="*/ 445324 h 1680358"/>
                <a:gd name="connsiteX4" fmla="*/ 219694 w 395844"/>
                <a:gd name="connsiteY4" fmla="*/ 0 h 16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44" h="1680358">
                  <a:moveTo>
                    <a:pt x="0" y="1680358"/>
                  </a:moveTo>
                  <a:cubicBezTo>
                    <a:pt x="81643" y="1597725"/>
                    <a:pt x="163286" y="1515093"/>
                    <a:pt x="225631" y="1383475"/>
                  </a:cubicBezTo>
                  <a:cubicBezTo>
                    <a:pt x="287976" y="1251857"/>
                    <a:pt x="352302" y="1047007"/>
                    <a:pt x="374073" y="890649"/>
                  </a:cubicBezTo>
                  <a:cubicBezTo>
                    <a:pt x="395844" y="734291"/>
                    <a:pt x="381990" y="593765"/>
                    <a:pt x="356260" y="445324"/>
                  </a:cubicBezTo>
                  <a:cubicBezTo>
                    <a:pt x="330530" y="296883"/>
                    <a:pt x="275112" y="148441"/>
                    <a:pt x="219694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745184" y="5842660"/>
              <a:ext cx="296884" cy="391885"/>
            </a:xfrm>
            <a:custGeom>
              <a:avLst/>
              <a:gdLst>
                <a:gd name="connsiteX0" fmla="*/ 0 w 350322"/>
                <a:gd name="connsiteY0" fmla="*/ 391885 h 391885"/>
                <a:gd name="connsiteX1" fmla="*/ 261258 w 350322"/>
                <a:gd name="connsiteY1" fmla="*/ 148441 h 391885"/>
                <a:gd name="connsiteX2" fmla="*/ 350322 w 350322"/>
                <a:gd name="connsiteY2" fmla="*/ 0 h 39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322" h="391885">
                  <a:moveTo>
                    <a:pt x="0" y="391885"/>
                  </a:moveTo>
                  <a:cubicBezTo>
                    <a:pt x="101435" y="302820"/>
                    <a:pt x="202871" y="213755"/>
                    <a:pt x="261258" y="148441"/>
                  </a:cubicBezTo>
                  <a:cubicBezTo>
                    <a:pt x="319645" y="83127"/>
                    <a:pt x="334983" y="41563"/>
                    <a:pt x="350322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261761" y="4880758"/>
              <a:ext cx="326571" cy="688769"/>
            </a:xfrm>
            <a:custGeom>
              <a:avLst/>
              <a:gdLst>
                <a:gd name="connsiteX0" fmla="*/ 0 w 326571"/>
                <a:gd name="connsiteY0" fmla="*/ 688769 h 688769"/>
                <a:gd name="connsiteX1" fmla="*/ 225631 w 326571"/>
                <a:gd name="connsiteY1" fmla="*/ 290946 h 688769"/>
                <a:gd name="connsiteX2" fmla="*/ 326571 w 326571"/>
                <a:gd name="connsiteY2" fmla="*/ 0 h 68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6571" h="688769">
                  <a:moveTo>
                    <a:pt x="0" y="688769"/>
                  </a:moveTo>
                  <a:cubicBezTo>
                    <a:pt x="85601" y="547255"/>
                    <a:pt x="171202" y="405741"/>
                    <a:pt x="225631" y="290946"/>
                  </a:cubicBezTo>
                  <a:cubicBezTo>
                    <a:pt x="280060" y="176151"/>
                    <a:pt x="303315" y="88075"/>
                    <a:pt x="326571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439891" y="3978234"/>
              <a:ext cx="148441" cy="421574"/>
            </a:xfrm>
            <a:custGeom>
              <a:avLst/>
              <a:gdLst>
                <a:gd name="connsiteX0" fmla="*/ 0 w 148441"/>
                <a:gd name="connsiteY0" fmla="*/ 0 h 421574"/>
                <a:gd name="connsiteX1" fmla="*/ 95003 w 148441"/>
                <a:gd name="connsiteY1" fmla="*/ 219693 h 421574"/>
                <a:gd name="connsiteX2" fmla="*/ 148441 w 148441"/>
                <a:gd name="connsiteY2" fmla="*/ 421574 h 4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441" h="421574">
                  <a:moveTo>
                    <a:pt x="0" y="0"/>
                  </a:moveTo>
                  <a:cubicBezTo>
                    <a:pt x="35131" y="74715"/>
                    <a:pt x="70263" y="149431"/>
                    <a:pt x="95003" y="219693"/>
                  </a:cubicBezTo>
                  <a:cubicBezTo>
                    <a:pt x="119743" y="289955"/>
                    <a:pt x="134092" y="355764"/>
                    <a:pt x="148441" y="421574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048005" y="6092042"/>
              <a:ext cx="178130" cy="172192"/>
            </a:xfrm>
            <a:custGeom>
              <a:avLst/>
              <a:gdLst>
                <a:gd name="connsiteX0" fmla="*/ 0 w 178130"/>
                <a:gd name="connsiteY0" fmla="*/ 172192 h 172192"/>
                <a:gd name="connsiteX1" fmla="*/ 178130 w 178130"/>
                <a:gd name="connsiteY1" fmla="*/ 0 h 17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130" h="172192">
                  <a:moveTo>
                    <a:pt x="0" y="172192"/>
                  </a:moveTo>
                  <a:lnTo>
                    <a:pt x="178130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416140" y="5468587"/>
              <a:ext cx="172192" cy="380010"/>
            </a:xfrm>
            <a:custGeom>
              <a:avLst/>
              <a:gdLst>
                <a:gd name="connsiteX0" fmla="*/ 0 w 172192"/>
                <a:gd name="connsiteY0" fmla="*/ 380010 h 380010"/>
                <a:gd name="connsiteX1" fmla="*/ 112816 w 172192"/>
                <a:gd name="connsiteY1" fmla="*/ 213756 h 380010"/>
                <a:gd name="connsiteX2" fmla="*/ 172192 w 172192"/>
                <a:gd name="connsiteY2" fmla="*/ 0 h 38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192" h="380010">
                  <a:moveTo>
                    <a:pt x="0" y="380010"/>
                  </a:moveTo>
                  <a:cubicBezTo>
                    <a:pt x="42058" y="328550"/>
                    <a:pt x="84117" y="277091"/>
                    <a:pt x="112816" y="213756"/>
                  </a:cubicBezTo>
                  <a:cubicBezTo>
                    <a:pt x="141515" y="150421"/>
                    <a:pt x="156853" y="75210"/>
                    <a:pt x="172192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484416" y="3141023"/>
              <a:ext cx="6127667" cy="1140032"/>
            </a:xfrm>
            <a:custGeom>
              <a:avLst/>
              <a:gdLst>
                <a:gd name="connsiteX0" fmla="*/ 11875 w 6127667"/>
                <a:gd name="connsiteY0" fmla="*/ 1140032 h 1140032"/>
                <a:gd name="connsiteX1" fmla="*/ 0 w 6127667"/>
                <a:gd name="connsiteY1" fmla="*/ 890650 h 1140032"/>
                <a:gd name="connsiteX2" fmla="*/ 350322 w 6127667"/>
                <a:gd name="connsiteY2" fmla="*/ 736271 h 1140032"/>
                <a:gd name="connsiteX3" fmla="*/ 605641 w 6127667"/>
                <a:gd name="connsiteY3" fmla="*/ 635330 h 1140032"/>
                <a:gd name="connsiteX4" fmla="*/ 1193470 w 6127667"/>
                <a:gd name="connsiteY4" fmla="*/ 397824 h 1140032"/>
                <a:gd name="connsiteX5" fmla="*/ 1567542 w 6127667"/>
                <a:gd name="connsiteY5" fmla="*/ 290946 h 1140032"/>
                <a:gd name="connsiteX6" fmla="*/ 2161309 w 6127667"/>
                <a:gd name="connsiteY6" fmla="*/ 154380 h 1140032"/>
                <a:gd name="connsiteX7" fmla="*/ 2594758 w 6127667"/>
                <a:gd name="connsiteY7" fmla="*/ 65315 h 1140032"/>
                <a:gd name="connsiteX8" fmla="*/ 2939142 w 6127667"/>
                <a:gd name="connsiteY8" fmla="*/ 5938 h 1140032"/>
                <a:gd name="connsiteX9" fmla="*/ 3277589 w 6127667"/>
                <a:gd name="connsiteY9" fmla="*/ 0 h 1140032"/>
                <a:gd name="connsiteX10" fmla="*/ 4019797 w 6127667"/>
                <a:gd name="connsiteY10" fmla="*/ 71252 h 1140032"/>
                <a:gd name="connsiteX11" fmla="*/ 4340431 w 6127667"/>
                <a:gd name="connsiteY11" fmla="*/ 95003 h 1140032"/>
                <a:gd name="connsiteX12" fmla="*/ 4963885 w 6127667"/>
                <a:gd name="connsiteY12" fmla="*/ 243445 h 1140032"/>
                <a:gd name="connsiteX13" fmla="*/ 5355771 w 6127667"/>
                <a:gd name="connsiteY13" fmla="*/ 338447 h 1140032"/>
                <a:gd name="connsiteX14" fmla="*/ 5795158 w 6127667"/>
                <a:gd name="connsiteY14" fmla="*/ 498764 h 1140032"/>
                <a:gd name="connsiteX15" fmla="*/ 6121729 w 6127667"/>
                <a:gd name="connsiteY15" fmla="*/ 617517 h 1140032"/>
                <a:gd name="connsiteX16" fmla="*/ 6127667 w 6127667"/>
                <a:gd name="connsiteY16" fmla="*/ 896587 h 1140032"/>
                <a:gd name="connsiteX17" fmla="*/ 5771407 w 6127667"/>
                <a:gd name="connsiteY17" fmla="*/ 760021 h 1140032"/>
                <a:gd name="connsiteX18" fmla="*/ 5391397 w 6127667"/>
                <a:gd name="connsiteY18" fmla="*/ 641268 h 1140032"/>
                <a:gd name="connsiteX19" fmla="*/ 5011387 w 6127667"/>
                <a:gd name="connsiteY19" fmla="*/ 558141 h 1140032"/>
                <a:gd name="connsiteX20" fmla="*/ 4548249 w 6127667"/>
                <a:gd name="connsiteY20" fmla="*/ 469076 h 1140032"/>
                <a:gd name="connsiteX21" fmla="*/ 4031672 w 6127667"/>
                <a:gd name="connsiteY21" fmla="*/ 433450 h 1140032"/>
                <a:gd name="connsiteX22" fmla="*/ 3449781 w 6127667"/>
                <a:gd name="connsiteY22" fmla="*/ 385948 h 1140032"/>
                <a:gd name="connsiteX23" fmla="*/ 3022270 w 6127667"/>
                <a:gd name="connsiteY23" fmla="*/ 391886 h 1140032"/>
                <a:gd name="connsiteX24" fmla="*/ 2416628 w 6127667"/>
                <a:gd name="connsiteY24" fmla="*/ 445325 h 1140032"/>
                <a:gd name="connsiteX25" fmla="*/ 1971303 w 6127667"/>
                <a:gd name="connsiteY25" fmla="*/ 546265 h 1140032"/>
                <a:gd name="connsiteX26" fmla="*/ 1359724 w 6127667"/>
                <a:gd name="connsiteY26" fmla="*/ 676894 h 1140032"/>
                <a:gd name="connsiteX27" fmla="*/ 872836 w 6127667"/>
                <a:gd name="connsiteY27" fmla="*/ 807522 h 1140032"/>
                <a:gd name="connsiteX28" fmla="*/ 498763 w 6127667"/>
                <a:gd name="connsiteY28" fmla="*/ 944089 h 1140032"/>
                <a:gd name="connsiteX29" fmla="*/ 11875 w 6127667"/>
                <a:gd name="connsiteY29" fmla="*/ 1140032 h 1140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127667" h="1140032">
                  <a:moveTo>
                    <a:pt x="11875" y="1140032"/>
                  </a:moveTo>
                  <a:lnTo>
                    <a:pt x="0" y="890650"/>
                  </a:lnTo>
                  <a:lnTo>
                    <a:pt x="350322" y="736271"/>
                  </a:lnTo>
                  <a:lnTo>
                    <a:pt x="605641" y="635330"/>
                  </a:lnTo>
                  <a:lnTo>
                    <a:pt x="1193470" y="397824"/>
                  </a:lnTo>
                  <a:lnTo>
                    <a:pt x="1567542" y="290946"/>
                  </a:lnTo>
                  <a:lnTo>
                    <a:pt x="2161309" y="154380"/>
                  </a:lnTo>
                  <a:lnTo>
                    <a:pt x="2594758" y="65315"/>
                  </a:lnTo>
                  <a:lnTo>
                    <a:pt x="2939142" y="5938"/>
                  </a:lnTo>
                  <a:lnTo>
                    <a:pt x="3277589" y="0"/>
                  </a:lnTo>
                  <a:lnTo>
                    <a:pt x="4019797" y="71252"/>
                  </a:lnTo>
                  <a:lnTo>
                    <a:pt x="4340431" y="95003"/>
                  </a:lnTo>
                  <a:lnTo>
                    <a:pt x="4963885" y="243445"/>
                  </a:lnTo>
                  <a:lnTo>
                    <a:pt x="5355771" y="338447"/>
                  </a:lnTo>
                  <a:lnTo>
                    <a:pt x="5795158" y="498764"/>
                  </a:lnTo>
                  <a:lnTo>
                    <a:pt x="6121729" y="617517"/>
                  </a:lnTo>
                  <a:lnTo>
                    <a:pt x="6127667" y="896587"/>
                  </a:lnTo>
                  <a:lnTo>
                    <a:pt x="5771407" y="760021"/>
                  </a:lnTo>
                  <a:lnTo>
                    <a:pt x="5391397" y="641268"/>
                  </a:lnTo>
                  <a:lnTo>
                    <a:pt x="5011387" y="558141"/>
                  </a:lnTo>
                  <a:lnTo>
                    <a:pt x="4548249" y="469076"/>
                  </a:lnTo>
                  <a:lnTo>
                    <a:pt x="4031672" y="433450"/>
                  </a:lnTo>
                  <a:lnTo>
                    <a:pt x="3449781" y="385948"/>
                  </a:lnTo>
                  <a:lnTo>
                    <a:pt x="3022270" y="391886"/>
                  </a:lnTo>
                  <a:lnTo>
                    <a:pt x="2416628" y="445325"/>
                  </a:lnTo>
                  <a:lnTo>
                    <a:pt x="1971303" y="546265"/>
                  </a:lnTo>
                  <a:lnTo>
                    <a:pt x="1359724" y="676894"/>
                  </a:lnTo>
                  <a:lnTo>
                    <a:pt x="872836" y="807522"/>
                  </a:lnTo>
                  <a:lnTo>
                    <a:pt x="498763" y="944089"/>
                  </a:lnTo>
                  <a:lnTo>
                    <a:pt x="11875" y="114003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 rot="21120000">
              <a:off x="3447877" y="3186426"/>
              <a:ext cx="10723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Fault A</a:t>
              </a:r>
              <a:endParaRPr lang="en-US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37" name="TextBox 136"/>
          <p:cNvSpPr txBox="1"/>
          <p:nvPr/>
        </p:nvSpPr>
        <p:spPr>
          <a:xfrm>
            <a:off x="6448912" y="1349212"/>
            <a:ext cx="2515787" cy="4134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dirty="0" smtClean="0">
                <a:latin typeface="+mn-lt"/>
              </a:rPr>
              <a:t>This is a depth map for 	the top of </a:t>
            </a:r>
            <a:r>
              <a:rPr lang="en-US" sz="1600" dirty="0" smtClean="0">
                <a:latin typeface="+mn-lt"/>
              </a:rPr>
              <a:t>a  	sandstone </a:t>
            </a:r>
            <a:r>
              <a:rPr lang="en-US" sz="1600" dirty="0" smtClean="0">
                <a:latin typeface="+mn-lt"/>
              </a:rPr>
              <a:t>reservoir.</a:t>
            </a:r>
          </a:p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dirty="0" smtClean="0">
                <a:latin typeface="+mn-lt"/>
              </a:rPr>
              <a:t>The sandstone is 100 ft 	thick throughout the 	area of the map.</a:t>
            </a:r>
          </a:p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dirty="0" smtClean="0">
                <a:latin typeface="+mn-lt"/>
              </a:rPr>
              <a:t>Shale is 400 ft thick 	above and 400 feet 	thick below the 	sandstone.</a:t>
            </a:r>
          </a:p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dirty="0" smtClean="0">
                <a:latin typeface="+mn-lt"/>
              </a:rPr>
              <a:t>Is there a depth at 	which we might have 	a potential cross-fault 	leak point?</a:t>
            </a:r>
          </a:p>
          <a:p>
            <a:pPr marL="228600" indent="-228600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403225" algn="l"/>
              </a:tabLst>
            </a:pPr>
            <a:endParaRPr lang="en-US" sz="1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Data and Graph Paper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732324" y="1405327"/>
            <a:ext cx="6158928" cy="45266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330042" y="927013"/>
            <a:ext cx="6487518" cy="5471351"/>
            <a:chOff x="969822" y="529847"/>
            <a:chExt cx="7315196" cy="6169386"/>
          </a:xfrm>
        </p:grpSpPr>
        <p:grpSp>
          <p:nvGrpSpPr>
            <p:cNvPr id="8" name="Group 40"/>
            <p:cNvGrpSpPr/>
            <p:nvPr/>
          </p:nvGrpSpPr>
          <p:grpSpPr>
            <a:xfrm>
              <a:off x="1510147" y="1191488"/>
              <a:ext cx="6359235" cy="3602185"/>
              <a:chOff x="661837" y="1288473"/>
              <a:chExt cx="7633854" cy="4615830"/>
            </a:xfrm>
          </p:grpSpPr>
          <p:cxnSp>
            <p:nvCxnSpPr>
              <p:cNvPr id="103" name="Straight Connector 102"/>
              <p:cNvCxnSpPr/>
              <p:nvPr/>
            </p:nvCxnSpPr>
            <p:spPr>
              <a:xfrm>
                <a:off x="661837" y="1288473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/>
              <p:cNvCxnSpPr/>
              <p:nvPr/>
            </p:nvCxnSpPr>
            <p:spPr>
              <a:xfrm>
                <a:off x="661837" y="159419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/>
              <p:cNvCxnSpPr/>
              <p:nvPr/>
            </p:nvCxnSpPr>
            <p:spPr>
              <a:xfrm>
                <a:off x="661837" y="1899921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/>
              <p:cNvCxnSpPr/>
              <p:nvPr/>
            </p:nvCxnSpPr>
            <p:spPr>
              <a:xfrm>
                <a:off x="661837" y="2205645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/>
              <p:cNvCxnSpPr/>
              <p:nvPr/>
            </p:nvCxnSpPr>
            <p:spPr>
              <a:xfrm>
                <a:off x="661837" y="2511369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/>
              <p:cNvCxnSpPr/>
              <p:nvPr/>
            </p:nvCxnSpPr>
            <p:spPr>
              <a:xfrm>
                <a:off x="661837" y="2817093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/>
              <p:cNvCxnSpPr/>
              <p:nvPr/>
            </p:nvCxnSpPr>
            <p:spPr>
              <a:xfrm>
                <a:off x="661837" y="312281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/>
              <p:cNvCxnSpPr/>
              <p:nvPr/>
            </p:nvCxnSpPr>
            <p:spPr>
              <a:xfrm>
                <a:off x="661837" y="3428541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/>
              <p:cNvCxnSpPr/>
              <p:nvPr/>
            </p:nvCxnSpPr>
            <p:spPr>
              <a:xfrm>
                <a:off x="661837" y="3734265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/>
              <p:cNvCxnSpPr/>
              <p:nvPr/>
            </p:nvCxnSpPr>
            <p:spPr>
              <a:xfrm>
                <a:off x="661837" y="4039989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/>
              <p:cNvCxnSpPr/>
              <p:nvPr/>
            </p:nvCxnSpPr>
            <p:spPr>
              <a:xfrm>
                <a:off x="661837" y="4345713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/>
              <p:cNvCxnSpPr/>
              <p:nvPr/>
            </p:nvCxnSpPr>
            <p:spPr>
              <a:xfrm>
                <a:off x="661837" y="465143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/>
              <p:cNvCxnSpPr/>
              <p:nvPr/>
            </p:nvCxnSpPr>
            <p:spPr>
              <a:xfrm>
                <a:off x="661837" y="4957161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/>
              <p:cNvCxnSpPr/>
              <p:nvPr/>
            </p:nvCxnSpPr>
            <p:spPr>
              <a:xfrm>
                <a:off x="661837" y="5262885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/>
              <p:cNvCxnSpPr/>
              <p:nvPr/>
            </p:nvCxnSpPr>
            <p:spPr>
              <a:xfrm>
                <a:off x="661837" y="5568609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/>
              <p:cNvCxnSpPr/>
              <p:nvPr/>
            </p:nvCxnSpPr>
            <p:spPr>
              <a:xfrm>
                <a:off x="661837" y="587432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Straight Connector 8"/>
            <p:cNvCxnSpPr/>
            <p:nvPr/>
          </p:nvCxnSpPr>
          <p:spPr>
            <a:xfrm rot="5400000">
              <a:off x="2277252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2059311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1841370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1623429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>
              <a:off x="1405488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>
              <a:off x="1187547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969606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5400000">
              <a:off x="751665" y="3591739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>
              <a:off x="533724" y="3591739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>
              <a:off x="315783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5400000">
              <a:off x="97843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5400000">
              <a:off x="-120098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338039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-555980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-773921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991862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5400000">
              <a:off x="5110484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5400000">
              <a:off x="4892543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5400000">
              <a:off x="4674602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5400000">
              <a:off x="4456661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5400000">
              <a:off x="4238720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5400000">
              <a:off x="4020779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3802838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3584897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5400000">
              <a:off x="3366956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3149015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5400000">
              <a:off x="2931074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2713134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5400000">
              <a:off x="2495193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76"/>
            <p:cNvGrpSpPr/>
            <p:nvPr/>
          </p:nvGrpSpPr>
          <p:grpSpPr>
            <a:xfrm rot="180000">
              <a:off x="969822" y="529847"/>
              <a:ext cx="7301346" cy="722543"/>
              <a:chOff x="983671" y="3841082"/>
              <a:chExt cx="7301346" cy="722543"/>
            </a:xfrm>
          </p:grpSpPr>
          <p:sp>
            <p:nvSpPr>
              <p:cNvPr id="81" name="TextBox 80"/>
              <p:cNvSpPr txBox="1"/>
              <p:nvPr/>
            </p:nvSpPr>
            <p:spPr>
              <a:xfrm rot="-1440000">
                <a:off x="3685305" y="4172195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7160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 rot="-2760000">
                <a:off x="2388919" y="4176153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7240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 rot="-180000">
                <a:off x="983671" y="3934695"/>
                <a:ext cx="7301346" cy="4572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 rot="5280000">
                <a:off x="2744680" y="4184427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7040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 rot="5280000">
                <a:off x="4759498" y="4061163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7080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 rot="5280000">
                <a:off x="4434526" y="4092539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7060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 rot="5280000">
                <a:off x="4082662" y="4097021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7040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 rot="5280000">
                <a:off x="3582880" y="4121670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7022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 rot="5280000">
                <a:off x="2000609" y="4213563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7080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 rot="5280000">
                <a:off x="2314373" y="4191152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7060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 rot="5280000">
                <a:off x="6496409" y="3969275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7220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 rot="5280000">
                <a:off x="5257038" y="4034270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7120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 rot="5280000">
                <a:off x="6028003" y="4011858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7180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 rot="5280000">
                <a:off x="5548391" y="3996163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7140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 rot="5280000">
                <a:off x="5001544" y="4074610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7100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 rot="5280000">
                <a:off x="1550132" y="4240460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7100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 rot="5280000">
                <a:off x="7334607" y="3933415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7300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 rot="5280000">
                <a:off x="5790437" y="4009618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7160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 rot="5280000">
                <a:off x="6729491" y="3960312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7240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 rot="5280000">
                <a:off x="6928956" y="3971515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7260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 rot="5280000">
                <a:off x="7168763" y="3949104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7280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 rot="5280000">
                <a:off x="6265567" y="3987204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7200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39" name="Group 99"/>
            <p:cNvGrpSpPr/>
            <p:nvPr/>
          </p:nvGrpSpPr>
          <p:grpSpPr>
            <a:xfrm rot="180000">
              <a:off x="969833" y="5976968"/>
              <a:ext cx="7301346" cy="722265"/>
              <a:chOff x="983671" y="2735007"/>
              <a:chExt cx="7301346" cy="722265"/>
            </a:xfrm>
          </p:grpSpPr>
          <p:sp>
            <p:nvSpPr>
              <p:cNvPr id="66" name="Rectangle 65"/>
              <p:cNvSpPr/>
              <p:nvPr/>
            </p:nvSpPr>
            <p:spPr>
              <a:xfrm rot="-180000">
                <a:off x="983671" y="2895603"/>
                <a:ext cx="7301346" cy="457200"/>
              </a:xfrm>
              <a:prstGeom prst="rect">
                <a:avLst/>
              </a:prstGeom>
              <a:solidFill>
                <a:srgbClr val="FFFFC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 rot="5280000">
                <a:off x="2931534" y="3050245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7240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 rot="5280000">
                <a:off x="4958281" y="2942884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7240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 rot="5280000">
                <a:off x="4335134" y="2978228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7220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 rot="5280000">
                <a:off x="4038932" y="2990665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7217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 rot="5280000">
                <a:off x="3614685" y="3001561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7220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 rot="5280000">
                <a:off x="1905193" y="3101412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7280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 rot="5280000">
                <a:off x="2417739" y="3076851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7260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 rot="5280000">
                <a:off x="5670508" y="2892133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7280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 rot="5280000">
                <a:off x="6805438" y="2841893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7340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 rot="5280000">
                <a:off x="6053300" y="2877878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7300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 rot="5280000">
                <a:off x="5299716" y="2910770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7260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 rot="5280000">
                <a:off x="1450742" y="3134107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7300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 rot="5280000">
                <a:off x="6498102" y="2865657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7320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 rot="5280000">
                <a:off x="7164063" y="2827340"/>
                <a:ext cx="415498" cy="230832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7360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7824636" y="2286630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7100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824636" y="2525054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7120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824636" y="2763478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7140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824636" y="300190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7160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824636" y="324032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7180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824636" y="3478750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7200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824636" y="3717174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7220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7824636" y="3955598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7240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7824636" y="419402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7260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824636" y="443244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7280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824636" y="4670870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7300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824636" y="4909294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7320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824636" y="5147718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7340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824636" y="538614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7360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824636" y="562456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7380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824636" y="5862981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7400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824636" y="1094510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7000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824636" y="1332934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7020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824636" y="1571358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7040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7824636" y="180978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7060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824636" y="204820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7080</a:t>
              </a:r>
            </a:p>
          </p:txBody>
        </p:sp>
        <p:cxnSp>
          <p:nvCxnSpPr>
            <p:cNvPr id="61" name="Straight Connector 60"/>
            <p:cNvCxnSpPr/>
            <p:nvPr/>
          </p:nvCxnSpPr>
          <p:spPr>
            <a:xfrm>
              <a:off x="1496290" y="5004547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1496290" y="5243134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1496290" y="5481720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1496290" y="5720307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1496290" y="5958893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TextBox 118"/>
          <p:cNvSpPr txBox="1"/>
          <p:nvPr/>
        </p:nvSpPr>
        <p:spPr>
          <a:xfrm rot="16200000">
            <a:off x="7693072" y="3120549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n-lt"/>
              </a:rPr>
              <a:t>Depth</a:t>
            </a:r>
            <a:endParaRPr lang="en-US" sz="1400" b="1" dirty="0">
              <a:latin typeface="+mn-lt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299975" y="951207"/>
            <a:ext cx="1045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High Side</a:t>
            </a:r>
          </a:p>
          <a:p>
            <a:pPr algn="ctr"/>
            <a:r>
              <a:rPr lang="en-US" sz="1400" b="1" dirty="0" smtClean="0">
                <a:latin typeface="+mn-lt"/>
              </a:rPr>
              <a:t>Depths</a:t>
            </a:r>
            <a:endParaRPr lang="en-US" sz="1400" b="1" dirty="0">
              <a:latin typeface="+mn-lt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27719" y="5810722"/>
            <a:ext cx="998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Low Side</a:t>
            </a:r>
          </a:p>
          <a:p>
            <a:pPr algn="ctr"/>
            <a:r>
              <a:rPr lang="en-US" sz="1400" b="1" dirty="0" smtClean="0">
                <a:latin typeface="+mn-lt"/>
              </a:rPr>
              <a:t>Depths</a:t>
            </a:r>
            <a:endParaRPr lang="en-US" sz="14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 of Sand – High- and Low-Side</a:t>
            </a:r>
          </a:p>
        </p:txBody>
      </p:sp>
      <p:sp>
        <p:nvSpPr>
          <p:cNvPr id="46" name="Rectangle 45"/>
          <p:cNvSpPr/>
          <p:nvPr/>
        </p:nvSpPr>
        <p:spPr bwMode="auto">
          <a:xfrm>
            <a:off x="1767633" y="1294924"/>
            <a:ext cx="6228650" cy="47247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47" name="Group 40"/>
          <p:cNvGrpSpPr/>
          <p:nvPr/>
        </p:nvGrpSpPr>
        <p:grpSpPr>
          <a:xfrm>
            <a:off x="1806241" y="1454723"/>
            <a:ext cx="5823443" cy="3298686"/>
            <a:chOff x="661837" y="1288473"/>
            <a:chExt cx="7633854" cy="4615830"/>
          </a:xfrm>
        </p:grpSpPr>
        <p:cxnSp>
          <p:nvCxnSpPr>
            <p:cNvPr id="48" name="Straight Connector 47"/>
            <p:cNvCxnSpPr/>
            <p:nvPr/>
          </p:nvCxnSpPr>
          <p:spPr>
            <a:xfrm>
              <a:off x="661837" y="1288473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661837" y="1594197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661837" y="1899921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661837" y="2205645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661837" y="2511369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661837" y="2817093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61837" y="3122817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61837" y="3428541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661837" y="3734265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661837" y="4039989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61837" y="4345713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661837" y="4651437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>
              <a:off x="661837" y="4957161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61837" y="5262885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661837" y="5568609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661837" y="5874327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Straight Connector 63"/>
          <p:cNvCxnSpPr/>
          <p:nvPr/>
        </p:nvCxnSpPr>
        <p:spPr>
          <a:xfrm rot="5400000">
            <a:off x="2508715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5400000">
            <a:off x="2309136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5400000">
            <a:off x="2109558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5400000">
            <a:off x="1909979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5400000">
            <a:off x="1710401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rot="5400000">
            <a:off x="1510822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5400000">
            <a:off x="1311243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rot="5400000">
            <a:off x="1111665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5400000">
            <a:off x="912086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rot="5400000">
            <a:off x="712508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rot="5400000">
            <a:off x="512930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5400000">
            <a:off x="313352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rot="5400000">
            <a:off x="113773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rot="5400000">
            <a:off x="-85806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rot="5400000">
            <a:off x="-285384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rot="5400000">
            <a:off x="-484963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rot="5400000">
            <a:off x="5103235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rot="5400000">
            <a:off x="4903656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rot="5400000">
            <a:off x="4704078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rot="5400000">
            <a:off x="4504499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>
            <a:off x="4304921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rot="5400000">
            <a:off x="4105342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rot="5400000">
            <a:off x="3905764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rot="5400000">
            <a:off x="3706185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rot="5400000">
            <a:off x="3506607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rot="5400000">
            <a:off x="3307028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rot="5400000">
            <a:off x="3107449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rot="5400000">
            <a:off x="2907872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rot="5400000">
            <a:off x="2708293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Rectangle 92"/>
          <p:cNvSpPr/>
          <p:nvPr/>
        </p:nvSpPr>
        <p:spPr>
          <a:xfrm>
            <a:off x="1310106" y="5984036"/>
            <a:ext cx="6686177" cy="418679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 rot="5460000">
            <a:off x="3093743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 rot="5460000">
            <a:off x="4952330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 rot="5460000">
            <a:off x="4380774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 rot="5460000">
            <a:off x="4109304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7217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 rot="5460000">
            <a:off x="3720811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 rot="5460000">
            <a:off x="2152711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 rot="5460000">
            <a:off x="2622607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 rot="5460000">
            <a:off x="5606087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 rot="5460000">
            <a:off x="6646378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 rot="5460000">
            <a:off x="5956830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 rot="5460000">
            <a:off x="5266109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 rot="5460000">
            <a:off x="1735553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 rot="5460000">
            <a:off x="6364183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 rot="5460000">
            <a:off x="6975035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588708" y="2457594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7100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7588708" y="2675930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7120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7588708" y="2894266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7140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7588708" y="3112602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7160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7588708" y="3330937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7180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7588708" y="3549273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7200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7588708" y="3767609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7220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588708" y="3985945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7240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7588708" y="4204281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7260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7588708" y="4422616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7280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7588708" y="4640952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7300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7588708" y="4859288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7320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7588708" y="5077624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7340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7588708" y="5295959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7360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7588708" y="5514295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7380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7588708" y="5732623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7400</a:t>
            </a:r>
          </a:p>
        </p:txBody>
      </p:sp>
      <p:grpSp>
        <p:nvGrpSpPr>
          <p:cNvPr id="124" name="Group 123"/>
          <p:cNvGrpSpPr/>
          <p:nvPr/>
        </p:nvGrpSpPr>
        <p:grpSpPr>
          <a:xfrm>
            <a:off x="1313313" y="934603"/>
            <a:ext cx="6696988" cy="663835"/>
            <a:chOff x="1313313" y="934603"/>
            <a:chExt cx="6696988" cy="663835"/>
          </a:xfrm>
        </p:grpSpPr>
        <p:sp>
          <p:nvSpPr>
            <p:cNvPr id="125" name="TextBox 124"/>
            <p:cNvSpPr txBox="1"/>
            <p:nvPr/>
          </p:nvSpPr>
          <p:spPr>
            <a:xfrm rot="20340000">
              <a:off x="3782295" y="1116409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 rot="19020000">
              <a:off x="2596572" y="1076213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1313313" y="934603"/>
              <a:ext cx="6686177" cy="41867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 rot="5460000">
              <a:off x="2921516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29" name="TextBox 128"/>
            <p:cNvSpPr txBox="1"/>
            <p:nvPr/>
          </p:nvSpPr>
          <p:spPr>
            <a:xfrm rot="5460000">
              <a:off x="4769957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 rot="5460000">
              <a:off x="4471269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 rot="5460000">
              <a:off x="4149278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 rot="5460000">
              <a:off x="3691051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7022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 rot="5460000">
              <a:off x="2239674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 rot="5460000">
              <a:off x="2527683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 rot="5460000">
              <a:off x="6362749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36" name="TextBox 135"/>
            <p:cNvSpPr txBox="1"/>
            <p:nvPr/>
          </p:nvSpPr>
          <p:spPr>
            <a:xfrm rot="5460000">
              <a:off x="5226241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 rot="5460000">
              <a:off x="5932356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 rot="5460000">
              <a:off x="5494507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39" name="TextBox 138"/>
            <p:cNvSpPr txBox="1"/>
            <p:nvPr/>
          </p:nvSpPr>
          <p:spPr>
            <a:xfrm rot="5460000">
              <a:off x="4990660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 rot="5460000">
              <a:off x="1826427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41" name="TextBox 140"/>
            <p:cNvSpPr txBox="1"/>
            <p:nvPr/>
          </p:nvSpPr>
          <p:spPr>
            <a:xfrm rot="5460000">
              <a:off x="7130992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 rot="5460000">
              <a:off x="5715210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 rot="5460000">
              <a:off x="6576330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 rot="5460000">
              <a:off x="6758202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 rot="5460000">
              <a:off x="6978578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 rot="5460000">
              <a:off x="6150787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7588708" y="1365916"/>
              <a:ext cx="421593" cy="2325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7000</a:t>
              </a:r>
            </a:p>
          </p:txBody>
        </p:sp>
      </p:grpSp>
      <p:sp>
        <p:nvSpPr>
          <p:cNvPr id="148" name="TextBox 147"/>
          <p:cNvSpPr txBox="1"/>
          <p:nvPr/>
        </p:nvSpPr>
        <p:spPr>
          <a:xfrm>
            <a:off x="7588708" y="1584251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7020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7588708" y="1802587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7040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7588708" y="2020923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7060</a:t>
            </a:r>
          </a:p>
        </p:txBody>
      </p:sp>
      <p:sp>
        <p:nvSpPr>
          <p:cNvPr id="151" name="TextBox 150"/>
          <p:cNvSpPr txBox="1"/>
          <p:nvPr/>
        </p:nvSpPr>
        <p:spPr>
          <a:xfrm>
            <a:off x="7588708" y="2239259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7080</a:t>
            </a:r>
          </a:p>
        </p:txBody>
      </p:sp>
      <p:cxnSp>
        <p:nvCxnSpPr>
          <p:cNvPr id="152" name="Straight Connector 151"/>
          <p:cNvCxnSpPr/>
          <p:nvPr/>
        </p:nvCxnSpPr>
        <p:spPr>
          <a:xfrm>
            <a:off x="1793552" y="4946515"/>
            <a:ext cx="5823443" cy="21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/>
          <p:nvPr/>
        </p:nvCxnSpPr>
        <p:spPr>
          <a:xfrm>
            <a:off x="1793552" y="5165000"/>
            <a:ext cx="5823443" cy="21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/>
          <p:cNvCxnSpPr/>
          <p:nvPr/>
        </p:nvCxnSpPr>
        <p:spPr>
          <a:xfrm>
            <a:off x="1793552" y="5383484"/>
            <a:ext cx="5823443" cy="21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/>
          <p:cNvCxnSpPr/>
          <p:nvPr/>
        </p:nvCxnSpPr>
        <p:spPr>
          <a:xfrm>
            <a:off x="1793552" y="5601970"/>
            <a:ext cx="5823443" cy="21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/>
          <p:nvPr/>
        </p:nvCxnSpPr>
        <p:spPr>
          <a:xfrm>
            <a:off x="1793552" y="5820454"/>
            <a:ext cx="5823443" cy="21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Oval 156"/>
          <p:cNvSpPr/>
          <p:nvPr/>
        </p:nvSpPr>
        <p:spPr>
          <a:xfrm>
            <a:off x="2667387" y="2072435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58" name="Oval 157"/>
          <p:cNvSpPr/>
          <p:nvPr/>
        </p:nvSpPr>
        <p:spPr>
          <a:xfrm>
            <a:off x="2370823" y="2264330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59" name="Oval 158"/>
          <p:cNvSpPr/>
          <p:nvPr/>
        </p:nvSpPr>
        <p:spPr>
          <a:xfrm>
            <a:off x="1969589" y="2482392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0" name="Oval 159"/>
          <p:cNvSpPr/>
          <p:nvPr/>
        </p:nvSpPr>
        <p:spPr>
          <a:xfrm>
            <a:off x="1917254" y="4697901"/>
            <a:ext cx="88811" cy="88811"/>
          </a:xfrm>
          <a:prstGeom prst="ellipse">
            <a:avLst/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1" name="Oval 160"/>
          <p:cNvSpPr/>
          <p:nvPr/>
        </p:nvSpPr>
        <p:spPr>
          <a:xfrm>
            <a:off x="2309765" y="4471117"/>
            <a:ext cx="88811" cy="88811"/>
          </a:xfrm>
          <a:prstGeom prst="ellipse">
            <a:avLst/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2" name="Oval 161"/>
          <p:cNvSpPr/>
          <p:nvPr/>
        </p:nvSpPr>
        <p:spPr>
          <a:xfrm>
            <a:off x="2763334" y="4244332"/>
            <a:ext cx="88811" cy="88811"/>
          </a:xfrm>
          <a:prstGeom prst="ellipse">
            <a:avLst/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3" name="TextBox 162"/>
          <p:cNvSpPr txBox="1"/>
          <p:nvPr/>
        </p:nvSpPr>
        <p:spPr>
          <a:xfrm rot="16200000">
            <a:off x="7785432" y="3120549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n-lt"/>
              </a:rPr>
              <a:t>Depth</a:t>
            </a:r>
            <a:endParaRPr lang="en-US" sz="1400" b="1" dirty="0">
              <a:latin typeface="+mn-lt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299975" y="951207"/>
            <a:ext cx="1045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High Side</a:t>
            </a:r>
          </a:p>
          <a:p>
            <a:pPr algn="ctr"/>
            <a:r>
              <a:rPr lang="en-US" sz="1400" b="1" dirty="0" smtClean="0">
                <a:latin typeface="+mn-lt"/>
              </a:rPr>
              <a:t>Depths</a:t>
            </a:r>
            <a:endParaRPr lang="en-US" sz="1400" b="1" dirty="0">
              <a:latin typeface="+mn-lt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327719" y="5810722"/>
            <a:ext cx="998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Low Side</a:t>
            </a:r>
          </a:p>
          <a:p>
            <a:pPr algn="ctr"/>
            <a:r>
              <a:rPr lang="en-US" sz="1400" b="1" dirty="0" smtClean="0">
                <a:latin typeface="+mn-lt"/>
              </a:rPr>
              <a:t>Depths</a:t>
            </a:r>
            <a:endParaRPr lang="en-US" sz="1400" b="1" dirty="0">
              <a:latin typeface="+mn-lt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628117" y="2352071"/>
            <a:ext cx="1045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High Side</a:t>
            </a:r>
          </a:p>
          <a:p>
            <a:pPr algn="ctr"/>
            <a:r>
              <a:rPr lang="en-US" sz="1400" b="1" dirty="0" smtClean="0">
                <a:latin typeface="+mn-lt"/>
              </a:rPr>
              <a:t>Depths</a:t>
            </a:r>
            <a:endParaRPr lang="en-US" sz="1400" b="1" dirty="0">
              <a:latin typeface="+mn-lt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757069" y="4597678"/>
            <a:ext cx="998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Low Side</a:t>
            </a:r>
          </a:p>
          <a:p>
            <a:pPr algn="ctr"/>
            <a:r>
              <a:rPr lang="en-US" sz="1400" b="1" dirty="0" smtClean="0">
                <a:latin typeface="+mn-lt"/>
              </a:rPr>
              <a:t>Depths</a:t>
            </a:r>
            <a:endParaRPr lang="en-US" sz="1400" b="1" dirty="0">
              <a:latin typeface="+mn-lt"/>
            </a:endParaRPr>
          </a:p>
        </p:txBody>
      </p:sp>
      <p:grpSp>
        <p:nvGrpSpPr>
          <p:cNvPr id="168" name="Group 167"/>
          <p:cNvGrpSpPr/>
          <p:nvPr/>
        </p:nvGrpSpPr>
        <p:grpSpPr>
          <a:xfrm>
            <a:off x="2007799" y="2568568"/>
            <a:ext cx="492443" cy="1117910"/>
            <a:chOff x="2007799" y="2568568"/>
            <a:chExt cx="492443" cy="1117910"/>
          </a:xfrm>
        </p:grpSpPr>
        <p:sp>
          <p:nvSpPr>
            <p:cNvPr id="169" name="TextBox 168"/>
            <p:cNvSpPr txBox="1"/>
            <p:nvPr/>
          </p:nvSpPr>
          <p:spPr>
            <a:xfrm>
              <a:off x="2007799" y="2979151"/>
              <a:ext cx="492443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 dirty="0" smtClean="0">
                  <a:latin typeface="+mn-lt"/>
                </a:rPr>
                <a:t>100’</a:t>
              </a:r>
              <a:endParaRPr lang="en-US" sz="1050" b="1" dirty="0">
                <a:latin typeface="+mn-lt"/>
              </a:endParaRPr>
            </a:p>
          </p:txBody>
        </p:sp>
        <p:cxnSp>
          <p:nvCxnSpPr>
            <p:cNvPr id="170" name="Straight Arrow Connector 169"/>
            <p:cNvCxnSpPr/>
            <p:nvPr/>
          </p:nvCxnSpPr>
          <p:spPr bwMode="auto">
            <a:xfrm>
              <a:off x="2012954" y="2568568"/>
              <a:ext cx="0" cy="1117910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71" name="Group 170"/>
          <p:cNvGrpSpPr/>
          <p:nvPr/>
        </p:nvGrpSpPr>
        <p:grpSpPr>
          <a:xfrm>
            <a:off x="1957702" y="4786712"/>
            <a:ext cx="492443" cy="1117910"/>
            <a:chOff x="1957702" y="4786712"/>
            <a:chExt cx="492443" cy="1117910"/>
          </a:xfrm>
        </p:grpSpPr>
        <p:sp>
          <p:nvSpPr>
            <p:cNvPr id="172" name="TextBox 171"/>
            <p:cNvSpPr txBox="1"/>
            <p:nvPr/>
          </p:nvSpPr>
          <p:spPr>
            <a:xfrm>
              <a:off x="1957702" y="5208665"/>
              <a:ext cx="492443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 dirty="0" smtClean="0">
                  <a:latin typeface="+mn-lt"/>
                </a:rPr>
                <a:t>100’</a:t>
              </a:r>
              <a:endParaRPr lang="en-US" sz="1050" b="1" dirty="0">
                <a:latin typeface="+mn-lt"/>
              </a:endParaRPr>
            </a:p>
          </p:txBody>
        </p:sp>
        <p:cxnSp>
          <p:nvCxnSpPr>
            <p:cNvPr id="173" name="Straight Arrow Connector 172"/>
            <p:cNvCxnSpPr/>
            <p:nvPr/>
          </p:nvCxnSpPr>
          <p:spPr bwMode="auto">
            <a:xfrm>
              <a:off x="1997175" y="4786712"/>
              <a:ext cx="0" cy="1117910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Rectangle 156"/>
          <p:cNvSpPr/>
          <p:nvPr/>
        </p:nvSpPr>
        <p:spPr bwMode="auto">
          <a:xfrm>
            <a:off x="1767633" y="1294924"/>
            <a:ext cx="6228650" cy="47247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" name="Group 40"/>
          <p:cNvGrpSpPr/>
          <p:nvPr/>
        </p:nvGrpSpPr>
        <p:grpSpPr>
          <a:xfrm>
            <a:off x="1806241" y="1454723"/>
            <a:ext cx="5823443" cy="3298686"/>
            <a:chOff x="661837" y="1288473"/>
            <a:chExt cx="7633854" cy="461583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661837" y="1288473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661837" y="1594197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661837" y="1899921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661837" y="2205645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661837" y="2511369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661837" y="2817093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661837" y="3122817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61837" y="3428541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61837" y="3734265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661837" y="4039989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661837" y="4345713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661837" y="4651437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661837" y="4957161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661837" y="5262885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661837" y="5568609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661837" y="5874327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Straight Connector 42"/>
          <p:cNvCxnSpPr/>
          <p:nvPr/>
        </p:nvCxnSpPr>
        <p:spPr>
          <a:xfrm rot="5400000">
            <a:off x="2508715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2309136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>
            <a:off x="2109558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1909979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1710401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rot="5400000">
            <a:off x="1510822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1311243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0">
            <a:off x="1111665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rot="5400000">
            <a:off x="912086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5400000">
            <a:off x="712508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>
            <a:off x="512930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>
            <a:off x="313352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5400000">
            <a:off x="113773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5400000">
            <a:off x="-85806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>
            <a:off x="-285384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5400000">
            <a:off x="-484963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5400000">
            <a:off x="5103235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5400000">
            <a:off x="4903656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5400000">
            <a:off x="4704078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rot="5400000">
            <a:off x="4504499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5400000">
            <a:off x="4304921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5400000">
            <a:off x="4105342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5400000">
            <a:off x="3905764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5400000">
            <a:off x="3706185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5400000">
            <a:off x="3506607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rot="5400000">
            <a:off x="3307028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5400000">
            <a:off x="3107449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rot="5400000">
            <a:off x="2907872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5400000">
            <a:off x="2708293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 rot="20340000">
            <a:off x="3782295" y="1116409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 rot="19020000">
            <a:off x="2596572" y="107621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1313313" y="934603"/>
            <a:ext cx="6686177" cy="41867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 rot="5460000">
            <a:off x="2921516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5460000">
            <a:off x="4769957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 rot="5460000">
            <a:off x="4471269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 rot="5460000">
            <a:off x="4149278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 rot="5460000">
            <a:off x="3691051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7022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 rot="5460000">
            <a:off x="2239674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 rot="5460000">
            <a:off x="2527683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 rot="5460000">
            <a:off x="6362749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 rot="5460000">
            <a:off x="5226241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 rot="5460000">
            <a:off x="5932356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 rot="5460000">
            <a:off x="5494507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 rot="5460000">
            <a:off x="4990660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 rot="5460000">
            <a:off x="1826427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 rot="5460000">
            <a:off x="7130992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 rot="5460000">
            <a:off x="5715210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 rot="5460000">
            <a:off x="6576330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 rot="5460000">
            <a:off x="6758202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 rot="5460000">
            <a:off x="6978578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 rot="5460000">
            <a:off x="6150787" y="1091197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1310106" y="5984036"/>
            <a:ext cx="6686177" cy="418679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 rot="5460000">
            <a:off x="3093743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 rot="5460000">
            <a:off x="4952330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 rot="5460000">
            <a:off x="4380774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 rot="5460000">
            <a:off x="4109304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7217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 rot="5460000">
            <a:off x="3720811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 rot="5460000">
            <a:off x="2152711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 rot="5460000">
            <a:off x="2622607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 rot="5460000">
            <a:off x="5606087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 rot="5460000">
            <a:off x="6646378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 rot="5460000">
            <a:off x="5956830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 rot="5460000">
            <a:off x="5266109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 rot="5460000">
            <a:off x="1735553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 rot="5460000">
            <a:off x="6364183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 rot="5460000">
            <a:off x="6975035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6505277" y="3834376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588708" y="2457594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7100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7588708" y="2675930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7120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7588708" y="2894266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7140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7588708" y="3112602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7160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7588708" y="3330937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7180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7588708" y="3549273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7200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7588708" y="3767609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7220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7588708" y="3985945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7240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7588708" y="4204281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7260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7588708" y="4422616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7280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7588708" y="4640952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7300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7588708" y="4859288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7320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7588708" y="5077624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7340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7588708" y="5295959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7360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7588708" y="5514295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7380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7588708" y="5732623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7400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7588708" y="1365916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7000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7588708" y="1584251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7020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7588708" y="1802587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7040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588708" y="2020923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7060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7588708" y="2239259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7080</a:t>
            </a:r>
          </a:p>
        </p:txBody>
      </p:sp>
      <p:cxnSp>
        <p:nvCxnSpPr>
          <p:cNvPr id="141" name="Straight Connector 140"/>
          <p:cNvCxnSpPr/>
          <p:nvPr/>
        </p:nvCxnSpPr>
        <p:spPr>
          <a:xfrm>
            <a:off x="1793552" y="4946515"/>
            <a:ext cx="5823443" cy="21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/>
          <p:nvPr/>
        </p:nvCxnSpPr>
        <p:spPr>
          <a:xfrm>
            <a:off x="1793552" y="5165000"/>
            <a:ext cx="5823443" cy="21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/>
          <p:cNvCxnSpPr/>
          <p:nvPr/>
        </p:nvCxnSpPr>
        <p:spPr>
          <a:xfrm>
            <a:off x="1793552" y="5383484"/>
            <a:ext cx="5823443" cy="21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/>
          <p:nvPr/>
        </p:nvCxnSpPr>
        <p:spPr>
          <a:xfrm>
            <a:off x="1793552" y="5601970"/>
            <a:ext cx="5823443" cy="21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/>
          <p:nvPr/>
        </p:nvCxnSpPr>
        <p:spPr>
          <a:xfrm>
            <a:off x="1793552" y="5820454"/>
            <a:ext cx="5823443" cy="21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Oval 116"/>
          <p:cNvSpPr/>
          <p:nvPr/>
        </p:nvSpPr>
        <p:spPr>
          <a:xfrm>
            <a:off x="3853644" y="1697369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39" name="Oval 138"/>
          <p:cNvSpPr/>
          <p:nvPr/>
        </p:nvSpPr>
        <p:spPr>
          <a:xfrm>
            <a:off x="3059898" y="1854373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40" name="Oval 139"/>
          <p:cNvSpPr/>
          <p:nvPr/>
        </p:nvSpPr>
        <p:spPr>
          <a:xfrm>
            <a:off x="2667387" y="2072435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2370823" y="2264330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47" name="Oval 146"/>
          <p:cNvSpPr/>
          <p:nvPr/>
        </p:nvSpPr>
        <p:spPr>
          <a:xfrm>
            <a:off x="1969589" y="2482392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48" name="Oval 147"/>
          <p:cNvSpPr/>
          <p:nvPr/>
        </p:nvSpPr>
        <p:spPr>
          <a:xfrm>
            <a:off x="6269770" y="3598869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6025541" y="3389530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5851092" y="3162745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5633030" y="2970851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52" name="Oval 151"/>
          <p:cNvSpPr/>
          <p:nvPr/>
        </p:nvSpPr>
        <p:spPr>
          <a:xfrm>
            <a:off x="5353910" y="2717899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53" name="Oval 152"/>
          <p:cNvSpPr/>
          <p:nvPr/>
        </p:nvSpPr>
        <p:spPr>
          <a:xfrm>
            <a:off x="5135848" y="2508559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54" name="Oval 153"/>
          <p:cNvSpPr/>
          <p:nvPr/>
        </p:nvSpPr>
        <p:spPr>
          <a:xfrm>
            <a:off x="4909064" y="2290497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55" name="Oval 154"/>
          <p:cNvSpPr/>
          <p:nvPr/>
        </p:nvSpPr>
        <p:spPr>
          <a:xfrm>
            <a:off x="4612500" y="2072435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56" name="Oval 155"/>
          <p:cNvSpPr/>
          <p:nvPr/>
        </p:nvSpPr>
        <p:spPr>
          <a:xfrm>
            <a:off x="4289768" y="1854373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58" name="Oval 157"/>
          <p:cNvSpPr/>
          <p:nvPr/>
        </p:nvSpPr>
        <p:spPr>
          <a:xfrm>
            <a:off x="1917254" y="4697901"/>
            <a:ext cx="88811" cy="88811"/>
          </a:xfrm>
          <a:prstGeom prst="ellipse">
            <a:avLst/>
          </a:prstGeom>
          <a:solidFill>
            <a:srgbClr val="00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59" name="Oval 158"/>
          <p:cNvSpPr/>
          <p:nvPr/>
        </p:nvSpPr>
        <p:spPr>
          <a:xfrm>
            <a:off x="7272856" y="4715346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0" name="Oval 159"/>
          <p:cNvSpPr/>
          <p:nvPr/>
        </p:nvSpPr>
        <p:spPr>
          <a:xfrm>
            <a:off x="7115851" y="4488562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1" name="Oval 160"/>
          <p:cNvSpPr/>
          <p:nvPr/>
        </p:nvSpPr>
        <p:spPr>
          <a:xfrm>
            <a:off x="6906511" y="4287945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2" name="Oval 161"/>
          <p:cNvSpPr/>
          <p:nvPr/>
        </p:nvSpPr>
        <p:spPr>
          <a:xfrm>
            <a:off x="6732062" y="4052438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3" name="Freeform 162"/>
          <p:cNvSpPr/>
          <p:nvPr/>
        </p:nvSpPr>
        <p:spPr>
          <a:xfrm>
            <a:off x="1836372" y="1757766"/>
            <a:ext cx="5582386" cy="3097933"/>
          </a:xfrm>
          <a:custGeom>
            <a:avLst/>
            <a:gdLst>
              <a:gd name="connsiteX0" fmla="*/ 0 w 6096000"/>
              <a:gd name="connsiteY0" fmla="*/ 973137 h 3382962"/>
              <a:gd name="connsiteX1" fmla="*/ 304800 w 6096000"/>
              <a:gd name="connsiteY1" fmla="*/ 792162 h 3382962"/>
              <a:gd name="connsiteX2" fmla="*/ 733425 w 6096000"/>
              <a:gd name="connsiteY2" fmla="*/ 554037 h 3382962"/>
              <a:gd name="connsiteX3" fmla="*/ 1085850 w 6096000"/>
              <a:gd name="connsiteY3" fmla="*/ 306387 h 3382962"/>
              <a:gd name="connsiteX4" fmla="*/ 1476375 w 6096000"/>
              <a:gd name="connsiteY4" fmla="*/ 96837 h 3382962"/>
              <a:gd name="connsiteX5" fmla="*/ 1752600 w 6096000"/>
              <a:gd name="connsiteY5" fmla="*/ 30162 h 3382962"/>
              <a:gd name="connsiteX6" fmla="*/ 2238375 w 6096000"/>
              <a:gd name="connsiteY6" fmla="*/ 1587 h 3382962"/>
              <a:gd name="connsiteX7" fmla="*/ 2486025 w 6096000"/>
              <a:gd name="connsiteY7" fmla="*/ 39687 h 3382962"/>
              <a:gd name="connsiteX8" fmla="*/ 2724150 w 6096000"/>
              <a:gd name="connsiteY8" fmla="*/ 144462 h 3382962"/>
              <a:gd name="connsiteX9" fmla="*/ 3105150 w 6096000"/>
              <a:gd name="connsiteY9" fmla="*/ 401637 h 3382962"/>
              <a:gd name="connsiteX10" fmla="*/ 3638550 w 6096000"/>
              <a:gd name="connsiteY10" fmla="*/ 858837 h 3382962"/>
              <a:gd name="connsiteX11" fmla="*/ 4248150 w 6096000"/>
              <a:gd name="connsiteY11" fmla="*/ 1449387 h 3382962"/>
              <a:gd name="connsiteX12" fmla="*/ 4962525 w 6096000"/>
              <a:gd name="connsiteY12" fmla="*/ 2135187 h 3382962"/>
              <a:gd name="connsiteX13" fmla="*/ 6096000 w 6096000"/>
              <a:gd name="connsiteY13" fmla="*/ 3382962 h 3382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096000" h="3382962">
                <a:moveTo>
                  <a:pt x="0" y="973137"/>
                </a:moveTo>
                <a:cubicBezTo>
                  <a:pt x="91281" y="917574"/>
                  <a:pt x="182563" y="862012"/>
                  <a:pt x="304800" y="792162"/>
                </a:cubicBezTo>
                <a:cubicBezTo>
                  <a:pt x="427037" y="722312"/>
                  <a:pt x="603250" y="635000"/>
                  <a:pt x="733425" y="554037"/>
                </a:cubicBezTo>
                <a:cubicBezTo>
                  <a:pt x="863600" y="473074"/>
                  <a:pt x="962025" y="382587"/>
                  <a:pt x="1085850" y="306387"/>
                </a:cubicBezTo>
                <a:cubicBezTo>
                  <a:pt x="1209675" y="230187"/>
                  <a:pt x="1365250" y="142875"/>
                  <a:pt x="1476375" y="96837"/>
                </a:cubicBezTo>
                <a:cubicBezTo>
                  <a:pt x="1587500" y="50799"/>
                  <a:pt x="1625600" y="46037"/>
                  <a:pt x="1752600" y="30162"/>
                </a:cubicBezTo>
                <a:cubicBezTo>
                  <a:pt x="1879600" y="14287"/>
                  <a:pt x="2116138" y="0"/>
                  <a:pt x="2238375" y="1587"/>
                </a:cubicBezTo>
                <a:cubicBezTo>
                  <a:pt x="2360613" y="3175"/>
                  <a:pt x="2405063" y="15875"/>
                  <a:pt x="2486025" y="39687"/>
                </a:cubicBezTo>
                <a:cubicBezTo>
                  <a:pt x="2566987" y="63499"/>
                  <a:pt x="2620963" y="84137"/>
                  <a:pt x="2724150" y="144462"/>
                </a:cubicBezTo>
                <a:cubicBezTo>
                  <a:pt x="2827337" y="204787"/>
                  <a:pt x="2952750" y="282574"/>
                  <a:pt x="3105150" y="401637"/>
                </a:cubicBezTo>
                <a:cubicBezTo>
                  <a:pt x="3257550" y="520700"/>
                  <a:pt x="3448050" y="684212"/>
                  <a:pt x="3638550" y="858837"/>
                </a:cubicBezTo>
                <a:cubicBezTo>
                  <a:pt x="3829050" y="1033462"/>
                  <a:pt x="4248150" y="1449387"/>
                  <a:pt x="4248150" y="1449387"/>
                </a:cubicBezTo>
                <a:cubicBezTo>
                  <a:pt x="4468813" y="1662112"/>
                  <a:pt x="4654550" y="1812925"/>
                  <a:pt x="4962525" y="2135187"/>
                </a:cubicBezTo>
                <a:cubicBezTo>
                  <a:pt x="5270500" y="2457450"/>
                  <a:pt x="5683250" y="2920206"/>
                  <a:pt x="6096000" y="3382962"/>
                </a:cubicBezTo>
              </a:path>
            </a:pathLst>
          </a:cu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4" name="Oval 163"/>
          <p:cNvSpPr/>
          <p:nvPr/>
        </p:nvSpPr>
        <p:spPr>
          <a:xfrm>
            <a:off x="7133296" y="5378255"/>
            <a:ext cx="88811" cy="88811"/>
          </a:xfrm>
          <a:prstGeom prst="ellipse">
            <a:avLst/>
          </a:prstGeom>
          <a:solidFill>
            <a:srgbClr val="00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5" name="Oval 164"/>
          <p:cNvSpPr/>
          <p:nvPr/>
        </p:nvSpPr>
        <p:spPr>
          <a:xfrm>
            <a:off x="6793119" y="5125303"/>
            <a:ext cx="88811" cy="88811"/>
          </a:xfrm>
          <a:prstGeom prst="ellipse">
            <a:avLst/>
          </a:prstGeom>
          <a:solidFill>
            <a:srgbClr val="00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6" name="Oval 165"/>
          <p:cNvSpPr/>
          <p:nvPr/>
        </p:nvSpPr>
        <p:spPr>
          <a:xfrm>
            <a:off x="6514000" y="4915963"/>
            <a:ext cx="88811" cy="88811"/>
          </a:xfrm>
          <a:prstGeom prst="ellipse">
            <a:avLst/>
          </a:prstGeom>
          <a:solidFill>
            <a:srgbClr val="00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7" name="Oval 166"/>
          <p:cNvSpPr/>
          <p:nvPr/>
        </p:nvSpPr>
        <p:spPr>
          <a:xfrm>
            <a:off x="6130211" y="4697901"/>
            <a:ext cx="88811" cy="88811"/>
          </a:xfrm>
          <a:prstGeom prst="ellipse">
            <a:avLst/>
          </a:prstGeom>
          <a:solidFill>
            <a:srgbClr val="00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8" name="Oval 167"/>
          <p:cNvSpPr/>
          <p:nvPr/>
        </p:nvSpPr>
        <p:spPr>
          <a:xfrm>
            <a:off x="5763867" y="4479839"/>
            <a:ext cx="88811" cy="88811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69" name="Oval 168"/>
          <p:cNvSpPr/>
          <p:nvPr/>
        </p:nvSpPr>
        <p:spPr>
          <a:xfrm>
            <a:off x="5406245" y="4270500"/>
            <a:ext cx="88811" cy="88811"/>
          </a:xfrm>
          <a:prstGeom prst="ellipse">
            <a:avLst/>
          </a:prstGeom>
          <a:solidFill>
            <a:srgbClr val="00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70" name="Oval 169"/>
          <p:cNvSpPr/>
          <p:nvPr/>
        </p:nvSpPr>
        <p:spPr>
          <a:xfrm>
            <a:off x="5118403" y="4043715"/>
            <a:ext cx="88811" cy="88811"/>
          </a:xfrm>
          <a:prstGeom prst="ellipse">
            <a:avLst/>
          </a:prstGeom>
          <a:solidFill>
            <a:srgbClr val="00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71" name="Oval 170"/>
          <p:cNvSpPr/>
          <p:nvPr/>
        </p:nvSpPr>
        <p:spPr>
          <a:xfrm>
            <a:off x="4551442" y="3825654"/>
            <a:ext cx="88811" cy="88811"/>
          </a:xfrm>
          <a:prstGeom prst="ellipse">
            <a:avLst/>
          </a:prstGeom>
          <a:solidFill>
            <a:srgbClr val="00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72" name="Oval 171"/>
          <p:cNvSpPr/>
          <p:nvPr/>
        </p:nvSpPr>
        <p:spPr>
          <a:xfrm>
            <a:off x="4246155" y="3764596"/>
            <a:ext cx="88811" cy="88811"/>
          </a:xfrm>
          <a:prstGeom prst="ellipse">
            <a:avLst/>
          </a:prstGeom>
          <a:solidFill>
            <a:srgbClr val="00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73" name="Oval 172"/>
          <p:cNvSpPr/>
          <p:nvPr/>
        </p:nvSpPr>
        <p:spPr>
          <a:xfrm>
            <a:off x="3243070" y="4034993"/>
            <a:ext cx="88811" cy="88811"/>
          </a:xfrm>
          <a:prstGeom prst="ellipse">
            <a:avLst/>
          </a:prstGeom>
          <a:solidFill>
            <a:srgbClr val="00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74" name="Oval 173"/>
          <p:cNvSpPr/>
          <p:nvPr/>
        </p:nvSpPr>
        <p:spPr>
          <a:xfrm>
            <a:off x="3871089" y="3825654"/>
            <a:ext cx="88811" cy="88811"/>
          </a:xfrm>
          <a:prstGeom prst="ellipse">
            <a:avLst/>
          </a:prstGeom>
          <a:solidFill>
            <a:srgbClr val="00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75" name="Oval 174"/>
          <p:cNvSpPr/>
          <p:nvPr/>
        </p:nvSpPr>
        <p:spPr>
          <a:xfrm>
            <a:off x="2309765" y="4471117"/>
            <a:ext cx="88811" cy="88811"/>
          </a:xfrm>
          <a:prstGeom prst="ellipse">
            <a:avLst/>
          </a:prstGeom>
          <a:solidFill>
            <a:srgbClr val="00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76" name="Oval 175"/>
          <p:cNvSpPr/>
          <p:nvPr/>
        </p:nvSpPr>
        <p:spPr>
          <a:xfrm>
            <a:off x="2763334" y="4244332"/>
            <a:ext cx="88811" cy="88811"/>
          </a:xfrm>
          <a:prstGeom prst="ellipse">
            <a:avLst/>
          </a:prstGeom>
          <a:solidFill>
            <a:srgbClr val="00FF0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77" name="Freeform 176"/>
          <p:cNvSpPr/>
          <p:nvPr/>
        </p:nvSpPr>
        <p:spPr>
          <a:xfrm>
            <a:off x="1862540" y="3827901"/>
            <a:ext cx="5477717" cy="1716874"/>
          </a:xfrm>
          <a:custGeom>
            <a:avLst/>
            <a:gdLst>
              <a:gd name="connsiteX0" fmla="*/ 0 w 5981700"/>
              <a:gd name="connsiteY0" fmla="*/ 1103312 h 1874837"/>
              <a:gd name="connsiteX1" fmla="*/ 581025 w 5981700"/>
              <a:gd name="connsiteY1" fmla="*/ 722312 h 1874837"/>
              <a:gd name="connsiteX2" fmla="*/ 1257300 w 5981700"/>
              <a:gd name="connsiteY2" fmla="*/ 446087 h 1874837"/>
              <a:gd name="connsiteX3" fmla="*/ 1685925 w 5981700"/>
              <a:gd name="connsiteY3" fmla="*/ 217487 h 1874837"/>
              <a:gd name="connsiteX4" fmla="*/ 2228850 w 5981700"/>
              <a:gd name="connsiteY4" fmla="*/ 55562 h 1874837"/>
              <a:gd name="connsiteX5" fmla="*/ 2686050 w 5981700"/>
              <a:gd name="connsiteY5" fmla="*/ 7937 h 1874837"/>
              <a:gd name="connsiteX6" fmla="*/ 3048000 w 5981700"/>
              <a:gd name="connsiteY6" fmla="*/ 103187 h 1874837"/>
              <a:gd name="connsiteX7" fmla="*/ 3562350 w 5981700"/>
              <a:gd name="connsiteY7" fmla="*/ 293687 h 1874837"/>
              <a:gd name="connsiteX8" fmla="*/ 4067175 w 5981700"/>
              <a:gd name="connsiteY8" fmla="*/ 608012 h 1874837"/>
              <a:gd name="connsiteX9" fmla="*/ 4752975 w 5981700"/>
              <a:gd name="connsiteY9" fmla="*/ 1036637 h 1874837"/>
              <a:gd name="connsiteX10" fmla="*/ 5448300 w 5981700"/>
              <a:gd name="connsiteY10" fmla="*/ 1474787 h 1874837"/>
              <a:gd name="connsiteX11" fmla="*/ 5981700 w 5981700"/>
              <a:gd name="connsiteY11" fmla="*/ 1874837 h 1874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81700" h="1874837">
                <a:moveTo>
                  <a:pt x="0" y="1103312"/>
                </a:moveTo>
                <a:cubicBezTo>
                  <a:pt x="185737" y="967580"/>
                  <a:pt x="371475" y="831849"/>
                  <a:pt x="581025" y="722312"/>
                </a:cubicBezTo>
                <a:cubicBezTo>
                  <a:pt x="790575" y="612775"/>
                  <a:pt x="1073150" y="530225"/>
                  <a:pt x="1257300" y="446087"/>
                </a:cubicBezTo>
                <a:cubicBezTo>
                  <a:pt x="1441450" y="361950"/>
                  <a:pt x="1524000" y="282575"/>
                  <a:pt x="1685925" y="217487"/>
                </a:cubicBezTo>
                <a:cubicBezTo>
                  <a:pt x="1847850" y="152400"/>
                  <a:pt x="2062163" y="90487"/>
                  <a:pt x="2228850" y="55562"/>
                </a:cubicBezTo>
                <a:cubicBezTo>
                  <a:pt x="2395537" y="20637"/>
                  <a:pt x="2549525" y="0"/>
                  <a:pt x="2686050" y="7937"/>
                </a:cubicBezTo>
                <a:cubicBezTo>
                  <a:pt x="2822575" y="15875"/>
                  <a:pt x="2901950" y="55562"/>
                  <a:pt x="3048000" y="103187"/>
                </a:cubicBezTo>
                <a:cubicBezTo>
                  <a:pt x="3194050" y="150812"/>
                  <a:pt x="3392488" y="209550"/>
                  <a:pt x="3562350" y="293687"/>
                </a:cubicBezTo>
                <a:cubicBezTo>
                  <a:pt x="3732212" y="377824"/>
                  <a:pt x="4067175" y="608012"/>
                  <a:pt x="4067175" y="608012"/>
                </a:cubicBezTo>
                <a:lnTo>
                  <a:pt x="4752975" y="1036637"/>
                </a:lnTo>
                <a:cubicBezTo>
                  <a:pt x="4983162" y="1181099"/>
                  <a:pt x="5243513" y="1335087"/>
                  <a:pt x="5448300" y="1474787"/>
                </a:cubicBezTo>
                <a:cubicBezTo>
                  <a:pt x="5653087" y="1614487"/>
                  <a:pt x="5817393" y="1744662"/>
                  <a:pt x="5981700" y="1874837"/>
                </a:cubicBezTo>
              </a:path>
            </a:pathLst>
          </a:custGeom>
          <a:ln w="381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of Sand – High- and Low-Side</a:t>
            </a:r>
            <a:endParaRPr lang="en-US" dirty="0"/>
          </a:p>
        </p:txBody>
      </p:sp>
      <p:sp>
        <p:nvSpPr>
          <p:cNvPr id="178" name="TextBox 177"/>
          <p:cNvSpPr txBox="1"/>
          <p:nvPr/>
        </p:nvSpPr>
        <p:spPr>
          <a:xfrm rot="16200000">
            <a:off x="7785432" y="3120549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n-lt"/>
              </a:rPr>
              <a:t>Depth</a:t>
            </a:r>
            <a:endParaRPr lang="en-US" sz="1400" b="1" dirty="0">
              <a:latin typeface="+mn-lt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299975" y="951207"/>
            <a:ext cx="1045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High Side</a:t>
            </a:r>
          </a:p>
          <a:p>
            <a:pPr algn="ctr"/>
            <a:r>
              <a:rPr lang="en-US" sz="1400" b="1" dirty="0" smtClean="0">
                <a:latin typeface="+mn-lt"/>
              </a:rPr>
              <a:t>Depths</a:t>
            </a:r>
            <a:endParaRPr lang="en-US" sz="1400" b="1" dirty="0">
              <a:latin typeface="+mn-lt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327719" y="5810722"/>
            <a:ext cx="998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Low Side</a:t>
            </a:r>
          </a:p>
          <a:p>
            <a:pPr algn="ctr"/>
            <a:r>
              <a:rPr lang="en-US" sz="1400" b="1" dirty="0" smtClean="0">
                <a:latin typeface="+mn-lt"/>
              </a:rPr>
              <a:t>Depths</a:t>
            </a:r>
            <a:endParaRPr lang="en-US" sz="1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7733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Rectangle 176"/>
          <p:cNvSpPr/>
          <p:nvPr/>
        </p:nvSpPr>
        <p:spPr bwMode="auto">
          <a:xfrm>
            <a:off x="1732323" y="1265133"/>
            <a:ext cx="6167145" cy="466685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1243032" y="900608"/>
            <a:ext cx="6702552" cy="5621717"/>
            <a:chOff x="968364" y="623514"/>
            <a:chExt cx="7316654" cy="6136791"/>
          </a:xfrm>
        </p:grpSpPr>
        <p:grpSp>
          <p:nvGrpSpPr>
            <p:cNvPr id="2" name="Group 40"/>
            <p:cNvGrpSpPr/>
            <p:nvPr/>
          </p:nvGrpSpPr>
          <p:grpSpPr>
            <a:xfrm>
              <a:off x="1510147" y="1191488"/>
              <a:ext cx="6359235" cy="3602185"/>
              <a:chOff x="661837" y="1288473"/>
              <a:chExt cx="7633854" cy="4615830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661837" y="1288473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661837" y="159419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661837" y="1899921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661837" y="2205645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661837" y="2511369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661837" y="2817093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61837" y="312281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661837" y="3428541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661837" y="3734265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661837" y="4039989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661837" y="4345713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661837" y="465143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661837" y="4957161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661837" y="5262885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661837" y="5568609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661837" y="587432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Straight Connector 42"/>
            <p:cNvCxnSpPr/>
            <p:nvPr/>
          </p:nvCxnSpPr>
          <p:spPr>
            <a:xfrm rot="5400000">
              <a:off x="2277252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059311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41370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5400000">
              <a:off x="1623429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5400000">
              <a:off x="1405488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1187547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969606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751665" y="3591739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533724" y="3591739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15783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97843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5400000">
              <a:off x="-120098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5400000">
              <a:off x="-338039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-555980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-773921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-991862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5110484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4892543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4674602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456661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5400000">
              <a:off x="4238720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4020779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5400000">
              <a:off x="3802838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3584897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5400000">
              <a:off x="3366956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5400000">
              <a:off x="3149015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2931074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5400000">
              <a:off x="2713134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5400000">
              <a:off x="2495193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 rot="20340000">
              <a:off x="3668010" y="822047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 rot="19020000">
              <a:off x="2373193" y="778153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971866" y="623514"/>
              <a:ext cx="7301346" cy="4572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 rot="5460000">
              <a:off x="2728034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 rot="5460000">
              <a:off x="4746542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 rot="5460000">
              <a:off x="4420373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 rot="5460000">
              <a:off x="4068757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 rot="5460000">
              <a:off x="3568370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7022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 rot="5460000">
              <a:off x="1983458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 rot="5460000">
              <a:off x="2297965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 rot="5460000">
              <a:off x="6485881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 rot="5460000">
              <a:off x="5244807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 rot="5460000">
              <a:off x="6015889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 rot="5460000">
              <a:off x="5537755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 rot="5460000">
              <a:off x="4987552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 rot="5460000">
              <a:off x="1532190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 rot="5460000">
              <a:off x="7324807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 rot="5460000">
              <a:off x="5778765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 rot="5460000">
              <a:off x="6719113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 rot="5460000">
              <a:off x="6917718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 rot="5460000">
              <a:off x="7158370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 rot="5460000">
              <a:off x="6254417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968364" y="6137526"/>
              <a:ext cx="7301346" cy="457200"/>
            </a:xfrm>
            <a:prstGeom prst="rect">
              <a:avLst/>
            </a:prstGeom>
            <a:solidFill>
              <a:srgbClr val="FFFF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 rot="5460000">
              <a:off x="2916106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 rot="5460000">
              <a:off x="4945695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 rot="5460000">
              <a:off x="4321552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 rot="5460000">
              <a:off x="4025105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7217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 rot="5460000">
              <a:off x="3600869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 rot="5460000">
              <a:off x="1888494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 rot="5460000">
              <a:off x="2401623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 rot="5460000">
              <a:off x="5659602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 rot="5460000">
              <a:off x="6795606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 rot="5460000">
              <a:off x="6042615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 rot="5460000">
              <a:off x="5288343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 rot="5460000">
              <a:off x="1432955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 rot="5460000">
              <a:off x="6487447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 rot="5460000">
              <a:off x="7154501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6" name="Oval 115"/>
            <p:cNvSpPr/>
            <p:nvPr/>
          </p:nvSpPr>
          <p:spPr>
            <a:xfrm>
              <a:off x="6641523" y="379008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7824636" y="2286630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7100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824636" y="2525054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7120</a:t>
              </a: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7824636" y="2763478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7140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7824636" y="300190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7160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824636" y="324032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7180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7824636" y="3478750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7200</a:t>
              </a: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824636" y="3717174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7220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7824636" y="3955598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7240</a:t>
              </a: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7824636" y="419402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7260</a:t>
              </a: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7824636" y="443244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7280</a:t>
              </a: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7824636" y="4670870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7300</a:t>
              </a: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7824636" y="4909294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7320</a:t>
              </a: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7824636" y="5147718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7340</a:t>
              </a: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7824636" y="538614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7360</a:t>
              </a: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7824636" y="562456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7380</a:t>
              </a: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7824636" y="5862981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7400</a:t>
              </a: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7824636" y="1094510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7000</a:t>
              </a: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7824636" y="1332934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7020</a:t>
              </a: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7824636" y="1571358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7040</a:t>
              </a: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7824636" y="180978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7060</a:t>
              </a: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7824636" y="204820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7080</a:t>
              </a:r>
            </a:p>
          </p:txBody>
        </p:sp>
        <p:cxnSp>
          <p:nvCxnSpPr>
            <p:cNvPr id="141" name="Straight Connector 140"/>
            <p:cNvCxnSpPr/>
            <p:nvPr/>
          </p:nvCxnSpPr>
          <p:spPr>
            <a:xfrm>
              <a:off x="1496290" y="5004547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>
              <a:off x="1496290" y="5243134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>
              <a:off x="1496290" y="5481720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1496290" y="5720307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>
              <a:off x="1496290" y="5958893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Oval 116"/>
            <p:cNvSpPr/>
            <p:nvPr/>
          </p:nvSpPr>
          <p:spPr>
            <a:xfrm>
              <a:off x="3745923" y="145645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39" name="Oval 138"/>
            <p:cNvSpPr/>
            <p:nvPr/>
          </p:nvSpPr>
          <p:spPr>
            <a:xfrm>
              <a:off x="2879148" y="16279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40" name="Oval 139"/>
            <p:cNvSpPr/>
            <p:nvPr/>
          </p:nvSpPr>
          <p:spPr>
            <a:xfrm>
              <a:off x="2450523" y="186603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46" name="Oval 145"/>
            <p:cNvSpPr/>
            <p:nvPr/>
          </p:nvSpPr>
          <p:spPr>
            <a:xfrm>
              <a:off x="2126673" y="207558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47" name="Oval 146"/>
            <p:cNvSpPr/>
            <p:nvPr/>
          </p:nvSpPr>
          <p:spPr>
            <a:xfrm>
              <a:off x="1688523" y="23137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48" name="Oval 147"/>
            <p:cNvSpPr/>
            <p:nvPr/>
          </p:nvSpPr>
          <p:spPr>
            <a:xfrm>
              <a:off x="6384348" y="35329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49" name="Oval 148"/>
            <p:cNvSpPr/>
            <p:nvPr/>
          </p:nvSpPr>
          <p:spPr>
            <a:xfrm>
              <a:off x="6117648" y="33043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0" name="Oval 149"/>
            <p:cNvSpPr/>
            <p:nvPr/>
          </p:nvSpPr>
          <p:spPr>
            <a:xfrm>
              <a:off x="5927148" y="305665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1" name="Oval 150"/>
            <p:cNvSpPr/>
            <p:nvPr/>
          </p:nvSpPr>
          <p:spPr>
            <a:xfrm>
              <a:off x="5689023" y="28471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2" name="Oval 151"/>
            <p:cNvSpPr/>
            <p:nvPr/>
          </p:nvSpPr>
          <p:spPr>
            <a:xfrm>
              <a:off x="5384223" y="257088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3" name="Oval 152"/>
            <p:cNvSpPr/>
            <p:nvPr/>
          </p:nvSpPr>
          <p:spPr>
            <a:xfrm>
              <a:off x="5146098" y="234228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4" name="Oval 153"/>
            <p:cNvSpPr/>
            <p:nvPr/>
          </p:nvSpPr>
          <p:spPr>
            <a:xfrm>
              <a:off x="4898448" y="210415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5" name="Oval 154"/>
            <p:cNvSpPr/>
            <p:nvPr/>
          </p:nvSpPr>
          <p:spPr>
            <a:xfrm>
              <a:off x="4574598" y="186603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6" name="Oval 155"/>
            <p:cNvSpPr/>
            <p:nvPr/>
          </p:nvSpPr>
          <p:spPr>
            <a:xfrm>
              <a:off x="4222173" y="16279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8" name="Oval 157"/>
            <p:cNvSpPr/>
            <p:nvPr/>
          </p:nvSpPr>
          <p:spPr>
            <a:xfrm>
              <a:off x="1631373" y="47330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9" name="Oval 158"/>
            <p:cNvSpPr/>
            <p:nvPr/>
          </p:nvSpPr>
          <p:spPr>
            <a:xfrm>
              <a:off x="7479723" y="47521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0" name="Oval 159"/>
            <p:cNvSpPr/>
            <p:nvPr/>
          </p:nvSpPr>
          <p:spPr>
            <a:xfrm>
              <a:off x="7308273" y="450445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1" name="Oval 160"/>
            <p:cNvSpPr/>
            <p:nvPr/>
          </p:nvSpPr>
          <p:spPr>
            <a:xfrm>
              <a:off x="7079673" y="428538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2" name="Oval 161"/>
            <p:cNvSpPr/>
            <p:nvPr/>
          </p:nvSpPr>
          <p:spPr>
            <a:xfrm>
              <a:off x="6889173" y="40282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543050" y="1522413"/>
              <a:ext cx="6096000" cy="3382962"/>
            </a:xfrm>
            <a:custGeom>
              <a:avLst/>
              <a:gdLst>
                <a:gd name="connsiteX0" fmla="*/ 0 w 6096000"/>
                <a:gd name="connsiteY0" fmla="*/ 973137 h 3382962"/>
                <a:gd name="connsiteX1" fmla="*/ 304800 w 6096000"/>
                <a:gd name="connsiteY1" fmla="*/ 792162 h 3382962"/>
                <a:gd name="connsiteX2" fmla="*/ 733425 w 6096000"/>
                <a:gd name="connsiteY2" fmla="*/ 554037 h 3382962"/>
                <a:gd name="connsiteX3" fmla="*/ 1085850 w 6096000"/>
                <a:gd name="connsiteY3" fmla="*/ 306387 h 3382962"/>
                <a:gd name="connsiteX4" fmla="*/ 1476375 w 6096000"/>
                <a:gd name="connsiteY4" fmla="*/ 96837 h 3382962"/>
                <a:gd name="connsiteX5" fmla="*/ 1752600 w 6096000"/>
                <a:gd name="connsiteY5" fmla="*/ 30162 h 3382962"/>
                <a:gd name="connsiteX6" fmla="*/ 2238375 w 6096000"/>
                <a:gd name="connsiteY6" fmla="*/ 1587 h 3382962"/>
                <a:gd name="connsiteX7" fmla="*/ 2486025 w 6096000"/>
                <a:gd name="connsiteY7" fmla="*/ 39687 h 3382962"/>
                <a:gd name="connsiteX8" fmla="*/ 2724150 w 6096000"/>
                <a:gd name="connsiteY8" fmla="*/ 144462 h 3382962"/>
                <a:gd name="connsiteX9" fmla="*/ 3105150 w 6096000"/>
                <a:gd name="connsiteY9" fmla="*/ 401637 h 3382962"/>
                <a:gd name="connsiteX10" fmla="*/ 3638550 w 6096000"/>
                <a:gd name="connsiteY10" fmla="*/ 858837 h 3382962"/>
                <a:gd name="connsiteX11" fmla="*/ 4248150 w 6096000"/>
                <a:gd name="connsiteY11" fmla="*/ 1449387 h 3382962"/>
                <a:gd name="connsiteX12" fmla="*/ 4962525 w 6096000"/>
                <a:gd name="connsiteY12" fmla="*/ 2135187 h 3382962"/>
                <a:gd name="connsiteX13" fmla="*/ 6096000 w 6096000"/>
                <a:gd name="connsiteY13" fmla="*/ 3382962 h 338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6000" h="3382962">
                  <a:moveTo>
                    <a:pt x="0" y="973137"/>
                  </a:moveTo>
                  <a:cubicBezTo>
                    <a:pt x="91281" y="917574"/>
                    <a:pt x="182563" y="862012"/>
                    <a:pt x="304800" y="792162"/>
                  </a:cubicBezTo>
                  <a:cubicBezTo>
                    <a:pt x="427037" y="722312"/>
                    <a:pt x="603250" y="635000"/>
                    <a:pt x="733425" y="554037"/>
                  </a:cubicBezTo>
                  <a:cubicBezTo>
                    <a:pt x="863600" y="473074"/>
                    <a:pt x="962025" y="382587"/>
                    <a:pt x="1085850" y="306387"/>
                  </a:cubicBezTo>
                  <a:cubicBezTo>
                    <a:pt x="1209675" y="230187"/>
                    <a:pt x="1365250" y="142875"/>
                    <a:pt x="1476375" y="96837"/>
                  </a:cubicBezTo>
                  <a:cubicBezTo>
                    <a:pt x="1587500" y="50799"/>
                    <a:pt x="1625600" y="46037"/>
                    <a:pt x="1752600" y="30162"/>
                  </a:cubicBezTo>
                  <a:cubicBezTo>
                    <a:pt x="1879600" y="14287"/>
                    <a:pt x="2116138" y="0"/>
                    <a:pt x="2238375" y="1587"/>
                  </a:cubicBezTo>
                  <a:cubicBezTo>
                    <a:pt x="2360613" y="3175"/>
                    <a:pt x="2405063" y="15875"/>
                    <a:pt x="2486025" y="39687"/>
                  </a:cubicBezTo>
                  <a:cubicBezTo>
                    <a:pt x="2566987" y="63499"/>
                    <a:pt x="2620963" y="84137"/>
                    <a:pt x="2724150" y="144462"/>
                  </a:cubicBezTo>
                  <a:cubicBezTo>
                    <a:pt x="2827337" y="204787"/>
                    <a:pt x="2952750" y="282574"/>
                    <a:pt x="3105150" y="401637"/>
                  </a:cubicBezTo>
                  <a:cubicBezTo>
                    <a:pt x="3257550" y="520700"/>
                    <a:pt x="3448050" y="684212"/>
                    <a:pt x="3638550" y="858837"/>
                  </a:cubicBezTo>
                  <a:cubicBezTo>
                    <a:pt x="3829050" y="1033462"/>
                    <a:pt x="4248150" y="1449387"/>
                    <a:pt x="4248150" y="1449387"/>
                  </a:cubicBezTo>
                  <a:cubicBezTo>
                    <a:pt x="4468813" y="1662112"/>
                    <a:pt x="4654550" y="1812925"/>
                    <a:pt x="4962525" y="2135187"/>
                  </a:cubicBezTo>
                  <a:cubicBezTo>
                    <a:pt x="5270500" y="2457450"/>
                    <a:pt x="5683250" y="2920206"/>
                    <a:pt x="6096000" y="3382962"/>
                  </a:cubicBezTo>
                </a:path>
              </a:pathLst>
            </a:cu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4" name="Oval 163"/>
            <p:cNvSpPr/>
            <p:nvPr/>
          </p:nvSpPr>
          <p:spPr>
            <a:xfrm>
              <a:off x="7327323" y="547600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5" name="Oval 164"/>
            <p:cNvSpPr/>
            <p:nvPr/>
          </p:nvSpPr>
          <p:spPr>
            <a:xfrm>
              <a:off x="6955848" y="519978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6" name="Oval 165"/>
            <p:cNvSpPr/>
            <p:nvPr/>
          </p:nvSpPr>
          <p:spPr>
            <a:xfrm>
              <a:off x="6651048" y="497118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7" name="Oval 166"/>
            <p:cNvSpPr/>
            <p:nvPr/>
          </p:nvSpPr>
          <p:spPr>
            <a:xfrm>
              <a:off x="6231948" y="47330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5831898" y="449493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9" name="Oval 168"/>
            <p:cNvSpPr/>
            <p:nvPr/>
          </p:nvSpPr>
          <p:spPr>
            <a:xfrm>
              <a:off x="5441373" y="426633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0" name="Oval 169"/>
            <p:cNvSpPr/>
            <p:nvPr/>
          </p:nvSpPr>
          <p:spPr>
            <a:xfrm>
              <a:off x="5127048" y="401868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1" name="Oval 170"/>
            <p:cNvSpPr/>
            <p:nvPr/>
          </p:nvSpPr>
          <p:spPr>
            <a:xfrm>
              <a:off x="4507923" y="37805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4174548" y="371388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3" name="Oval 172"/>
            <p:cNvSpPr/>
            <p:nvPr/>
          </p:nvSpPr>
          <p:spPr>
            <a:xfrm>
              <a:off x="3079173" y="40091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4" name="Oval 173"/>
            <p:cNvSpPr/>
            <p:nvPr/>
          </p:nvSpPr>
          <p:spPr>
            <a:xfrm>
              <a:off x="3764973" y="37805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5" name="Oval 174"/>
            <p:cNvSpPr/>
            <p:nvPr/>
          </p:nvSpPr>
          <p:spPr>
            <a:xfrm>
              <a:off x="2059998" y="448540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6" name="Oval 175"/>
            <p:cNvSpPr/>
            <p:nvPr/>
          </p:nvSpPr>
          <p:spPr>
            <a:xfrm>
              <a:off x="2555298" y="42377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574539" y="2698523"/>
              <a:ext cx="6096000" cy="3382962"/>
            </a:xfrm>
            <a:custGeom>
              <a:avLst/>
              <a:gdLst>
                <a:gd name="connsiteX0" fmla="*/ 0 w 6096000"/>
                <a:gd name="connsiteY0" fmla="*/ 973137 h 3382962"/>
                <a:gd name="connsiteX1" fmla="*/ 304800 w 6096000"/>
                <a:gd name="connsiteY1" fmla="*/ 792162 h 3382962"/>
                <a:gd name="connsiteX2" fmla="*/ 733425 w 6096000"/>
                <a:gd name="connsiteY2" fmla="*/ 554037 h 3382962"/>
                <a:gd name="connsiteX3" fmla="*/ 1085850 w 6096000"/>
                <a:gd name="connsiteY3" fmla="*/ 306387 h 3382962"/>
                <a:gd name="connsiteX4" fmla="*/ 1476375 w 6096000"/>
                <a:gd name="connsiteY4" fmla="*/ 96837 h 3382962"/>
                <a:gd name="connsiteX5" fmla="*/ 1752600 w 6096000"/>
                <a:gd name="connsiteY5" fmla="*/ 30162 h 3382962"/>
                <a:gd name="connsiteX6" fmla="*/ 2238375 w 6096000"/>
                <a:gd name="connsiteY6" fmla="*/ 1587 h 3382962"/>
                <a:gd name="connsiteX7" fmla="*/ 2486025 w 6096000"/>
                <a:gd name="connsiteY7" fmla="*/ 39687 h 3382962"/>
                <a:gd name="connsiteX8" fmla="*/ 2724150 w 6096000"/>
                <a:gd name="connsiteY8" fmla="*/ 144462 h 3382962"/>
                <a:gd name="connsiteX9" fmla="*/ 3105150 w 6096000"/>
                <a:gd name="connsiteY9" fmla="*/ 401637 h 3382962"/>
                <a:gd name="connsiteX10" fmla="*/ 3638550 w 6096000"/>
                <a:gd name="connsiteY10" fmla="*/ 858837 h 3382962"/>
                <a:gd name="connsiteX11" fmla="*/ 4248150 w 6096000"/>
                <a:gd name="connsiteY11" fmla="*/ 1449387 h 3382962"/>
                <a:gd name="connsiteX12" fmla="*/ 4962525 w 6096000"/>
                <a:gd name="connsiteY12" fmla="*/ 2135187 h 3382962"/>
                <a:gd name="connsiteX13" fmla="*/ 6096000 w 6096000"/>
                <a:gd name="connsiteY13" fmla="*/ 3382962 h 338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6000" h="3382962">
                  <a:moveTo>
                    <a:pt x="0" y="973137"/>
                  </a:moveTo>
                  <a:cubicBezTo>
                    <a:pt x="91281" y="917574"/>
                    <a:pt x="182563" y="862012"/>
                    <a:pt x="304800" y="792162"/>
                  </a:cubicBezTo>
                  <a:cubicBezTo>
                    <a:pt x="427037" y="722312"/>
                    <a:pt x="603250" y="635000"/>
                    <a:pt x="733425" y="554037"/>
                  </a:cubicBezTo>
                  <a:cubicBezTo>
                    <a:pt x="863600" y="473074"/>
                    <a:pt x="962025" y="382587"/>
                    <a:pt x="1085850" y="306387"/>
                  </a:cubicBezTo>
                  <a:cubicBezTo>
                    <a:pt x="1209675" y="230187"/>
                    <a:pt x="1365250" y="142875"/>
                    <a:pt x="1476375" y="96837"/>
                  </a:cubicBezTo>
                  <a:cubicBezTo>
                    <a:pt x="1587500" y="50799"/>
                    <a:pt x="1625600" y="46037"/>
                    <a:pt x="1752600" y="30162"/>
                  </a:cubicBezTo>
                  <a:cubicBezTo>
                    <a:pt x="1879600" y="14287"/>
                    <a:pt x="2116138" y="0"/>
                    <a:pt x="2238375" y="1587"/>
                  </a:cubicBezTo>
                  <a:cubicBezTo>
                    <a:pt x="2360613" y="3175"/>
                    <a:pt x="2405063" y="15875"/>
                    <a:pt x="2486025" y="39687"/>
                  </a:cubicBezTo>
                  <a:cubicBezTo>
                    <a:pt x="2566987" y="63499"/>
                    <a:pt x="2620963" y="84137"/>
                    <a:pt x="2724150" y="144462"/>
                  </a:cubicBezTo>
                  <a:cubicBezTo>
                    <a:pt x="2827337" y="204787"/>
                    <a:pt x="2952750" y="282574"/>
                    <a:pt x="3105150" y="401637"/>
                  </a:cubicBezTo>
                  <a:cubicBezTo>
                    <a:pt x="3257550" y="520700"/>
                    <a:pt x="3448050" y="684212"/>
                    <a:pt x="3638550" y="858837"/>
                  </a:cubicBezTo>
                  <a:cubicBezTo>
                    <a:pt x="3829050" y="1033462"/>
                    <a:pt x="4248150" y="1449387"/>
                    <a:pt x="4248150" y="1449387"/>
                  </a:cubicBezTo>
                  <a:cubicBezTo>
                    <a:pt x="4468813" y="1662112"/>
                    <a:pt x="4654550" y="1812925"/>
                    <a:pt x="4962525" y="2135187"/>
                  </a:cubicBezTo>
                  <a:cubicBezTo>
                    <a:pt x="5270500" y="2457450"/>
                    <a:pt x="5683250" y="2920206"/>
                    <a:pt x="6096000" y="3382962"/>
                  </a:cubicBezTo>
                </a:path>
              </a:pathLst>
            </a:cu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3" name="Freeform 2"/>
            <p:cNvSpPr/>
            <p:nvPr/>
          </p:nvSpPr>
          <p:spPr>
            <a:xfrm>
              <a:off x="1519417" y="3760136"/>
              <a:ext cx="5919536" cy="1829392"/>
            </a:xfrm>
            <a:custGeom>
              <a:avLst/>
              <a:gdLst>
                <a:gd name="connsiteX0" fmla="*/ 0 w 5919536"/>
                <a:gd name="connsiteY0" fmla="*/ 1114372 h 1829392"/>
                <a:gd name="connsiteX1" fmla="*/ 226881 w 5919536"/>
                <a:gd name="connsiteY1" fmla="*/ 976869 h 1829392"/>
                <a:gd name="connsiteX2" fmla="*/ 728769 w 5919536"/>
                <a:gd name="connsiteY2" fmla="*/ 715611 h 1829392"/>
                <a:gd name="connsiteX3" fmla="*/ 1402538 w 5919536"/>
                <a:gd name="connsiteY3" fmla="*/ 385602 h 1829392"/>
                <a:gd name="connsiteX4" fmla="*/ 1890676 w 5919536"/>
                <a:gd name="connsiteY4" fmla="*/ 179347 h 1829392"/>
                <a:gd name="connsiteX5" fmla="*/ 2598821 w 5919536"/>
                <a:gd name="connsiteY5" fmla="*/ 7467 h 1829392"/>
                <a:gd name="connsiteX6" fmla="*/ 2949455 w 5919536"/>
                <a:gd name="connsiteY6" fmla="*/ 55593 h 1829392"/>
                <a:gd name="connsiteX7" fmla="*/ 3533846 w 5919536"/>
                <a:gd name="connsiteY7" fmla="*/ 275599 h 1829392"/>
                <a:gd name="connsiteX8" fmla="*/ 4241991 w 5919536"/>
                <a:gd name="connsiteY8" fmla="*/ 701861 h 1829392"/>
                <a:gd name="connsiteX9" fmla="*/ 5232018 w 5919536"/>
                <a:gd name="connsiteY9" fmla="*/ 1265626 h 1829392"/>
                <a:gd name="connsiteX10" fmla="*/ 5919536 w 5919536"/>
                <a:gd name="connsiteY10" fmla="*/ 1829392 h 182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9536" h="1829392">
                  <a:moveTo>
                    <a:pt x="0" y="1114372"/>
                  </a:moveTo>
                  <a:cubicBezTo>
                    <a:pt x="52710" y="1078850"/>
                    <a:pt x="105420" y="1043329"/>
                    <a:pt x="226881" y="976869"/>
                  </a:cubicBezTo>
                  <a:cubicBezTo>
                    <a:pt x="348342" y="910409"/>
                    <a:pt x="532826" y="814155"/>
                    <a:pt x="728769" y="715611"/>
                  </a:cubicBezTo>
                  <a:cubicBezTo>
                    <a:pt x="924712" y="617067"/>
                    <a:pt x="1208887" y="474979"/>
                    <a:pt x="1402538" y="385602"/>
                  </a:cubicBezTo>
                  <a:cubicBezTo>
                    <a:pt x="1596189" y="296225"/>
                    <a:pt x="1691296" y="242369"/>
                    <a:pt x="1890676" y="179347"/>
                  </a:cubicBezTo>
                  <a:cubicBezTo>
                    <a:pt x="2090056" y="116325"/>
                    <a:pt x="2422358" y="28093"/>
                    <a:pt x="2598821" y="7467"/>
                  </a:cubicBezTo>
                  <a:cubicBezTo>
                    <a:pt x="2775284" y="-13159"/>
                    <a:pt x="2793618" y="10904"/>
                    <a:pt x="2949455" y="55593"/>
                  </a:cubicBezTo>
                  <a:cubicBezTo>
                    <a:pt x="3105292" y="100282"/>
                    <a:pt x="3318423" y="167888"/>
                    <a:pt x="3533846" y="275599"/>
                  </a:cubicBezTo>
                  <a:cubicBezTo>
                    <a:pt x="3749269" y="383310"/>
                    <a:pt x="3958962" y="536856"/>
                    <a:pt x="4241991" y="701861"/>
                  </a:cubicBezTo>
                  <a:cubicBezTo>
                    <a:pt x="4525020" y="866866"/>
                    <a:pt x="4952427" y="1077704"/>
                    <a:pt x="5232018" y="1265626"/>
                  </a:cubicBezTo>
                  <a:cubicBezTo>
                    <a:pt x="5511609" y="1453548"/>
                    <a:pt x="5715572" y="1641470"/>
                    <a:pt x="5919536" y="1829392"/>
                  </a:cubicBezTo>
                </a:path>
              </a:pathLst>
            </a:custGeom>
            <a:noFill/>
            <a:ln w="38100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498389" y="4930913"/>
              <a:ext cx="5919536" cy="1829392"/>
            </a:xfrm>
            <a:custGeom>
              <a:avLst/>
              <a:gdLst>
                <a:gd name="connsiteX0" fmla="*/ 0 w 5919536"/>
                <a:gd name="connsiteY0" fmla="*/ 1114372 h 1829392"/>
                <a:gd name="connsiteX1" fmla="*/ 226881 w 5919536"/>
                <a:gd name="connsiteY1" fmla="*/ 976869 h 1829392"/>
                <a:gd name="connsiteX2" fmla="*/ 728769 w 5919536"/>
                <a:gd name="connsiteY2" fmla="*/ 715611 h 1829392"/>
                <a:gd name="connsiteX3" fmla="*/ 1402538 w 5919536"/>
                <a:gd name="connsiteY3" fmla="*/ 385602 h 1829392"/>
                <a:gd name="connsiteX4" fmla="*/ 1890676 w 5919536"/>
                <a:gd name="connsiteY4" fmla="*/ 179347 h 1829392"/>
                <a:gd name="connsiteX5" fmla="*/ 2598821 w 5919536"/>
                <a:gd name="connsiteY5" fmla="*/ 7467 h 1829392"/>
                <a:gd name="connsiteX6" fmla="*/ 2949455 w 5919536"/>
                <a:gd name="connsiteY6" fmla="*/ 55593 h 1829392"/>
                <a:gd name="connsiteX7" fmla="*/ 3533846 w 5919536"/>
                <a:gd name="connsiteY7" fmla="*/ 275599 h 1829392"/>
                <a:gd name="connsiteX8" fmla="*/ 4241991 w 5919536"/>
                <a:gd name="connsiteY8" fmla="*/ 701861 h 1829392"/>
                <a:gd name="connsiteX9" fmla="*/ 5232018 w 5919536"/>
                <a:gd name="connsiteY9" fmla="*/ 1265626 h 1829392"/>
                <a:gd name="connsiteX10" fmla="*/ 5919536 w 5919536"/>
                <a:gd name="connsiteY10" fmla="*/ 1829392 h 182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9536" h="1829392">
                  <a:moveTo>
                    <a:pt x="0" y="1114372"/>
                  </a:moveTo>
                  <a:cubicBezTo>
                    <a:pt x="52710" y="1078850"/>
                    <a:pt x="105420" y="1043329"/>
                    <a:pt x="226881" y="976869"/>
                  </a:cubicBezTo>
                  <a:cubicBezTo>
                    <a:pt x="348342" y="910409"/>
                    <a:pt x="532826" y="814155"/>
                    <a:pt x="728769" y="715611"/>
                  </a:cubicBezTo>
                  <a:cubicBezTo>
                    <a:pt x="924712" y="617067"/>
                    <a:pt x="1208887" y="474979"/>
                    <a:pt x="1402538" y="385602"/>
                  </a:cubicBezTo>
                  <a:cubicBezTo>
                    <a:pt x="1596189" y="296225"/>
                    <a:pt x="1691296" y="242369"/>
                    <a:pt x="1890676" y="179347"/>
                  </a:cubicBezTo>
                  <a:cubicBezTo>
                    <a:pt x="2090056" y="116325"/>
                    <a:pt x="2422358" y="28093"/>
                    <a:pt x="2598821" y="7467"/>
                  </a:cubicBezTo>
                  <a:cubicBezTo>
                    <a:pt x="2775284" y="-13159"/>
                    <a:pt x="2793618" y="10904"/>
                    <a:pt x="2949455" y="55593"/>
                  </a:cubicBezTo>
                  <a:cubicBezTo>
                    <a:pt x="3105292" y="100282"/>
                    <a:pt x="3318423" y="167888"/>
                    <a:pt x="3533846" y="275599"/>
                  </a:cubicBezTo>
                  <a:cubicBezTo>
                    <a:pt x="3749269" y="383310"/>
                    <a:pt x="3958962" y="536856"/>
                    <a:pt x="4241991" y="701861"/>
                  </a:cubicBezTo>
                  <a:cubicBezTo>
                    <a:pt x="4525020" y="866866"/>
                    <a:pt x="4952427" y="1077704"/>
                    <a:pt x="5232018" y="1265626"/>
                  </a:cubicBezTo>
                  <a:cubicBezTo>
                    <a:pt x="5511609" y="1453548"/>
                    <a:pt x="5715572" y="1641470"/>
                    <a:pt x="5919536" y="1829392"/>
                  </a:cubicBezTo>
                </a:path>
              </a:pathLst>
            </a:custGeom>
            <a:noFill/>
            <a:ln w="28575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&amp; Base of Sand – High- and Low-Side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6790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Rectangle 176"/>
          <p:cNvSpPr/>
          <p:nvPr/>
        </p:nvSpPr>
        <p:spPr bwMode="auto">
          <a:xfrm>
            <a:off x="1732323" y="1265133"/>
            <a:ext cx="6167145" cy="466685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1243032" y="900608"/>
            <a:ext cx="6702552" cy="5621717"/>
            <a:chOff x="968364" y="623514"/>
            <a:chExt cx="7316654" cy="6136791"/>
          </a:xfrm>
        </p:grpSpPr>
        <p:grpSp>
          <p:nvGrpSpPr>
            <p:cNvPr id="2" name="Group 40"/>
            <p:cNvGrpSpPr/>
            <p:nvPr/>
          </p:nvGrpSpPr>
          <p:grpSpPr>
            <a:xfrm>
              <a:off x="1510147" y="1191488"/>
              <a:ext cx="6359235" cy="3602185"/>
              <a:chOff x="661837" y="1288473"/>
              <a:chExt cx="7633854" cy="4615830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661837" y="1288473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661837" y="159419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661837" y="1899921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661837" y="2205645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661837" y="2511369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661837" y="2817093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61837" y="312281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661837" y="3428541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661837" y="3734265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661837" y="4039989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661837" y="4345713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661837" y="465143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661837" y="4957161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661837" y="5262885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661837" y="5568609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661837" y="587432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Straight Connector 42"/>
            <p:cNvCxnSpPr/>
            <p:nvPr/>
          </p:nvCxnSpPr>
          <p:spPr>
            <a:xfrm rot="5400000">
              <a:off x="2277252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059311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41370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5400000">
              <a:off x="1623429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5400000">
              <a:off x="1405488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1187547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969606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751665" y="3591739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533724" y="3591739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15783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97843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5400000">
              <a:off x="-120098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5400000">
              <a:off x="-338039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-555980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-773921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-991862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5110484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4892543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4674602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456661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5400000">
              <a:off x="4238720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4020779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5400000">
              <a:off x="3802838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3584897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5400000">
              <a:off x="3366956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5400000">
              <a:off x="3149015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2931074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5400000">
              <a:off x="2713134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5400000">
              <a:off x="2495193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 rot="20340000">
              <a:off x="3668010" y="822047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 rot="19020000">
              <a:off x="2373193" y="778153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971866" y="623514"/>
              <a:ext cx="7301346" cy="4572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 rot="5460000">
              <a:off x="2728034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 rot="5460000">
              <a:off x="4746542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 rot="5460000">
              <a:off x="4420373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 rot="5460000">
              <a:off x="4068757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 rot="5460000">
              <a:off x="3568370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7022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 rot="5460000">
              <a:off x="1983458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 rot="5460000">
              <a:off x="2297965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 rot="5460000">
              <a:off x="6485881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 rot="5460000">
              <a:off x="5244807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 rot="5460000">
              <a:off x="6015889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 rot="5460000">
              <a:off x="5537755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 rot="5460000">
              <a:off x="4987552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 rot="5460000">
              <a:off x="1532190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 rot="5460000">
              <a:off x="7324807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 rot="5460000">
              <a:off x="5778765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 rot="5460000">
              <a:off x="6719113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 rot="5460000">
              <a:off x="6917718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 rot="5460000">
              <a:off x="7158370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 rot="5460000">
              <a:off x="6254417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968364" y="6137526"/>
              <a:ext cx="7301346" cy="457200"/>
            </a:xfrm>
            <a:prstGeom prst="rect">
              <a:avLst/>
            </a:prstGeom>
            <a:solidFill>
              <a:srgbClr val="FFFF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 rot="5460000">
              <a:off x="2916106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 rot="5460000">
              <a:off x="4945695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 rot="5460000">
              <a:off x="4321552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 rot="5460000">
              <a:off x="4025105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7217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 rot="5460000">
              <a:off x="3600869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 rot="5460000">
              <a:off x="1888494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 rot="5460000">
              <a:off x="2401623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 rot="5460000">
              <a:off x="5659602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 rot="5460000">
              <a:off x="6795606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 rot="5460000">
              <a:off x="6042615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 rot="5460000">
              <a:off x="5288343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 rot="5460000">
              <a:off x="1432955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 rot="5460000">
              <a:off x="6487447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 rot="5460000">
              <a:off x="7154501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6" name="Oval 115"/>
            <p:cNvSpPr/>
            <p:nvPr/>
          </p:nvSpPr>
          <p:spPr>
            <a:xfrm>
              <a:off x="6641523" y="379008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7824636" y="2286630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7100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824636" y="2525054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7120</a:t>
              </a: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7824636" y="2763478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7140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7824636" y="300190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7160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824636" y="324032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7180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7824636" y="3478750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7200</a:t>
              </a: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824636" y="3717174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7220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7824636" y="3955598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7240</a:t>
              </a: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7824636" y="419402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7260</a:t>
              </a: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7824636" y="443244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7280</a:t>
              </a: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7824636" y="4670870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7300</a:t>
              </a: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7824636" y="4909294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7320</a:t>
              </a: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7824636" y="5147718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7340</a:t>
              </a: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7824636" y="538614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7360</a:t>
              </a: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7824636" y="562456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7380</a:t>
              </a: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7824636" y="5862981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7400</a:t>
              </a: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7824636" y="1094510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7000</a:t>
              </a: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7824636" y="1332934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7020</a:t>
              </a: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7824636" y="1571358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7040</a:t>
              </a: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7824636" y="180978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7060</a:t>
              </a: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7824636" y="204820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7080</a:t>
              </a:r>
            </a:p>
          </p:txBody>
        </p:sp>
        <p:cxnSp>
          <p:nvCxnSpPr>
            <p:cNvPr id="141" name="Straight Connector 140"/>
            <p:cNvCxnSpPr/>
            <p:nvPr/>
          </p:nvCxnSpPr>
          <p:spPr>
            <a:xfrm>
              <a:off x="1496290" y="5004547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>
              <a:off x="1496290" y="5243134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>
              <a:off x="1496290" y="5481720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1496290" y="5720307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>
              <a:off x="1496290" y="5958893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Oval 116"/>
            <p:cNvSpPr/>
            <p:nvPr/>
          </p:nvSpPr>
          <p:spPr>
            <a:xfrm>
              <a:off x="3745923" y="145645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39" name="Oval 138"/>
            <p:cNvSpPr/>
            <p:nvPr/>
          </p:nvSpPr>
          <p:spPr>
            <a:xfrm>
              <a:off x="2879148" y="16279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40" name="Oval 139"/>
            <p:cNvSpPr/>
            <p:nvPr/>
          </p:nvSpPr>
          <p:spPr>
            <a:xfrm>
              <a:off x="2450523" y="186603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46" name="Oval 145"/>
            <p:cNvSpPr/>
            <p:nvPr/>
          </p:nvSpPr>
          <p:spPr>
            <a:xfrm>
              <a:off x="2126673" y="207558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47" name="Oval 146"/>
            <p:cNvSpPr/>
            <p:nvPr/>
          </p:nvSpPr>
          <p:spPr>
            <a:xfrm>
              <a:off x="1688523" y="23137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48" name="Oval 147"/>
            <p:cNvSpPr/>
            <p:nvPr/>
          </p:nvSpPr>
          <p:spPr>
            <a:xfrm>
              <a:off x="6384348" y="35329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49" name="Oval 148"/>
            <p:cNvSpPr/>
            <p:nvPr/>
          </p:nvSpPr>
          <p:spPr>
            <a:xfrm>
              <a:off x="6117648" y="33043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0" name="Oval 149"/>
            <p:cNvSpPr/>
            <p:nvPr/>
          </p:nvSpPr>
          <p:spPr>
            <a:xfrm>
              <a:off x="5927148" y="305665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1" name="Oval 150"/>
            <p:cNvSpPr/>
            <p:nvPr/>
          </p:nvSpPr>
          <p:spPr>
            <a:xfrm>
              <a:off x="5689023" y="28471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2" name="Oval 151"/>
            <p:cNvSpPr/>
            <p:nvPr/>
          </p:nvSpPr>
          <p:spPr>
            <a:xfrm>
              <a:off x="5384223" y="257088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3" name="Oval 152"/>
            <p:cNvSpPr/>
            <p:nvPr/>
          </p:nvSpPr>
          <p:spPr>
            <a:xfrm>
              <a:off x="5146098" y="234228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4" name="Oval 153"/>
            <p:cNvSpPr/>
            <p:nvPr/>
          </p:nvSpPr>
          <p:spPr>
            <a:xfrm>
              <a:off x="4898448" y="210415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5" name="Oval 154"/>
            <p:cNvSpPr/>
            <p:nvPr/>
          </p:nvSpPr>
          <p:spPr>
            <a:xfrm>
              <a:off x="4574598" y="186603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6" name="Oval 155"/>
            <p:cNvSpPr/>
            <p:nvPr/>
          </p:nvSpPr>
          <p:spPr>
            <a:xfrm>
              <a:off x="4222173" y="16279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8" name="Oval 157"/>
            <p:cNvSpPr/>
            <p:nvPr/>
          </p:nvSpPr>
          <p:spPr>
            <a:xfrm>
              <a:off x="1631373" y="47330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9" name="Oval 158"/>
            <p:cNvSpPr/>
            <p:nvPr/>
          </p:nvSpPr>
          <p:spPr>
            <a:xfrm>
              <a:off x="7479723" y="47521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0" name="Oval 159"/>
            <p:cNvSpPr/>
            <p:nvPr/>
          </p:nvSpPr>
          <p:spPr>
            <a:xfrm>
              <a:off x="7308273" y="450445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1" name="Oval 160"/>
            <p:cNvSpPr/>
            <p:nvPr/>
          </p:nvSpPr>
          <p:spPr>
            <a:xfrm>
              <a:off x="7079673" y="428538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2" name="Oval 161"/>
            <p:cNvSpPr/>
            <p:nvPr/>
          </p:nvSpPr>
          <p:spPr>
            <a:xfrm>
              <a:off x="6889173" y="40282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543050" y="1522413"/>
              <a:ext cx="6096000" cy="3382962"/>
            </a:xfrm>
            <a:custGeom>
              <a:avLst/>
              <a:gdLst>
                <a:gd name="connsiteX0" fmla="*/ 0 w 6096000"/>
                <a:gd name="connsiteY0" fmla="*/ 973137 h 3382962"/>
                <a:gd name="connsiteX1" fmla="*/ 304800 w 6096000"/>
                <a:gd name="connsiteY1" fmla="*/ 792162 h 3382962"/>
                <a:gd name="connsiteX2" fmla="*/ 733425 w 6096000"/>
                <a:gd name="connsiteY2" fmla="*/ 554037 h 3382962"/>
                <a:gd name="connsiteX3" fmla="*/ 1085850 w 6096000"/>
                <a:gd name="connsiteY3" fmla="*/ 306387 h 3382962"/>
                <a:gd name="connsiteX4" fmla="*/ 1476375 w 6096000"/>
                <a:gd name="connsiteY4" fmla="*/ 96837 h 3382962"/>
                <a:gd name="connsiteX5" fmla="*/ 1752600 w 6096000"/>
                <a:gd name="connsiteY5" fmla="*/ 30162 h 3382962"/>
                <a:gd name="connsiteX6" fmla="*/ 2238375 w 6096000"/>
                <a:gd name="connsiteY6" fmla="*/ 1587 h 3382962"/>
                <a:gd name="connsiteX7" fmla="*/ 2486025 w 6096000"/>
                <a:gd name="connsiteY7" fmla="*/ 39687 h 3382962"/>
                <a:gd name="connsiteX8" fmla="*/ 2724150 w 6096000"/>
                <a:gd name="connsiteY8" fmla="*/ 144462 h 3382962"/>
                <a:gd name="connsiteX9" fmla="*/ 3105150 w 6096000"/>
                <a:gd name="connsiteY9" fmla="*/ 401637 h 3382962"/>
                <a:gd name="connsiteX10" fmla="*/ 3638550 w 6096000"/>
                <a:gd name="connsiteY10" fmla="*/ 858837 h 3382962"/>
                <a:gd name="connsiteX11" fmla="*/ 4248150 w 6096000"/>
                <a:gd name="connsiteY11" fmla="*/ 1449387 h 3382962"/>
                <a:gd name="connsiteX12" fmla="*/ 4962525 w 6096000"/>
                <a:gd name="connsiteY12" fmla="*/ 2135187 h 3382962"/>
                <a:gd name="connsiteX13" fmla="*/ 6096000 w 6096000"/>
                <a:gd name="connsiteY13" fmla="*/ 3382962 h 338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6000" h="3382962">
                  <a:moveTo>
                    <a:pt x="0" y="973137"/>
                  </a:moveTo>
                  <a:cubicBezTo>
                    <a:pt x="91281" y="917574"/>
                    <a:pt x="182563" y="862012"/>
                    <a:pt x="304800" y="792162"/>
                  </a:cubicBezTo>
                  <a:cubicBezTo>
                    <a:pt x="427037" y="722312"/>
                    <a:pt x="603250" y="635000"/>
                    <a:pt x="733425" y="554037"/>
                  </a:cubicBezTo>
                  <a:cubicBezTo>
                    <a:pt x="863600" y="473074"/>
                    <a:pt x="962025" y="382587"/>
                    <a:pt x="1085850" y="306387"/>
                  </a:cubicBezTo>
                  <a:cubicBezTo>
                    <a:pt x="1209675" y="230187"/>
                    <a:pt x="1365250" y="142875"/>
                    <a:pt x="1476375" y="96837"/>
                  </a:cubicBezTo>
                  <a:cubicBezTo>
                    <a:pt x="1587500" y="50799"/>
                    <a:pt x="1625600" y="46037"/>
                    <a:pt x="1752600" y="30162"/>
                  </a:cubicBezTo>
                  <a:cubicBezTo>
                    <a:pt x="1879600" y="14287"/>
                    <a:pt x="2116138" y="0"/>
                    <a:pt x="2238375" y="1587"/>
                  </a:cubicBezTo>
                  <a:cubicBezTo>
                    <a:pt x="2360613" y="3175"/>
                    <a:pt x="2405063" y="15875"/>
                    <a:pt x="2486025" y="39687"/>
                  </a:cubicBezTo>
                  <a:cubicBezTo>
                    <a:pt x="2566987" y="63499"/>
                    <a:pt x="2620963" y="84137"/>
                    <a:pt x="2724150" y="144462"/>
                  </a:cubicBezTo>
                  <a:cubicBezTo>
                    <a:pt x="2827337" y="204787"/>
                    <a:pt x="2952750" y="282574"/>
                    <a:pt x="3105150" y="401637"/>
                  </a:cubicBezTo>
                  <a:cubicBezTo>
                    <a:pt x="3257550" y="520700"/>
                    <a:pt x="3448050" y="684212"/>
                    <a:pt x="3638550" y="858837"/>
                  </a:cubicBezTo>
                  <a:cubicBezTo>
                    <a:pt x="3829050" y="1033462"/>
                    <a:pt x="4248150" y="1449387"/>
                    <a:pt x="4248150" y="1449387"/>
                  </a:cubicBezTo>
                  <a:cubicBezTo>
                    <a:pt x="4468813" y="1662112"/>
                    <a:pt x="4654550" y="1812925"/>
                    <a:pt x="4962525" y="2135187"/>
                  </a:cubicBezTo>
                  <a:cubicBezTo>
                    <a:pt x="5270500" y="2457450"/>
                    <a:pt x="5683250" y="2920206"/>
                    <a:pt x="6096000" y="3382962"/>
                  </a:cubicBezTo>
                </a:path>
              </a:pathLst>
            </a:cu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4" name="Oval 163"/>
            <p:cNvSpPr/>
            <p:nvPr/>
          </p:nvSpPr>
          <p:spPr>
            <a:xfrm>
              <a:off x="7327323" y="547600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5" name="Oval 164"/>
            <p:cNvSpPr/>
            <p:nvPr/>
          </p:nvSpPr>
          <p:spPr>
            <a:xfrm>
              <a:off x="6955848" y="519978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6" name="Oval 165"/>
            <p:cNvSpPr/>
            <p:nvPr/>
          </p:nvSpPr>
          <p:spPr>
            <a:xfrm>
              <a:off x="6651048" y="497118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7" name="Oval 166"/>
            <p:cNvSpPr/>
            <p:nvPr/>
          </p:nvSpPr>
          <p:spPr>
            <a:xfrm>
              <a:off x="6231948" y="47330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5831898" y="449493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9" name="Oval 168"/>
            <p:cNvSpPr/>
            <p:nvPr/>
          </p:nvSpPr>
          <p:spPr>
            <a:xfrm>
              <a:off x="5441373" y="426633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0" name="Oval 169"/>
            <p:cNvSpPr/>
            <p:nvPr/>
          </p:nvSpPr>
          <p:spPr>
            <a:xfrm>
              <a:off x="5127048" y="401868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1" name="Oval 170"/>
            <p:cNvSpPr/>
            <p:nvPr/>
          </p:nvSpPr>
          <p:spPr>
            <a:xfrm>
              <a:off x="4507923" y="37805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4174548" y="371388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3" name="Oval 172"/>
            <p:cNvSpPr/>
            <p:nvPr/>
          </p:nvSpPr>
          <p:spPr>
            <a:xfrm>
              <a:off x="3079173" y="40091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4" name="Oval 173"/>
            <p:cNvSpPr/>
            <p:nvPr/>
          </p:nvSpPr>
          <p:spPr>
            <a:xfrm>
              <a:off x="3764973" y="37805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5" name="Oval 174"/>
            <p:cNvSpPr/>
            <p:nvPr/>
          </p:nvSpPr>
          <p:spPr>
            <a:xfrm>
              <a:off x="2059998" y="448540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6" name="Oval 175"/>
            <p:cNvSpPr/>
            <p:nvPr/>
          </p:nvSpPr>
          <p:spPr>
            <a:xfrm>
              <a:off x="2555298" y="42377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574539" y="2698523"/>
              <a:ext cx="6096000" cy="3382962"/>
            </a:xfrm>
            <a:custGeom>
              <a:avLst/>
              <a:gdLst>
                <a:gd name="connsiteX0" fmla="*/ 0 w 6096000"/>
                <a:gd name="connsiteY0" fmla="*/ 973137 h 3382962"/>
                <a:gd name="connsiteX1" fmla="*/ 304800 w 6096000"/>
                <a:gd name="connsiteY1" fmla="*/ 792162 h 3382962"/>
                <a:gd name="connsiteX2" fmla="*/ 733425 w 6096000"/>
                <a:gd name="connsiteY2" fmla="*/ 554037 h 3382962"/>
                <a:gd name="connsiteX3" fmla="*/ 1085850 w 6096000"/>
                <a:gd name="connsiteY3" fmla="*/ 306387 h 3382962"/>
                <a:gd name="connsiteX4" fmla="*/ 1476375 w 6096000"/>
                <a:gd name="connsiteY4" fmla="*/ 96837 h 3382962"/>
                <a:gd name="connsiteX5" fmla="*/ 1752600 w 6096000"/>
                <a:gd name="connsiteY5" fmla="*/ 30162 h 3382962"/>
                <a:gd name="connsiteX6" fmla="*/ 2238375 w 6096000"/>
                <a:gd name="connsiteY6" fmla="*/ 1587 h 3382962"/>
                <a:gd name="connsiteX7" fmla="*/ 2486025 w 6096000"/>
                <a:gd name="connsiteY7" fmla="*/ 39687 h 3382962"/>
                <a:gd name="connsiteX8" fmla="*/ 2724150 w 6096000"/>
                <a:gd name="connsiteY8" fmla="*/ 144462 h 3382962"/>
                <a:gd name="connsiteX9" fmla="*/ 3105150 w 6096000"/>
                <a:gd name="connsiteY9" fmla="*/ 401637 h 3382962"/>
                <a:gd name="connsiteX10" fmla="*/ 3638550 w 6096000"/>
                <a:gd name="connsiteY10" fmla="*/ 858837 h 3382962"/>
                <a:gd name="connsiteX11" fmla="*/ 4248150 w 6096000"/>
                <a:gd name="connsiteY11" fmla="*/ 1449387 h 3382962"/>
                <a:gd name="connsiteX12" fmla="*/ 4962525 w 6096000"/>
                <a:gd name="connsiteY12" fmla="*/ 2135187 h 3382962"/>
                <a:gd name="connsiteX13" fmla="*/ 6096000 w 6096000"/>
                <a:gd name="connsiteY13" fmla="*/ 3382962 h 338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6000" h="3382962">
                  <a:moveTo>
                    <a:pt x="0" y="973137"/>
                  </a:moveTo>
                  <a:cubicBezTo>
                    <a:pt x="91281" y="917574"/>
                    <a:pt x="182563" y="862012"/>
                    <a:pt x="304800" y="792162"/>
                  </a:cubicBezTo>
                  <a:cubicBezTo>
                    <a:pt x="427037" y="722312"/>
                    <a:pt x="603250" y="635000"/>
                    <a:pt x="733425" y="554037"/>
                  </a:cubicBezTo>
                  <a:cubicBezTo>
                    <a:pt x="863600" y="473074"/>
                    <a:pt x="962025" y="382587"/>
                    <a:pt x="1085850" y="306387"/>
                  </a:cubicBezTo>
                  <a:cubicBezTo>
                    <a:pt x="1209675" y="230187"/>
                    <a:pt x="1365250" y="142875"/>
                    <a:pt x="1476375" y="96837"/>
                  </a:cubicBezTo>
                  <a:cubicBezTo>
                    <a:pt x="1587500" y="50799"/>
                    <a:pt x="1625600" y="46037"/>
                    <a:pt x="1752600" y="30162"/>
                  </a:cubicBezTo>
                  <a:cubicBezTo>
                    <a:pt x="1879600" y="14287"/>
                    <a:pt x="2116138" y="0"/>
                    <a:pt x="2238375" y="1587"/>
                  </a:cubicBezTo>
                  <a:cubicBezTo>
                    <a:pt x="2360613" y="3175"/>
                    <a:pt x="2405063" y="15875"/>
                    <a:pt x="2486025" y="39687"/>
                  </a:cubicBezTo>
                  <a:cubicBezTo>
                    <a:pt x="2566987" y="63499"/>
                    <a:pt x="2620963" y="84137"/>
                    <a:pt x="2724150" y="144462"/>
                  </a:cubicBezTo>
                  <a:cubicBezTo>
                    <a:pt x="2827337" y="204787"/>
                    <a:pt x="2952750" y="282574"/>
                    <a:pt x="3105150" y="401637"/>
                  </a:cubicBezTo>
                  <a:cubicBezTo>
                    <a:pt x="3257550" y="520700"/>
                    <a:pt x="3448050" y="684212"/>
                    <a:pt x="3638550" y="858837"/>
                  </a:cubicBezTo>
                  <a:cubicBezTo>
                    <a:pt x="3829050" y="1033462"/>
                    <a:pt x="4248150" y="1449387"/>
                    <a:pt x="4248150" y="1449387"/>
                  </a:cubicBezTo>
                  <a:cubicBezTo>
                    <a:pt x="4468813" y="1662112"/>
                    <a:pt x="4654550" y="1812925"/>
                    <a:pt x="4962525" y="2135187"/>
                  </a:cubicBezTo>
                  <a:cubicBezTo>
                    <a:pt x="5270500" y="2457450"/>
                    <a:pt x="5683250" y="2920206"/>
                    <a:pt x="6096000" y="3382962"/>
                  </a:cubicBezTo>
                </a:path>
              </a:pathLst>
            </a:cu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3" name="Freeform 2"/>
            <p:cNvSpPr/>
            <p:nvPr/>
          </p:nvSpPr>
          <p:spPr>
            <a:xfrm>
              <a:off x="1519417" y="3760136"/>
              <a:ext cx="5919536" cy="1829392"/>
            </a:xfrm>
            <a:custGeom>
              <a:avLst/>
              <a:gdLst>
                <a:gd name="connsiteX0" fmla="*/ 0 w 5919536"/>
                <a:gd name="connsiteY0" fmla="*/ 1114372 h 1829392"/>
                <a:gd name="connsiteX1" fmla="*/ 226881 w 5919536"/>
                <a:gd name="connsiteY1" fmla="*/ 976869 h 1829392"/>
                <a:gd name="connsiteX2" fmla="*/ 728769 w 5919536"/>
                <a:gd name="connsiteY2" fmla="*/ 715611 h 1829392"/>
                <a:gd name="connsiteX3" fmla="*/ 1402538 w 5919536"/>
                <a:gd name="connsiteY3" fmla="*/ 385602 h 1829392"/>
                <a:gd name="connsiteX4" fmla="*/ 1890676 w 5919536"/>
                <a:gd name="connsiteY4" fmla="*/ 179347 h 1829392"/>
                <a:gd name="connsiteX5" fmla="*/ 2598821 w 5919536"/>
                <a:gd name="connsiteY5" fmla="*/ 7467 h 1829392"/>
                <a:gd name="connsiteX6" fmla="*/ 2949455 w 5919536"/>
                <a:gd name="connsiteY6" fmla="*/ 55593 h 1829392"/>
                <a:gd name="connsiteX7" fmla="*/ 3533846 w 5919536"/>
                <a:gd name="connsiteY7" fmla="*/ 275599 h 1829392"/>
                <a:gd name="connsiteX8" fmla="*/ 4241991 w 5919536"/>
                <a:gd name="connsiteY8" fmla="*/ 701861 h 1829392"/>
                <a:gd name="connsiteX9" fmla="*/ 5232018 w 5919536"/>
                <a:gd name="connsiteY9" fmla="*/ 1265626 h 1829392"/>
                <a:gd name="connsiteX10" fmla="*/ 5919536 w 5919536"/>
                <a:gd name="connsiteY10" fmla="*/ 1829392 h 182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9536" h="1829392">
                  <a:moveTo>
                    <a:pt x="0" y="1114372"/>
                  </a:moveTo>
                  <a:cubicBezTo>
                    <a:pt x="52710" y="1078850"/>
                    <a:pt x="105420" y="1043329"/>
                    <a:pt x="226881" y="976869"/>
                  </a:cubicBezTo>
                  <a:cubicBezTo>
                    <a:pt x="348342" y="910409"/>
                    <a:pt x="532826" y="814155"/>
                    <a:pt x="728769" y="715611"/>
                  </a:cubicBezTo>
                  <a:cubicBezTo>
                    <a:pt x="924712" y="617067"/>
                    <a:pt x="1208887" y="474979"/>
                    <a:pt x="1402538" y="385602"/>
                  </a:cubicBezTo>
                  <a:cubicBezTo>
                    <a:pt x="1596189" y="296225"/>
                    <a:pt x="1691296" y="242369"/>
                    <a:pt x="1890676" y="179347"/>
                  </a:cubicBezTo>
                  <a:cubicBezTo>
                    <a:pt x="2090056" y="116325"/>
                    <a:pt x="2422358" y="28093"/>
                    <a:pt x="2598821" y="7467"/>
                  </a:cubicBezTo>
                  <a:cubicBezTo>
                    <a:pt x="2775284" y="-13159"/>
                    <a:pt x="2793618" y="10904"/>
                    <a:pt x="2949455" y="55593"/>
                  </a:cubicBezTo>
                  <a:cubicBezTo>
                    <a:pt x="3105292" y="100282"/>
                    <a:pt x="3318423" y="167888"/>
                    <a:pt x="3533846" y="275599"/>
                  </a:cubicBezTo>
                  <a:cubicBezTo>
                    <a:pt x="3749269" y="383310"/>
                    <a:pt x="3958962" y="536856"/>
                    <a:pt x="4241991" y="701861"/>
                  </a:cubicBezTo>
                  <a:cubicBezTo>
                    <a:pt x="4525020" y="866866"/>
                    <a:pt x="4952427" y="1077704"/>
                    <a:pt x="5232018" y="1265626"/>
                  </a:cubicBezTo>
                  <a:cubicBezTo>
                    <a:pt x="5511609" y="1453548"/>
                    <a:pt x="5715572" y="1641470"/>
                    <a:pt x="5919536" y="1829392"/>
                  </a:cubicBezTo>
                </a:path>
              </a:pathLst>
            </a:cu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498389" y="4930913"/>
              <a:ext cx="5919536" cy="1829392"/>
            </a:xfrm>
            <a:custGeom>
              <a:avLst/>
              <a:gdLst>
                <a:gd name="connsiteX0" fmla="*/ 0 w 5919536"/>
                <a:gd name="connsiteY0" fmla="*/ 1114372 h 1829392"/>
                <a:gd name="connsiteX1" fmla="*/ 226881 w 5919536"/>
                <a:gd name="connsiteY1" fmla="*/ 976869 h 1829392"/>
                <a:gd name="connsiteX2" fmla="*/ 728769 w 5919536"/>
                <a:gd name="connsiteY2" fmla="*/ 715611 h 1829392"/>
                <a:gd name="connsiteX3" fmla="*/ 1402538 w 5919536"/>
                <a:gd name="connsiteY3" fmla="*/ 385602 h 1829392"/>
                <a:gd name="connsiteX4" fmla="*/ 1890676 w 5919536"/>
                <a:gd name="connsiteY4" fmla="*/ 179347 h 1829392"/>
                <a:gd name="connsiteX5" fmla="*/ 2598821 w 5919536"/>
                <a:gd name="connsiteY5" fmla="*/ 7467 h 1829392"/>
                <a:gd name="connsiteX6" fmla="*/ 2949455 w 5919536"/>
                <a:gd name="connsiteY6" fmla="*/ 55593 h 1829392"/>
                <a:gd name="connsiteX7" fmla="*/ 3533846 w 5919536"/>
                <a:gd name="connsiteY7" fmla="*/ 275599 h 1829392"/>
                <a:gd name="connsiteX8" fmla="*/ 4241991 w 5919536"/>
                <a:gd name="connsiteY8" fmla="*/ 701861 h 1829392"/>
                <a:gd name="connsiteX9" fmla="*/ 5232018 w 5919536"/>
                <a:gd name="connsiteY9" fmla="*/ 1265626 h 1829392"/>
                <a:gd name="connsiteX10" fmla="*/ 5919536 w 5919536"/>
                <a:gd name="connsiteY10" fmla="*/ 1829392 h 182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9536" h="1829392">
                  <a:moveTo>
                    <a:pt x="0" y="1114372"/>
                  </a:moveTo>
                  <a:cubicBezTo>
                    <a:pt x="52710" y="1078850"/>
                    <a:pt x="105420" y="1043329"/>
                    <a:pt x="226881" y="976869"/>
                  </a:cubicBezTo>
                  <a:cubicBezTo>
                    <a:pt x="348342" y="910409"/>
                    <a:pt x="532826" y="814155"/>
                    <a:pt x="728769" y="715611"/>
                  </a:cubicBezTo>
                  <a:cubicBezTo>
                    <a:pt x="924712" y="617067"/>
                    <a:pt x="1208887" y="474979"/>
                    <a:pt x="1402538" y="385602"/>
                  </a:cubicBezTo>
                  <a:cubicBezTo>
                    <a:pt x="1596189" y="296225"/>
                    <a:pt x="1691296" y="242369"/>
                    <a:pt x="1890676" y="179347"/>
                  </a:cubicBezTo>
                  <a:cubicBezTo>
                    <a:pt x="2090056" y="116325"/>
                    <a:pt x="2422358" y="28093"/>
                    <a:pt x="2598821" y="7467"/>
                  </a:cubicBezTo>
                  <a:cubicBezTo>
                    <a:pt x="2775284" y="-13159"/>
                    <a:pt x="2793618" y="10904"/>
                    <a:pt x="2949455" y="55593"/>
                  </a:cubicBezTo>
                  <a:cubicBezTo>
                    <a:pt x="3105292" y="100282"/>
                    <a:pt x="3318423" y="167888"/>
                    <a:pt x="3533846" y="275599"/>
                  </a:cubicBezTo>
                  <a:cubicBezTo>
                    <a:pt x="3749269" y="383310"/>
                    <a:pt x="3958962" y="536856"/>
                    <a:pt x="4241991" y="701861"/>
                  </a:cubicBezTo>
                  <a:cubicBezTo>
                    <a:pt x="4525020" y="866866"/>
                    <a:pt x="4952427" y="1077704"/>
                    <a:pt x="5232018" y="1265626"/>
                  </a:cubicBezTo>
                  <a:cubicBezTo>
                    <a:pt x="5511609" y="1453548"/>
                    <a:pt x="5715572" y="1641470"/>
                    <a:pt x="5919536" y="1829392"/>
                  </a:cubicBezTo>
                </a:path>
              </a:pathLst>
            </a:cu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Cross-Fault Leak Point</a:t>
            </a:r>
            <a:endParaRPr lang="en-US" dirty="0"/>
          </a:p>
        </p:txBody>
      </p:sp>
      <p:sp>
        <p:nvSpPr>
          <p:cNvPr id="181" name="Oval 180"/>
          <p:cNvSpPr>
            <a:spLocks noChangeAspect="1"/>
          </p:cNvSpPr>
          <p:nvPr/>
        </p:nvSpPr>
        <p:spPr bwMode="auto">
          <a:xfrm>
            <a:off x="6436016" y="4855145"/>
            <a:ext cx="152400" cy="1524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82" name="Straight Connector 181"/>
          <p:cNvCxnSpPr/>
          <p:nvPr/>
        </p:nvCxnSpPr>
        <p:spPr bwMode="auto">
          <a:xfrm>
            <a:off x="6091897" y="4924647"/>
            <a:ext cx="1499017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3" name="TextBox 182"/>
          <p:cNvSpPr txBox="1"/>
          <p:nvPr/>
        </p:nvSpPr>
        <p:spPr>
          <a:xfrm>
            <a:off x="2451064" y="5241687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Calibri" panose="020F0502020204030204" pitchFamily="34" charset="0"/>
              </a:rPr>
              <a:t>1762</a:t>
            </a:r>
            <a:endParaRPr lang="en-US" sz="1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639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076599" y="1082017"/>
            <a:ext cx="6109854" cy="504305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" name="Freeform 3"/>
          <p:cNvSpPr/>
          <p:nvPr/>
        </p:nvSpPr>
        <p:spPr bwMode="auto">
          <a:xfrm>
            <a:off x="2216727" y="1570182"/>
            <a:ext cx="3648364" cy="2207491"/>
          </a:xfrm>
          <a:custGeom>
            <a:avLst/>
            <a:gdLst>
              <a:gd name="connsiteX0" fmla="*/ 3528291 w 3648364"/>
              <a:gd name="connsiteY0" fmla="*/ 1403927 h 2207491"/>
              <a:gd name="connsiteX1" fmla="*/ 3648364 w 3648364"/>
              <a:gd name="connsiteY1" fmla="*/ 1256145 h 2207491"/>
              <a:gd name="connsiteX2" fmla="*/ 3648364 w 3648364"/>
              <a:gd name="connsiteY2" fmla="*/ 877454 h 2207491"/>
              <a:gd name="connsiteX3" fmla="*/ 3509818 w 3648364"/>
              <a:gd name="connsiteY3" fmla="*/ 461818 h 2207491"/>
              <a:gd name="connsiteX4" fmla="*/ 3214255 w 3648364"/>
              <a:gd name="connsiteY4" fmla="*/ 184727 h 2207491"/>
              <a:gd name="connsiteX5" fmla="*/ 3057237 w 3648364"/>
              <a:gd name="connsiteY5" fmla="*/ 101600 h 2207491"/>
              <a:gd name="connsiteX6" fmla="*/ 2881746 w 3648364"/>
              <a:gd name="connsiteY6" fmla="*/ 27709 h 2207491"/>
              <a:gd name="connsiteX7" fmla="*/ 2567709 w 3648364"/>
              <a:gd name="connsiteY7" fmla="*/ 0 h 2207491"/>
              <a:gd name="connsiteX8" fmla="*/ 2152073 w 3648364"/>
              <a:gd name="connsiteY8" fmla="*/ 0 h 2207491"/>
              <a:gd name="connsiteX9" fmla="*/ 1874982 w 3648364"/>
              <a:gd name="connsiteY9" fmla="*/ 46182 h 2207491"/>
              <a:gd name="connsiteX10" fmla="*/ 1450109 w 3648364"/>
              <a:gd name="connsiteY10" fmla="*/ 166254 h 2207491"/>
              <a:gd name="connsiteX11" fmla="*/ 988291 w 3648364"/>
              <a:gd name="connsiteY11" fmla="*/ 443345 h 2207491"/>
              <a:gd name="connsiteX12" fmla="*/ 646546 w 3648364"/>
              <a:gd name="connsiteY12" fmla="*/ 711200 h 2207491"/>
              <a:gd name="connsiteX13" fmla="*/ 360218 w 3648364"/>
              <a:gd name="connsiteY13" fmla="*/ 1025236 h 2207491"/>
              <a:gd name="connsiteX14" fmla="*/ 193964 w 3648364"/>
              <a:gd name="connsiteY14" fmla="*/ 1366982 h 2207491"/>
              <a:gd name="connsiteX15" fmla="*/ 36946 w 3648364"/>
              <a:gd name="connsiteY15" fmla="*/ 1681018 h 2207491"/>
              <a:gd name="connsiteX16" fmla="*/ 0 w 3648364"/>
              <a:gd name="connsiteY16" fmla="*/ 1948873 h 2207491"/>
              <a:gd name="connsiteX17" fmla="*/ 110837 w 3648364"/>
              <a:gd name="connsiteY17" fmla="*/ 2207491 h 2207491"/>
              <a:gd name="connsiteX18" fmla="*/ 720437 w 3648364"/>
              <a:gd name="connsiteY18" fmla="*/ 1930400 h 2207491"/>
              <a:gd name="connsiteX19" fmla="*/ 803564 w 3648364"/>
              <a:gd name="connsiteY19" fmla="*/ 1893454 h 2207491"/>
              <a:gd name="connsiteX20" fmla="*/ 1366982 w 3648364"/>
              <a:gd name="connsiteY20" fmla="*/ 1727200 h 2207491"/>
              <a:gd name="connsiteX21" fmla="*/ 2170546 w 3648364"/>
              <a:gd name="connsiteY21" fmla="*/ 1524000 h 2207491"/>
              <a:gd name="connsiteX22" fmla="*/ 2752437 w 3648364"/>
              <a:gd name="connsiteY22" fmla="*/ 1403927 h 2207491"/>
              <a:gd name="connsiteX23" fmla="*/ 3066473 w 3648364"/>
              <a:gd name="connsiteY23" fmla="*/ 1413163 h 2207491"/>
              <a:gd name="connsiteX24" fmla="*/ 3398982 w 3648364"/>
              <a:gd name="connsiteY24" fmla="*/ 1450109 h 2207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648364" h="2207491">
                <a:moveTo>
                  <a:pt x="3528291" y="1403927"/>
                </a:moveTo>
                <a:lnTo>
                  <a:pt x="3648364" y="1256145"/>
                </a:lnTo>
                <a:lnTo>
                  <a:pt x="3648364" y="877454"/>
                </a:lnTo>
                <a:lnTo>
                  <a:pt x="3509818" y="461818"/>
                </a:lnTo>
                <a:lnTo>
                  <a:pt x="3214255" y="184727"/>
                </a:lnTo>
                <a:lnTo>
                  <a:pt x="3057237" y="101600"/>
                </a:lnTo>
                <a:lnTo>
                  <a:pt x="2881746" y="27709"/>
                </a:lnTo>
                <a:lnTo>
                  <a:pt x="2567709" y="0"/>
                </a:lnTo>
                <a:lnTo>
                  <a:pt x="2152073" y="0"/>
                </a:lnTo>
                <a:lnTo>
                  <a:pt x="1874982" y="46182"/>
                </a:lnTo>
                <a:lnTo>
                  <a:pt x="1450109" y="166254"/>
                </a:lnTo>
                <a:lnTo>
                  <a:pt x="988291" y="443345"/>
                </a:lnTo>
                <a:lnTo>
                  <a:pt x="646546" y="711200"/>
                </a:lnTo>
                <a:lnTo>
                  <a:pt x="360218" y="1025236"/>
                </a:lnTo>
                <a:lnTo>
                  <a:pt x="193964" y="1366982"/>
                </a:lnTo>
                <a:lnTo>
                  <a:pt x="36946" y="1681018"/>
                </a:lnTo>
                <a:lnTo>
                  <a:pt x="0" y="1948873"/>
                </a:lnTo>
                <a:lnTo>
                  <a:pt x="110837" y="2207491"/>
                </a:lnTo>
                <a:lnTo>
                  <a:pt x="720437" y="1930400"/>
                </a:lnTo>
                <a:lnTo>
                  <a:pt x="803564" y="1893454"/>
                </a:lnTo>
                <a:lnTo>
                  <a:pt x="1366982" y="1727200"/>
                </a:lnTo>
                <a:lnTo>
                  <a:pt x="2170546" y="1524000"/>
                </a:lnTo>
                <a:lnTo>
                  <a:pt x="2752437" y="1403927"/>
                </a:lnTo>
                <a:lnTo>
                  <a:pt x="3066473" y="1413163"/>
                </a:lnTo>
                <a:lnTo>
                  <a:pt x="3398982" y="1450109"/>
                </a:lnTo>
              </a:path>
            </a:pathLst>
          </a:custGeom>
          <a:solidFill>
            <a:srgbClr val="006600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Freeform 1"/>
          <p:cNvSpPr/>
          <p:nvPr/>
        </p:nvSpPr>
        <p:spPr bwMode="auto">
          <a:xfrm>
            <a:off x="2087418" y="3362036"/>
            <a:ext cx="5477164" cy="2743200"/>
          </a:xfrm>
          <a:custGeom>
            <a:avLst/>
            <a:gdLst>
              <a:gd name="connsiteX0" fmla="*/ 5273964 w 5477164"/>
              <a:gd name="connsiteY0" fmla="*/ 258619 h 2743200"/>
              <a:gd name="connsiteX1" fmla="*/ 5421746 w 5477164"/>
              <a:gd name="connsiteY1" fmla="*/ 674255 h 2743200"/>
              <a:gd name="connsiteX2" fmla="*/ 5477164 w 5477164"/>
              <a:gd name="connsiteY2" fmla="*/ 1043709 h 2743200"/>
              <a:gd name="connsiteX3" fmla="*/ 5384800 w 5477164"/>
              <a:gd name="connsiteY3" fmla="*/ 1440873 h 2743200"/>
              <a:gd name="connsiteX4" fmla="*/ 5126182 w 5477164"/>
              <a:gd name="connsiteY4" fmla="*/ 1828800 h 2743200"/>
              <a:gd name="connsiteX5" fmla="*/ 4895273 w 5477164"/>
              <a:gd name="connsiteY5" fmla="*/ 2078182 h 2743200"/>
              <a:gd name="connsiteX6" fmla="*/ 4701309 w 5477164"/>
              <a:gd name="connsiteY6" fmla="*/ 2272146 h 2743200"/>
              <a:gd name="connsiteX7" fmla="*/ 4433455 w 5477164"/>
              <a:gd name="connsiteY7" fmla="*/ 2512291 h 2743200"/>
              <a:gd name="connsiteX8" fmla="*/ 4045527 w 5477164"/>
              <a:gd name="connsiteY8" fmla="*/ 2743200 h 2743200"/>
              <a:gd name="connsiteX9" fmla="*/ 0 w 5477164"/>
              <a:gd name="connsiteY9" fmla="*/ 2743200 h 2743200"/>
              <a:gd name="connsiteX10" fmla="*/ 0 w 5477164"/>
              <a:gd name="connsiteY10" fmla="*/ 729673 h 2743200"/>
              <a:gd name="connsiteX11" fmla="*/ 563418 w 5477164"/>
              <a:gd name="connsiteY11" fmla="*/ 508000 h 2743200"/>
              <a:gd name="connsiteX12" fmla="*/ 1219200 w 5477164"/>
              <a:gd name="connsiteY12" fmla="*/ 295564 h 2743200"/>
              <a:gd name="connsiteX13" fmla="*/ 2013527 w 5477164"/>
              <a:gd name="connsiteY13" fmla="*/ 138546 h 2743200"/>
              <a:gd name="connsiteX14" fmla="*/ 2660073 w 5477164"/>
              <a:gd name="connsiteY14" fmla="*/ 9237 h 2743200"/>
              <a:gd name="connsiteX15" fmla="*/ 3140364 w 5477164"/>
              <a:gd name="connsiteY15" fmla="*/ 0 h 2743200"/>
              <a:gd name="connsiteX16" fmla="*/ 3731491 w 5477164"/>
              <a:gd name="connsiteY16" fmla="*/ 27709 h 2743200"/>
              <a:gd name="connsiteX17" fmla="*/ 4110182 w 5477164"/>
              <a:gd name="connsiteY17" fmla="*/ 46182 h 2743200"/>
              <a:gd name="connsiteX18" fmla="*/ 4710546 w 5477164"/>
              <a:gd name="connsiteY18" fmla="*/ 120073 h 2743200"/>
              <a:gd name="connsiteX19" fmla="*/ 5116946 w 5477164"/>
              <a:gd name="connsiteY19" fmla="*/ 20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477164" h="2743200">
                <a:moveTo>
                  <a:pt x="5273964" y="258619"/>
                </a:moveTo>
                <a:lnTo>
                  <a:pt x="5421746" y="674255"/>
                </a:lnTo>
                <a:lnTo>
                  <a:pt x="5477164" y="1043709"/>
                </a:lnTo>
                <a:lnTo>
                  <a:pt x="5384800" y="1440873"/>
                </a:lnTo>
                <a:lnTo>
                  <a:pt x="5126182" y="1828800"/>
                </a:lnTo>
                <a:lnTo>
                  <a:pt x="4895273" y="2078182"/>
                </a:lnTo>
                <a:lnTo>
                  <a:pt x="4701309" y="2272146"/>
                </a:lnTo>
                <a:lnTo>
                  <a:pt x="4433455" y="2512291"/>
                </a:lnTo>
                <a:lnTo>
                  <a:pt x="4045527" y="2743200"/>
                </a:lnTo>
                <a:lnTo>
                  <a:pt x="0" y="2743200"/>
                </a:lnTo>
                <a:lnTo>
                  <a:pt x="0" y="729673"/>
                </a:lnTo>
                <a:lnTo>
                  <a:pt x="563418" y="508000"/>
                </a:lnTo>
                <a:lnTo>
                  <a:pt x="1219200" y="295564"/>
                </a:lnTo>
                <a:lnTo>
                  <a:pt x="2013527" y="138546"/>
                </a:lnTo>
                <a:lnTo>
                  <a:pt x="2660073" y="9237"/>
                </a:lnTo>
                <a:lnTo>
                  <a:pt x="3140364" y="0"/>
                </a:lnTo>
                <a:lnTo>
                  <a:pt x="3731491" y="27709"/>
                </a:lnTo>
                <a:lnTo>
                  <a:pt x="4110182" y="46182"/>
                </a:lnTo>
                <a:lnTo>
                  <a:pt x="4710546" y="120073"/>
                </a:lnTo>
                <a:lnTo>
                  <a:pt x="5116946" y="203200"/>
                </a:lnTo>
              </a:path>
            </a:pathLst>
          </a:custGeom>
          <a:solidFill>
            <a:srgbClr val="006600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8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 on Trap Fill</a:t>
            </a:r>
            <a:endParaRPr lang="en-US" dirty="0"/>
          </a:p>
        </p:txBody>
      </p:sp>
      <p:sp>
        <p:nvSpPr>
          <p:cNvPr id="418829" name="Rectangle 13"/>
          <p:cNvSpPr>
            <a:spLocks noChangeArrowheads="1"/>
          </p:cNvSpPr>
          <p:nvPr/>
        </p:nvSpPr>
        <p:spPr bwMode="auto">
          <a:xfrm>
            <a:off x="342900" y="457200"/>
            <a:ext cx="777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20580000">
            <a:off x="4010297" y="254861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9080000">
            <a:off x="2345770" y="163817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8960000">
            <a:off x="2533798" y="175494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60000">
            <a:off x="4574378" y="1236393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20580000">
            <a:off x="3729248" y="1537236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1480000">
            <a:off x="4083525" y="2372467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20040000">
            <a:off x="3374967" y="203797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20040000">
            <a:off x="3527367" y="2315069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320000">
            <a:off x="5144392" y="1200769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2460000">
            <a:off x="5775764" y="146400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18780000">
            <a:off x="2207229" y="146994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3240000">
            <a:off x="6367548" y="187172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18780000">
            <a:off x="2080560" y="1266085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740000">
            <a:off x="6080561" y="1353169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2880000">
            <a:off x="6577345" y="156494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3240000">
            <a:off x="6949438" y="1824222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3720000">
            <a:off x="7315595" y="2107253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3240000">
            <a:off x="7129548" y="1446192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3240000">
            <a:off x="7620395" y="1907349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 rot="3240000">
            <a:off x="7434349" y="1299732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3240000">
            <a:off x="7758943" y="135712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19680000">
            <a:off x="3804458" y="377375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3872742" y="2614924"/>
            <a:ext cx="745175" cy="437408"/>
          </a:xfrm>
          <a:custGeom>
            <a:avLst/>
            <a:gdLst>
              <a:gd name="connsiteX0" fmla="*/ 173181 w 745175"/>
              <a:gd name="connsiteY0" fmla="*/ 70262 h 437408"/>
              <a:gd name="connsiteX1" fmla="*/ 60366 w 745175"/>
              <a:gd name="connsiteY1" fmla="*/ 171202 h 437408"/>
              <a:gd name="connsiteX2" fmla="*/ 18802 w 745175"/>
              <a:gd name="connsiteY2" fmla="*/ 260267 h 437408"/>
              <a:gd name="connsiteX3" fmla="*/ 18802 w 745175"/>
              <a:gd name="connsiteY3" fmla="*/ 343394 h 437408"/>
              <a:gd name="connsiteX4" fmla="*/ 131617 w 745175"/>
              <a:gd name="connsiteY4" fmla="*/ 396833 h 437408"/>
              <a:gd name="connsiteX5" fmla="*/ 380999 w 745175"/>
              <a:gd name="connsiteY5" fmla="*/ 426522 h 437408"/>
              <a:gd name="connsiteX6" fmla="*/ 654132 w 745175"/>
              <a:gd name="connsiteY6" fmla="*/ 331519 h 437408"/>
              <a:gd name="connsiteX7" fmla="*/ 731321 w 745175"/>
              <a:gd name="connsiteY7" fmla="*/ 230579 h 437408"/>
              <a:gd name="connsiteX8" fmla="*/ 737259 w 745175"/>
              <a:gd name="connsiteY8" fmla="*/ 70262 h 437408"/>
              <a:gd name="connsiteX9" fmla="*/ 713508 w 745175"/>
              <a:gd name="connsiteY9" fmla="*/ 34636 h 437408"/>
              <a:gd name="connsiteX10" fmla="*/ 630381 w 745175"/>
              <a:gd name="connsiteY10" fmla="*/ 4948 h 437408"/>
              <a:gd name="connsiteX11" fmla="*/ 511628 w 745175"/>
              <a:gd name="connsiteY11" fmla="*/ 4948 h 437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45175" h="437408">
                <a:moveTo>
                  <a:pt x="173181" y="70262"/>
                </a:moveTo>
                <a:cubicBezTo>
                  <a:pt x="129638" y="104898"/>
                  <a:pt x="86096" y="139535"/>
                  <a:pt x="60366" y="171202"/>
                </a:cubicBezTo>
                <a:cubicBezTo>
                  <a:pt x="34636" y="202869"/>
                  <a:pt x="25729" y="231568"/>
                  <a:pt x="18802" y="260267"/>
                </a:cubicBezTo>
                <a:cubicBezTo>
                  <a:pt x="11875" y="288966"/>
                  <a:pt x="0" y="320633"/>
                  <a:pt x="18802" y="343394"/>
                </a:cubicBezTo>
                <a:cubicBezTo>
                  <a:pt x="37604" y="366155"/>
                  <a:pt x="71251" y="382978"/>
                  <a:pt x="131617" y="396833"/>
                </a:cubicBezTo>
                <a:cubicBezTo>
                  <a:pt x="191983" y="410688"/>
                  <a:pt x="293913" y="437408"/>
                  <a:pt x="380999" y="426522"/>
                </a:cubicBezTo>
                <a:cubicBezTo>
                  <a:pt x="468085" y="415636"/>
                  <a:pt x="595745" y="364176"/>
                  <a:pt x="654132" y="331519"/>
                </a:cubicBezTo>
                <a:cubicBezTo>
                  <a:pt x="712519" y="298862"/>
                  <a:pt x="717467" y="274122"/>
                  <a:pt x="731321" y="230579"/>
                </a:cubicBezTo>
                <a:cubicBezTo>
                  <a:pt x="745175" y="187036"/>
                  <a:pt x="740228" y="102919"/>
                  <a:pt x="737259" y="70262"/>
                </a:cubicBezTo>
                <a:cubicBezTo>
                  <a:pt x="734290" y="37605"/>
                  <a:pt x="731321" y="45522"/>
                  <a:pt x="713508" y="34636"/>
                </a:cubicBezTo>
                <a:cubicBezTo>
                  <a:pt x="695695" y="23750"/>
                  <a:pt x="664028" y="9896"/>
                  <a:pt x="630381" y="4948"/>
                </a:cubicBezTo>
                <a:cubicBezTo>
                  <a:pt x="596734" y="0"/>
                  <a:pt x="554181" y="2474"/>
                  <a:pt x="511628" y="494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3409603" y="2495181"/>
            <a:ext cx="725385" cy="807522"/>
          </a:xfrm>
          <a:custGeom>
            <a:avLst/>
            <a:gdLst>
              <a:gd name="connsiteX0" fmla="*/ 725385 w 725385"/>
              <a:gd name="connsiteY0" fmla="*/ 0 h 807522"/>
              <a:gd name="connsiteX1" fmla="*/ 517567 w 725385"/>
              <a:gd name="connsiteY1" fmla="*/ 71252 h 807522"/>
              <a:gd name="connsiteX2" fmla="*/ 185058 w 725385"/>
              <a:gd name="connsiteY2" fmla="*/ 290945 h 807522"/>
              <a:gd name="connsiteX3" fmla="*/ 113806 w 725385"/>
              <a:gd name="connsiteY3" fmla="*/ 433449 h 807522"/>
              <a:gd name="connsiteX4" fmla="*/ 30679 w 725385"/>
              <a:gd name="connsiteY4" fmla="*/ 570015 h 807522"/>
              <a:gd name="connsiteX5" fmla="*/ 990 w 725385"/>
              <a:gd name="connsiteY5" fmla="*/ 700644 h 807522"/>
              <a:gd name="connsiteX6" fmla="*/ 24741 w 725385"/>
              <a:gd name="connsiteY6" fmla="*/ 777833 h 807522"/>
              <a:gd name="connsiteX7" fmla="*/ 90055 w 725385"/>
              <a:gd name="connsiteY7" fmla="*/ 807522 h 807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5385" h="807522">
                <a:moveTo>
                  <a:pt x="725385" y="0"/>
                </a:moveTo>
                <a:cubicBezTo>
                  <a:pt x="666503" y="11380"/>
                  <a:pt x="607621" y="22761"/>
                  <a:pt x="517567" y="71252"/>
                </a:cubicBezTo>
                <a:cubicBezTo>
                  <a:pt x="427513" y="119743"/>
                  <a:pt x="252352" y="230579"/>
                  <a:pt x="185058" y="290945"/>
                </a:cubicBezTo>
                <a:cubicBezTo>
                  <a:pt x="117765" y="351311"/>
                  <a:pt x="139536" y="386937"/>
                  <a:pt x="113806" y="433449"/>
                </a:cubicBezTo>
                <a:cubicBezTo>
                  <a:pt x="88076" y="479961"/>
                  <a:pt x="49482" y="525483"/>
                  <a:pt x="30679" y="570015"/>
                </a:cubicBezTo>
                <a:cubicBezTo>
                  <a:pt x="11876" y="614547"/>
                  <a:pt x="1980" y="666008"/>
                  <a:pt x="990" y="700644"/>
                </a:cubicBezTo>
                <a:cubicBezTo>
                  <a:pt x="0" y="735280"/>
                  <a:pt x="9897" y="760020"/>
                  <a:pt x="24741" y="777833"/>
                </a:cubicBezTo>
                <a:cubicBezTo>
                  <a:pt x="39585" y="795646"/>
                  <a:pt x="64820" y="801584"/>
                  <a:pt x="90055" y="807522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4485310" y="2489243"/>
            <a:ext cx="459179" cy="516577"/>
          </a:xfrm>
          <a:custGeom>
            <a:avLst/>
            <a:gdLst>
              <a:gd name="connsiteX0" fmla="*/ 0 w 459179"/>
              <a:gd name="connsiteY0" fmla="*/ 0 h 516577"/>
              <a:gd name="connsiteX1" fmla="*/ 267195 w 459179"/>
              <a:gd name="connsiteY1" fmla="*/ 47501 h 516577"/>
              <a:gd name="connsiteX2" fmla="*/ 433449 w 459179"/>
              <a:gd name="connsiteY2" fmla="*/ 237507 h 516577"/>
              <a:gd name="connsiteX3" fmla="*/ 421574 w 459179"/>
              <a:gd name="connsiteY3" fmla="*/ 350322 h 516577"/>
              <a:gd name="connsiteX4" fmla="*/ 344385 w 459179"/>
              <a:gd name="connsiteY4" fmla="*/ 516577 h 51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79" h="516577">
                <a:moveTo>
                  <a:pt x="0" y="0"/>
                </a:moveTo>
                <a:cubicBezTo>
                  <a:pt x="97477" y="3958"/>
                  <a:pt x="194954" y="7917"/>
                  <a:pt x="267195" y="47501"/>
                </a:cubicBezTo>
                <a:cubicBezTo>
                  <a:pt x="339436" y="87085"/>
                  <a:pt x="407719" y="187037"/>
                  <a:pt x="433449" y="237507"/>
                </a:cubicBezTo>
                <a:cubicBezTo>
                  <a:pt x="459179" y="287977"/>
                  <a:pt x="436418" y="303810"/>
                  <a:pt x="421574" y="350322"/>
                </a:cubicBezTo>
                <a:cubicBezTo>
                  <a:pt x="406730" y="396834"/>
                  <a:pt x="375557" y="456705"/>
                  <a:pt x="344385" y="516577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2928653" y="2507056"/>
            <a:ext cx="677883" cy="955964"/>
          </a:xfrm>
          <a:custGeom>
            <a:avLst/>
            <a:gdLst>
              <a:gd name="connsiteX0" fmla="*/ 677883 w 677883"/>
              <a:gd name="connsiteY0" fmla="*/ 0 h 955964"/>
              <a:gd name="connsiteX1" fmla="*/ 333499 w 677883"/>
              <a:gd name="connsiteY1" fmla="*/ 237507 h 955964"/>
              <a:gd name="connsiteX2" fmla="*/ 78179 w 677883"/>
              <a:gd name="connsiteY2" fmla="*/ 510639 h 955964"/>
              <a:gd name="connsiteX3" fmla="*/ 12865 w 677883"/>
              <a:gd name="connsiteY3" fmla="*/ 742208 h 955964"/>
              <a:gd name="connsiteX4" fmla="*/ 24740 w 677883"/>
              <a:gd name="connsiteY4" fmla="*/ 866899 h 955964"/>
              <a:gd name="connsiteX5" fmla="*/ 161306 w 677883"/>
              <a:gd name="connsiteY5" fmla="*/ 955964 h 9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7883" h="955964">
                <a:moveTo>
                  <a:pt x="677883" y="0"/>
                </a:moveTo>
                <a:cubicBezTo>
                  <a:pt x="555666" y="76200"/>
                  <a:pt x="433450" y="152400"/>
                  <a:pt x="333499" y="237507"/>
                </a:cubicBezTo>
                <a:cubicBezTo>
                  <a:pt x="233548" y="322614"/>
                  <a:pt x="131618" y="426522"/>
                  <a:pt x="78179" y="510639"/>
                </a:cubicBezTo>
                <a:cubicBezTo>
                  <a:pt x="24740" y="594756"/>
                  <a:pt x="21772" y="682831"/>
                  <a:pt x="12865" y="742208"/>
                </a:cubicBezTo>
                <a:cubicBezTo>
                  <a:pt x="3959" y="801585"/>
                  <a:pt x="0" y="831273"/>
                  <a:pt x="24740" y="866899"/>
                </a:cubicBezTo>
                <a:cubicBezTo>
                  <a:pt x="49480" y="902525"/>
                  <a:pt x="105393" y="929244"/>
                  <a:pt x="161306" y="955964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3897482" y="2193350"/>
            <a:ext cx="1370610" cy="764968"/>
          </a:xfrm>
          <a:custGeom>
            <a:avLst/>
            <a:gdLst>
              <a:gd name="connsiteX0" fmla="*/ 0 w 1370610"/>
              <a:gd name="connsiteY0" fmla="*/ 177140 h 764968"/>
              <a:gd name="connsiteX1" fmla="*/ 510639 w 1370610"/>
              <a:gd name="connsiteY1" fmla="*/ 40574 h 764968"/>
              <a:gd name="connsiteX2" fmla="*/ 926275 w 1370610"/>
              <a:gd name="connsiteY2" fmla="*/ 16823 h 764968"/>
              <a:gd name="connsiteX3" fmla="*/ 1252846 w 1370610"/>
              <a:gd name="connsiteY3" fmla="*/ 141514 h 764968"/>
              <a:gd name="connsiteX4" fmla="*/ 1353787 w 1370610"/>
              <a:gd name="connsiteY4" fmla="*/ 379020 h 764968"/>
              <a:gd name="connsiteX5" fmla="*/ 1353787 w 1370610"/>
              <a:gd name="connsiteY5" fmla="*/ 574963 h 764968"/>
              <a:gd name="connsiteX6" fmla="*/ 1282535 w 1370610"/>
              <a:gd name="connsiteY6" fmla="*/ 764968 h 764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0610" h="764968">
                <a:moveTo>
                  <a:pt x="0" y="177140"/>
                </a:moveTo>
                <a:cubicBezTo>
                  <a:pt x="178130" y="122217"/>
                  <a:pt x="356260" y="67294"/>
                  <a:pt x="510639" y="40574"/>
                </a:cubicBezTo>
                <a:cubicBezTo>
                  <a:pt x="665018" y="13854"/>
                  <a:pt x="802574" y="0"/>
                  <a:pt x="926275" y="16823"/>
                </a:cubicBezTo>
                <a:cubicBezTo>
                  <a:pt x="1049976" y="33646"/>
                  <a:pt x="1181594" y="81148"/>
                  <a:pt x="1252846" y="141514"/>
                </a:cubicBezTo>
                <a:cubicBezTo>
                  <a:pt x="1324098" y="201880"/>
                  <a:pt x="1336964" y="306779"/>
                  <a:pt x="1353787" y="379020"/>
                </a:cubicBezTo>
                <a:cubicBezTo>
                  <a:pt x="1370610" y="451261"/>
                  <a:pt x="1365662" y="510638"/>
                  <a:pt x="1353787" y="574963"/>
                </a:cubicBezTo>
                <a:cubicBezTo>
                  <a:pt x="1341912" y="639288"/>
                  <a:pt x="1312223" y="702128"/>
                  <a:pt x="1282535" y="76496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6" name="Freeform 35"/>
          <p:cNvSpPr/>
          <p:nvPr/>
        </p:nvSpPr>
        <p:spPr>
          <a:xfrm>
            <a:off x="2649583" y="2239861"/>
            <a:ext cx="778823" cy="1330037"/>
          </a:xfrm>
          <a:custGeom>
            <a:avLst/>
            <a:gdLst>
              <a:gd name="connsiteX0" fmla="*/ 778823 w 778823"/>
              <a:gd name="connsiteY0" fmla="*/ 0 h 1330037"/>
              <a:gd name="connsiteX1" fmla="*/ 363187 w 778823"/>
              <a:gd name="connsiteY1" fmla="*/ 338447 h 1330037"/>
              <a:gd name="connsiteX2" fmla="*/ 119743 w 778823"/>
              <a:gd name="connsiteY2" fmla="*/ 629392 h 1330037"/>
              <a:gd name="connsiteX3" fmla="*/ 12865 w 778823"/>
              <a:gd name="connsiteY3" fmla="*/ 1009403 h 1330037"/>
              <a:gd name="connsiteX4" fmla="*/ 42553 w 778823"/>
              <a:gd name="connsiteY4" fmla="*/ 1229096 h 1330037"/>
              <a:gd name="connsiteX5" fmla="*/ 101930 w 778823"/>
              <a:gd name="connsiteY5" fmla="*/ 1330037 h 133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8823" h="1330037">
                <a:moveTo>
                  <a:pt x="778823" y="0"/>
                </a:moveTo>
                <a:cubicBezTo>
                  <a:pt x="625928" y="116774"/>
                  <a:pt x="473034" y="233548"/>
                  <a:pt x="363187" y="338447"/>
                </a:cubicBezTo>
                <a:cubicBezTo>
                  <a:pt x="253340" y="443346"/>
                  <a:pt x="178130" y="517566"/>
                  <a:pt x="119743" y="629392"/>
                </a:cubicBezTo>
                <a:cubicBezTo>
                  <a:pt x="61356" y="741218"/>
                  <a:pt x="25730" y="909452"/>
                  <a:pt x="12865" y="1009403"/>
                </a:cubicBezTo>
                <a:cubicBezTo>
                  <a:pt x="0" y="1109354"/>
                  <a:pt x="27709" y="1175657"/>
                  <a:pt x="42553" y="1229096"/>
                </a:cubicBezTo>
                <a:cubicBezTo>
                  <a:pt x="57397" y="1282535"/>
                  <a:pt x="79663" y="1306286"/>
                  <a:pt x="101930" y="1330037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3749040" y="1844017"/>
            <a:ext cx="1862447" cy="1161803"/>
          </a:xfrm>
          <a:custGeom>
            <a:avLst/>
            <a:gdLst>
              <a:gd name="connsiteX0" fmla="*/ 0 w 1862447"/>
              <a:gd name="connsiteY0" fmla="*/ 247403 h 1161803"/>
              <a:gd name="connsiteX1" fmla="*/ 540327 w 1862447"/>
              <a:gd name="connsiteY1" fmla="*/ 57397 h 1161803"/>
              <a:gd name="connsiteX2" fmla="*/ 1092530 w 1862447"/>
              <a:gd name="connsiteY2" fmla="*/ 9896 h 1161803"/>
              <a:gd name="connsiteX3" fmla="*/ 1543792 w 1862447"/>
              <a:gd name="connsiteY3" fmla="*/ 116774 h 1161803"/>
              <a:gd name="connsiteX4" fmla="*/ 1810987 w 1862447"/>
              <a:gd name="connsiteY4" fmla="*/ 478972 h 1161803"/>
              <a:gd name="connsiteX5" fmla="*/ 1852551 w 1862447"/>
              <a:gd name="connsiteY5" fmla="*/ 847107 h 1161803"/>
              <a:gd name="connsiteX6" fmla="*/ 1751610 w 1862447"/>
              <a:gd name="connsiteY6" fmla="*/ 1161803 h 1161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62447" h="1161803">
                <a:moveTo>
                  <a:pt x="0" y="247403"/>
                </a:moveTo>
                <a:cubicBezTo>
                  <a:pt x="179119" y="172192"/>
                  <a:pt x="358239" y="96982"/>
                  <a:pt x="540327" y="57397"/>
                </a:cubicBezTo>
                <a:cubicBezTo>
                  <a:pt x="722415" y="17813"/>
                  <a:pt x="925286" y="0"/>
                  <a:pt x="1092530" y="9896"/>
                </a:cubicBezTo>
                <a:cubicBezTo>
                  <a:pt x="1259774" y="19792"/>
                  <a:pt x="1424049" y="38595"/>
                  <a:pt x="1543792" y="116774"/>
                </a:cubicBezTo>
                <a:cubicBezTo>
                  <a:pt x="1663535" y="194953"/>
                  <a:pt x="1759527" y="357250"/>
                  <a:pt x="1810987" y="478972"/>
                </a:cubicBezTo>
                <a:cubicBezTo>
                  <a:pt x="1862447" y="600694"/>
                  <a:pt x="1862447" y="733302"/>
                  <a:pt x="1852551" y="847107"/>
                </a:cubicBezTo>
                <a:cubicBezTo>
                  <a:pt x="1842655" y="960912"/>
                  <a:pt x="1797132" y="1061357"/>
                  <a:pt x="1751610" y="1161803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8" name="Freeform 37"/>
          <p:cNvSpPr/>
          <p:nvPr/>
        </p:nvSpPr>
        <p:spPr>
          <a:xfrm>
            <a:off x="2226030" y="1705472"/>
            <a:ext cx="1523010" cy="2042555"/>
          </a:xfrm>
          <a:custGeom>
            <a:avLst/>
            <a:gdLst>
              <a:gd name="connsiteX0" fmla="*/ 1523010 w 1523010"/>
              <a:gd name="connsiteY0" fmla="*/ 0 h 2042555"/>
              <a:gd name="connsiteX1" fmla="*/ 947057 w 1523010"/>
              <a:gd name="connsiteY1" fmla="*/ 332509 h 2042555"/>
              <a:gd name="connsiteX2" fmla="*/ 418605 w 1523010"/>
              <a:gd name="connsiteY2" fmla="*/ 831272 h 2042555"/>
              <a:gd name="connsiteX3" fmla="*/ 68283 w 1523010"/>
              <a:gd name="connsiteY3" fmla="*/ 1472540 h 2042555"/>
              <a:gd name="connsiteX4" fmla="*/ 8906 w 1523010"/>
              <a:gd name="connsiteY4" fmla="*/ 1834737 h 2042555"/>
              <a:gd name="connsiteX5" fmla="*/ 80158 w 1523010"/>
              <a:gd name="connsiteY5" fmla="*/ 2042555 h 204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3010" h="2042555">
                <a:moveTo>
                  <a:pt x="1523010" y="0"/>
                </a:moveTo>
                <a:cubicBezTo>
                  <a:pt x="1327067" y="96982"/>
                  <a:pt x="1131125" y="193964"/>
                  <a:pt x="947057" y="332509"/>
                </a:cubicBezTo>
                <a:cubicBezTo>
                  <a:pt x="762990" y="471054"/>
                  <a:pt x="565067" y="641267"/>
                  <a:pt x="418605" y="831272"/>
                </a:cubicBezTo>
                <a:cubicBezTo>
                  <a:pt x="272143" y="1021277"/>
                  <a:pt x="136566" y="1305296"/>
                  <a:pt x="68283" y="1472540"/>
                </a:cubicBezTo>
                <a:cubicBezTo>
                  <a:pt x="0" y="1639784"/>
                  <a:pt x="6927" y="1739735"/>
                  <a:pt x="8906" y="1834737"/>
                </a:cubicBezTo>
                <a:cubicBezTo>
                  <a:pt x="10885" y="1929739"/>
                  <a:pt x="45521" y="1986147"/>
                  <a:pt x="80158" y="2042555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9" name="Freeform 38"/>
          <p:cNvSpPr/>
          <p:nvPr/>
        </p:nvSpPr>
        <p:spPr>
          <a:xfrm>
            <a:off x="4117175" y="1543175"/>
            <a:ext cx="1781299" cy="1450769"/>
          </a:xfrm>
          <a:custGeom>
            <a:avLst/>
            <a:gdLst>
              <a:gd name="connsiteX0" fmla="*/ 0 w 1781299"/>
              <a:gd name="connsiteY0" fmla="*/ 67294 h 1450769"/>
              <a:gd name="connsiteX1" fmla="*/ 599704 w 1781299"/>
              <a:gd name="connsiteY1" fmla="*/ 7917 h 1450769"/>
              <a:gd name="connsiteX2" fmla="*/ 1140031 w 1781299"/>
              <a:gd name="connsiteY2" fmla="*/ 114795 h 1450769"/>
              <a:gd name="connsiteX3" fmla="*/ 1579418 w 1781299"/>
              <a:gd name="connsiteY3" fmla="*/ 506681 h 1450769"/>
              <a:gd name="connsiteX4" fmla="*/ 1757548 w 1781299"/>
              <a:gd name="connsiteY4" fmla="*/ 987632 h 1450769"/>
              <a:gd name="connsiteX5" fmla="*/ 1721922 w 1781299"/>
              <a:gd name="connsiteY5" fmla="*/ 1302328 h 1450769"/>
              <a:gd name="connsiteX6" fmla="*/ 1626920 w 1781299"/>
              <a:gd name="connsiteY6" fmla="*/ 1450769 h 1450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1299" h="1450769">
                <a:moveTo>
                  <a:pt x="0" y="67294"/>
                </a:moveTo>
                <a:cubicBezTo>
                  <a:pt x="204849" y="33647"/>
                  <a:pt x="409699" y="0"/>
                  <a:pt x="599704" y="7917"/>
                </a:cubicBezTo>
                <a:cubicBezTo>
                  <a:pt x="789709" y="15834"/>
                  <a:pt x="976745" y="31668"/>
                  <a:pt x="1140031" y="114795"/>
                </a:cubicBezTo>
                <a:cubicBezTo>
                  <a:pt x="1303317" y="197922"/>
                  <a:pt x="1476499" y="361208"/>
                  <a:pt x="1579418" y="506681"/>
                </a:cubicBezTo>
                <a:cubicBezTo>
                  <a:pt x="1682337" y="652154"/>
                  <a:pt x="1733797" y="855024"/>
                  <a:pt x="1757548" y="987632"/>
                </a:cubicBezTo>
                <a:cubicBezTo>
                  <a:pt x="1781299" y="1120240"/>
                  <a:pt x="1743693" y="1225139"/>
                  <a:pt x="1721922" y="1302328"/>
                </a:cubicBezTo>
                <a:cubicBezTo>
                  <a:pt x="1700151" y="1379518"/>
                  <a:pt x="1663535" y="1415143"/>
                  <a:pt x="1626920" y="1450769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0" name="Freeform 39"/>
          <p:cNvSpPr/>
          <p:nvPr/>
        </p:nvSpPr>
        <p:spPr>
          <a:xfrm>
            <a:off x="2056806" y="1349212"/>
            <a:ext cx="2553195" cy="1894114"/>
          </a:xfrm>
          <a:custGeom>
            <a:avLst/>
            <a:gdLst>
              <a:gd name="connsiteX0" fmla="*/ 2553195 w 2553195"/>
              <a:gd name="connsiteY0" fmla="*/ 0 h 1894114"/>
              <a:gd name="connsiteX1" fmla="*/ 1816925 w 2553195"/>
              <a:gd name="connsiteY1" fmla="*/ 95002 h 1894114"/>
              <a:gd name="connsiteX2" fmla="*/ 1217221 w 2553195"/>
              <a:gd name="connsiteY2" fmla="*/ 356260 h 1894114"/>
              <a:gd name="connsiteX3" fmla="*/ 635330 w 2553195"/>
              <a:gd name="connsiteY3" fmla="*/ 855023 h 1894114"/>
              <a:gd name="connsiteX4" fmla="*/ 290946 w 2553195"/>
              <a:gd name="connsiteY4" fmla="*/ 1318161 h 1894114"/>
              <a:gd name="connsiteX5" fmla="*/ 65315 w 2553195"/>
              <a:gd name="connsiteY5" fmla="*/ 1662545 h 1894114"/>
              <a:gd name="connsiteX6" fmla="*/ 0 w 2553195"/>
              <a:gd name="connsiteY6" fmla="*/ 1894114 h 189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53195" h="1894114">
                <a:moveTo>
                  <a:pt x="2553195" y="0"/>
                </a:moveTo>
                <a:cubicBezTo>
                  <a:pt x="2296391" y="17812"/>
                  <a:pt x="2039587" y="35625"/>
                  <a:pt x="1816925" y="95002"/>
                </a:cubicBezTo>
                <a:cubicBezTo>
                  <a:pt x="1594263" y="154379"/>
                  <a:pt x="1414153" y="229590"/>
                  <a:pt x="1217221" y="356260"/>
                </a:cubicBezTo>
                <a:cubicBezTo>
                  <a:pt x="1020289" y="482930"/>
                  <a:pt x="789709" y="694706"/>
                  <a:pt x="635330" y="855023"/>
                </a:cubicBezTo>
                <a:cubicBezTo>
                  <a:pt x="480951" y="1015340"/>
                  <a:pt x="385949" y="1183574"/>
                  <a:pt x="290946" y="1318161"/>
                </a:cubicBezTo>
                <a:cubicBezTo>
                  <a:pt x="195943" y="1452748"/>
                  <a:pt x="113806" y="1566553"/>
                  <a:pt x="65315" y="1662545"/>
                </a:cubicBezTo>
                <a:cubicBezTo>
                  <a:pt x="16824" y="1758537"/>
                  <a:pt x="8412" y="1826325"/>
                  <a:pt x="0" y="1894114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1" name="Freeform 40"/>
          <p:cNvSpPr/>
          <p:nvPr/>
        </p:nvSpPr>
        <p:spPr>
          <a:xfrm>
            <a:off x="4966261" y="1367025"/>
            <a:ext cx="1163782" cy="1674421"/>
          </a:xfrm>
          <a:custGeom>
            <a:avLst/>
            <a:gdLst>
              <a:gd name="connsiteX0" fmla="*/ 0 w 1163782"/>
              <a:gd name="connsiteY0" fmla="*/ 0 h 1674421"/>
              <a:gd name="connsiteX1" fmla="*/ 445324 w 1163782"/>
              <a:gd name="connsiteY1" fmla="*/ 160317 h 1674421"/>
              <a:gd name="connsiteX2" fmla="*/ 914400 w 1163782"/>
              <a:gd name="connsiteY2" fmla="*/ 564078 h 1674421"/>
              <a:gd name="connsiteX3" fmla="*/ 1122218 w 1163782"/>
              <a:gd name="connsiteY3" fmla="*/ 985652 h 1674421"/>
              <a:gd name="connsiteX4" fmla="*/ 1163782 w 1163782"/>
              <a:gd name="connsiteY4" fmla="*/ 1288473 h 1674421"/>
              <a:gd name="connsiteX5" fmla="*/ 1122218 w 1163782"/>
              <a:gd name="connsiteY5" fmla="*/ 1520041 h 1674421"/>
              <a:gd name="connsiteX6" fmla="*/ 1033153 w 1163782"/>
              <a:gd name="connsiteY6" fmla="*/ 1674421 h 16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3782" h="1674421">
                <a:moveTo>
                  <a:pt x="0" y="0"/>
                </a:moveTo>
                <a:cubicBezTo>
                  <a:pt x="146462" y="33152"/>
                  <a:pt x="292924" y="66304"/>
                  <a:pt x="445324" y="160317"/>
                </a:cubicBezTo>
                <a:cubicBezTo>
                  <a:pt x="597724" y="254330"/>
                  <a:pt x="801584" y="426522"/>
                  <a:pt x="914400" y="564078"/>
                </a:cubicBezTo>
                <a:cubicBezTo>
                  <a:pt x="1027216" y="701634"/>
                  <a:pt x="1080654" y="864920"/>
                  <a:pt x="1122218" y="985652"/>
                </a:cubicBezTo>
                <a:cubicBezTo>
                  <a:pt x="1163782" y="1106384"/>
                  <a:pt x="1163782" y="1199408"/>
                  <a:pt x="1163782" y="1288473"/>
                </a:cubicBezTo>
                <a:cubicBezTo>
                  <a:pt x="1163782" y="1377538"/>
                  <a:pt x="1143990" y="1455716"/>
                  <a:pt x="1122218" y="1520041"/>
                </a:cubicBezTo>
                <a:cubicBezTo>
                  <a:pt x="1100446" y="1584366"/>
                  <a:pt x="1066799" y="1629393"/>
                  <a:pt x="1033153" y="167442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2" name="Freeform 41"/>
          <p:cNvSpPr/>
          <p:nvPr/>
        </p:nvSpPr>
        <p:spPr>
          <a:xfrm>
            <a:off x="2917767" y="1172072"/>
            <a:ext cx="2256312" cy="580901"/>
          </a:xfrm>
          <a:custGeom>
            <a:avLst/>
            <a:gdLst>
              <a:gd name="connsiteX0" fmla="*/ 2256312 w 2256312"/>
              <a:gd name="connsiteY0" fmla="*/ 82137 h 580901"/>
              <a:gd name="connsiteX1" fmla="*/ 1733798 w 2256312"/>
              <a:gd name="connsiteY1" fmla="*/ 4948 h 580901"/>
              <a:gd name="connsiteX2" fmla="*/ 1045029 w 2256312"/>
              <a:gd name="connsiteY2" fmla="*/ 52449 h 580901"/>
              <a:gd name="connsiteX3" fmla="*/ 605642 w 2256312"/>
              <a:gd name="connsiteY3" fmla="*/ 165265 h 580901"/>
              <a:gd name="connsiteX4" fmla="*/ 0 w 2256312"/>
              <a:gd name="connsiteY4" fmla="*/ 580901 h 58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6312" h="580901">
                <a:moveTo>
                  <a:pt x="2256312" y="82137"/>
                </a:moveTo>
                <a:cubicBezTo>
                  <a:pt x="2095995" y="46016"/>
                  <a:pt x="1935679" y="9896"/>
                  <a:pt x="1733798" y="4948"/>
                </a:cubicBezTo>
                <a:cubicBezTo>
                  <a:pt x="1531918" y="0"/>
                  <a:pt x="1233055" y="25730"/>
                  <a:pt x="1045029" y="52449"/>
                </a:cubicBezTo>
                <a:cubicBezTo>
                  <a:pt x="857003" y="79168"/>
                  <a:pt x="779813" y="77190"/>
                  <a:pt x="605642" y="165265"/>
                </a:cubicBezTo>
                <a:cubicBezTo>
                  <a:pt x="431471" y="253340"/>
                  <a:pt x="215735" y="417120"/>
                  <a:pt x="0" y="58090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3" name="Freeform 42"/>
          <p:cNvSpPr/>
          <p:nvPr/>
        </p:nvSpPr>
        <p:spPr>
          <a:xfrm>
            <a:off x="2056806" y="1966729"/>
            <a:ext cx="558141" cy="742208"/>
          </a:xfrm>
          <a:custGeom>
            <a:avLst/>
            <a:gdLst>
              <a:gd name="connsiteX0" fmla="*/ 558141 w 558141"/>
              <a:gd name="connsiteY0" fmla="*/ 0 h 742208"/>
              <a:gd name="connsiteX1" fmla="*/ 219694 w 558141"/>
              <a:gd name="connsiteY1" fmla="*/ 403761 h 742208"/>
              <a:gd name="connsiteX2" fmla="*/ 0 w 558141"/>
              <a:gd name="connsiteY2" fmla="*/ 742208 h 74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8141" h="742208">
                <a:moveTo>
                  <a:pt x="558141" y="0"/>
                </a:moveTo>
                <a:cubicBezTo>
                  <a:pt x="435429" y="140030"/>
                  <a:pt x="312717" y="280060"/>
                  <a:pt x="219694" y="403761"/>
                </a:cubicBezTo>
                <a:cubicBezTo>
                  <a:pt x="126671" y="527462"/>
                  <a:pt x="63335" y="634835"/>
                  <a:pt x="0" y="74220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5494713" y="1396713"/>
            <a:ext cx="911431" cy="1674421"/>
          </a:xfrm>
          <a:custGeom>
            <a:avLst/>
            <a:gdLst>
              <a:gd name="connsiteX0" fmla="*/ 0 w 911431"/>
              <a:gd name="connsiteY0" fmla="*/ 0 h 1674421"/>
              <a:gd name="connsiteX1" fmla="*/ 380010 w 911431"/>
              <a:gd name="connsiteY1" fmla="*/ 267195 h 1674421"/>
              <a:gd name="connsiteX2" fmla="*/ 801584 w 911431"/>
              <a:gd name="connsiteY2" fmla="*/ 765959 h 1674421"/>
              <a:gd name="connsiteX3" fmla="*/ 902524 w 911431"/>
              <a:gd name="connsiteY3" fmla="*/ 1312224 h 1674421"/>
              <a:gd name="connsiteX4" fmla="*/ 855023 w 911431"/>
              <a:gd name="connsiteY4" fmla="*/ 1549730 h 1674421"/>
              <a:gd name="connsiteX5" fmla="*/ 801584 w 911431"/>
              <a:gd name="connsiteY5" fmla="*/ 1674421 h 16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431" h="1674421">
                <a:moveTo>
                  <a:pt x="0" y="0"/>
                </a:moveTo>
                <a:cubicBezTo>
                  <a:pt x="123206" y="69767"/>
                  <a:pt x="246413" y="139535"/>
                  <a:pt x="380010" y="267195"/>
                </a:cubicBezTo>
                <a:cubicBezTo>
                  <a:pt x="513607" y="394855"/>
                  <a:pt x="714498" y="591788"/>
                  <a:pt x="801584" y="765959"/>
                </a:cubicBezTo>
                <a:cubicBezTo>
                  <a:pt x="888670" y="940131"/>
                  <a:pt x="893618" y="1181596"/>
                  <a:pt x="902524" y="1312224"/>
                </a:cubicBezTo>
                <a:cubicBezTo>
                  <a:pt x="911431" y="1442853"/>
                  <a:pt x="871846" y="1489364"/>
                  <a:pt x="855023" y="1549730"/>
                </a:cubicBezTo>
                <a:cubicBezTo>
                  <a:pt x="838200" y="1610096"/>
                  <a:pt x="819892" y="1642258"/>
                  <a:pt x="801584" y="167442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5" name="Freeform 44"/>
          <p:cNvSpPr/>
          <p:nvPr/>
        </p:nvSpPr>
        <p:spPr>
          <a:xfrm>
            <a:off x="2074619" y="1871726"/>
            <a:ext cx="368135" cy="457200"/>
          </a:xfrm>
          <a:custGeom>
            <a:avLst/>
            <a:gdLst>
              <a:gd name="connsiteX0" fmla="*/ 368135 w 368135"/>
              <a:gd name="connsiteY0" fmla="*/ 0 h 457200"/>
              <a:gd name="connsiteX1" fmla="*/ 178130 w 368135"/>
              <a:gd name="connsiteY1" fmla="*/ 225631 h 457200"/>
              <a:gd name="connsiteX2" fmla="*/ 0 w 368135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135" h="457200">
                <a:moveTo>
                  <a:pt x="368135" y="0"/>
                </a:moveTo>
                <a:cubicBezTo>
                  <a:pt x="303810" y="74715"/>
                  <a:pt x="239486" y="149431"/>
                  <a:pt x="178130" y="225631"/>
                </a:cubicBezTo>
                <a:cubicBezTo>
                  <a:pt x="116774" y="301831"/>
                  <a:pt x="58387" y="379515"/>
                  <a:pt x="0" y="45720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2674323" y="1087955"/>
            <a:ext cx="843148" cy="546265"/>
          </a:xfrm>
          <a:custGeom>
            <a:avLst/>
            <a:gdLst>
              <a:gd name="connsiteX0" fmla="*/ 0 w 843148"/>
              <a:gd name="connsiteY0" fmla="*/ 546265 h 546265"/>
              <a:gd name="connsiteX1" fmla="*/ 332509 w 843148"/>
              <a:gd name="connsiteY1" fmla="*/ 249382 h 546265"/>
              <a:gd name="connsiteX2" fmla="*/ 843148 w 843148"/>
              <a:gd name="connsiteY2" fmla="*/ 0 h 54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3148" h="546265">
                <a:moveTo>
                  <a:pt x="0" y="546265"/>
                </a:moveTo>
                <a:cubicBezTo>
                  <a:pt x="95992" y="443345"/>
                  <a:pt x="191984" y="340426"/>
                  <a:pt x="332509" y="249382"/>
                </a:cubicBezTo>
                <a:cubicBezTo>
                  <a:pt x="473034" y="158338"/>
                  <a:pt x="658091" y="79169"/>
                  <a:pt x="843148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2062744" y="1717347"/>
            <a:ext cx="267195" cy="302821"/>
          </a:xfrm>
          <a:custGeom>
            <a:avLst/>
            <a:gdLst>
              <a:gd name="connsiteX0" fmla="*/ 0 w 267195"/>
              <a:gd name="connsiteY0" fmla="*/ 302821 h 302821"/>
              <a:gd name="connsiteX1" fmla="*/ 172192 w 267195"/>
              <a:gd name="connsiteY1" fmla="*/ 106878 h 302821"/>
              <a:gd name="connsiteX2" fmla="*/ 267195 w 267195"/>
              <a:gd name="connsiteY2" fmla="*/ 0 h 302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195" h="302821">
                <a:moveTo>
                  <a:pt x="0" y="302821"/>
                </a:moveTo>
                <a:lnTo>
                  <a:pt x="172192" y="106878"/>
                </a:lnTo>
                <a:lnTo>
                  <a:pt x="267195" y="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2537757" y="1082017"/>
            <a:ext cx="558140" cy="380010"/>
          </a:xfrm>
          <a:custGeom>
            <a:avLst/>
            <a:gdLst>
              <a:gd name="connsiteX0" fmla="*/ 0 w 558140"/>
              <a:gd name="connsiteY0" fmla="*/ 380010 h 380010"/>
              <a:gd name="connsiteX1" fmla="*/ 172192 w 558140"/>
              <a:gd name="connsiteY1" fmla="*/ 249382 h 380010"/>
              <a:gd name="connsiteX2" fmla="*/ 374073 w 558140"/>
              <a:gd name="connsiteY2" fmla="*/ 106878 h 380010"/>
              <a:gd name="connsiteX3" fmla="*/ 558140 w 558140"/>
              <a:gd name="connsiteY3" fmla="*/ 0 h 38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40" h="380010">
                <a:moveTo>
                  <a:pt x="0" y="380010"/>
                </a:moveTo>
                <a:cubicBezTo>
                  <a:pt x="54923" y="337457"/>
                  <a:pt x="109847" y="294904"/>
                  <a:pt x="172192" y="249382"/>
                </a:cubicBezTo>
                <a:cubicBezTo>
                  <a:pt x="234538" y="203860"/>
                  <a:pt x="309748" y="148442"/>
                  <a:pt x="374073" y="106878"/>
                </a:cubicBezTo>
                <a:cubicBezTo>
                  <a:pt x="438398" y="65314"/>
                  <a:pt x="498269" y="32657"/>
                  <a:pt x="558140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2062744" y="1509529"/>
            <a:ext cx="130628" cy="172192"/>
          </a:xfrm>
          <a:custGeom>
            <a:avLst/>
            <a:gdLst>
              <a:gd name="connsiteX0" fmla="*/ 0 w 130628"/>
              <a:gd name="connsiteY0" fmla="*/ 172192 h 172192"/>
              <a:gd name="connsiteX1" fmla="*/ 95003 w 130628"/>
              <a:gd name="connsiteY1" fmla="*/ 65314 h 172192"/>
              <a:gd name="connsiteX2" fmla="*/ 130628 w 130628"/>
              <a:gd name="connsiteY2" fmla="*/ 0 h 172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" h="172192">
                <a:moveTo>
                  <a:pt x="0" y="172192"/>
                </a:moveTo>
                <a:cubicBezTo>
                  <a:pt x="36616" y="133102"/>
                  <a:pt x="73232" y="94013"/>
                  <a:pt x="95003" y="65314"/>
                </a:cubicBezTo>
                <a:cubicBezTo>
                  <a:pt x="116774" y="36615"/>
                  <a:pt x="123701" y="18307"/>
                  <a:pt x="130628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0" name="Freeform 49"/>
          <p:cNvSpPr/>
          <p:nvPr/>
        </p:nvSpPr>
        <p:spPr>
          <a:xfrm>
            <a:off x="2407128" y="1093892"/>
            <a:ext cx="267195" cy="178130"/>
          </a:xfrm>
          <a:custGeom>
            <a:avLst/>
            <a:gdLst>
              <a:gd name="connsiteX0" fmla="*/ 0 w 267195"/>
              <a:gd name="connsiteY0" fmla="*/ 178130 h 178130"/>
              <a:gd name="connsiteX1" fmla="*/ 160317 w 267195"/>
              <a:gd name="connsiteY1" fmla="*/ 47502 h 178130"/>
              <a:gd name="connsiteX2" fmla="*/ 267195 w 267195"/>
              <a:gd name="connsiteY2" fmla="*/ 0 h 17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195" h="178130">
                <a:moveTo>
                  <a:pt x="0" y="178130"/>
                </a:moveTo>
                <a:cubicBezTo>
                  <a:pt x="57892" y="127660"/>
                  <a:pt x="115785" y="77190"/>
                  <a:pt x="160317" y="47502"/>
                </a:cubicBezTo>
                <a:cubicBezTo>
                  <a:pt x="204849" y="17814"/>
                  <a:pt x="236022" y="8907"/>
                  <a:pt x="267195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1" name="Freeform 50"/>
          <p:cNvSpPr/>
          <p:nvPr/>
        </p:nvSpPr>
        <p:spPr>
          <a:xfrm>
            <a:off x="4990011" y="1087955"/>
            <a:ext cx="902525" cy="409698"/>
          </a:xfrm>
          <a:custGeom>
            <a:avLst/>
            <a:gdLst>
              <a:gd name="connsiteX0" fmla="*/ 0 w 902525"/>
              <a:gd name="connsiteY0" fmla="*/ 0 h 409698"/>
              <a:gd name="connsiteX1" fmla="*/ 397824 w 902525"/>
              <a:gd name="connsiteY1" fmla="*/ 118753 h 409698"/>
              <a:gd name="connsiteX2" fmla="*/ 807523 w 902525"/>
              <a:gd name="connsiteY2" fmla="*/ 320634 h 409698"/>
              <a:gd name="connsiteX3" fmla="*/ 902525 w 902525"/>
              <a:gd name="connsiteY3" fmla="*/ 409698 h 409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2525" h="409698">
                <a:moveTo>
                  <a:pt x="0" y="0"/>
                </a:moveTo>
                <a:cubicBezTo>
                  <a:pt x="131618" y="32657"/>
                  <a:pt x="263237" y="65314"/>
                  <a:pt x="397824" y="118753"/>
                </a:cubicBezTo>
                <a:cubicBezTo>
                  <a:pt x="532411" y="172192"/>
                  <a:pt x="723406" y="272143"/>
                  <a:pt x="807523" y="320634"/>
                </a:cubicBezTo>
                <a:cubicBezTo>
                  <a:pt x="891640" y="369125"/>
                  <a:pt x="897082" y="389411"/>
                  <a:pt x="902525" y="40969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2" name="Freeform 51"/>
          <p:cNvSpPr/>
          <p:nvPr/>
        </p:nvSpPr>
        <p:spPr>
          <a:xfrm>
            <a:off x="6112230" y="1675783"/>
            <a:ext cx="542306" cy="1419102"/>
          </a:xfrm>
          <a:custGeom>
            <a:avLst/>
            <a:gdLst>
              <a:gd name="connsiteX0" fmla="*/ 0 w 542306"/>
              <a:gd name="connsiteY0" fmla="*/ 0 h 1419102"/>
              <a:gd name="connsiteX1" fmla="*/ 249381 w 542306"/>
              <a:gd name="connsiteY1" fmla="*/ 320634 h 1419102"/>
              <a:gd name="connsiteX2" fmla="*/ 480950 w 542306"/>
              <a:gd name="connsiteY2" fmla="*/ 724395 h 1419102"/>
              <a:gd name="connsiteX3" fmla="*/ 540327 w 542306"/>
              <a:gd name="connsiteY3" fmla="*/ 1015341 h 1419102"/>
              <a:gd name="connsiteX4" fmla="*/ 492826 w 542306"/>
              <a:gd name="connsiteY4" fmla="*/ 1276598 h 1419102"/>
              <a:gd name="connsiteX5" fmla="*/ 421574 w 542306"/>
              <a:gd name="connsiteY5" fmla="*/ 1419102 h 1419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2306" h="1419102">
                <a:moveTo>
                  <a:pt x="0" y="0"/>
                </a:moveTo>
                <a:cubicBezTo>
                  <a:pt x="84611" y="99951"/>
                  <a:pt x="169223" y="199902"/>
                  <a:pt x="249381" y="320634"/>
                </a:cubicBezTo>
                <a:cubicBezTo>
                  <a:pt x="329539" y="441366"/>
                  <a:pt x="432459" y="608611"/>
                  <a:pt x="480950" y="724395"/>
                </a:cubicBezTo>
                <a:cubicBezTo>
                  <a:pt x="529441" y="840180"/>
                  <a:pt x="538348" y="923307"/>
                  <a:pt x="540327" y="1015341"/>
                </a:cubicBezTo>
                <a:cubicBezTo>
                  <a:pt x="542306" y="1107375"/>
                  <a:pt x="512618" y="1209305"/>
                  <a:pt x="492826" y="1276598"/>
                </a:cubicBezTo>
                <a:cubicBezTo>
                  <a:pt x="473034" y="1343891"/>
                  <a:pt x="421574" y="1419102"/>
                  <a:pt x="421574" y="1419102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3" name="Freeform 52"/>
          <p:cNvSpPr/>
          <p:nvPr/>
        </p:nvSpPr>
        <p:spPr>
          <a:xfrm>
            <a:off x="5405648" y="1093892"/>
            <a:ext cx="1080654" cy="771897"/>
          </a:xfrm>
          <a:custGeom>
            <a:avLst/>
            <a:gdLst>
              <a:gd name="connsiteX0" fmla="*/ 0 w 1080654"/>
              <a:gd name="connsiteY0" fmla="*/ 0 h 771897"/>
              <a:gd name="connsiteX1" fmla="*/ 451262 w 1080654"/>
              <a:gd name="connsiteY1" fmla="*/ 225632 h 771897"/>
              <a:gd name="connsiteX2" fmla="*/ 878774 w 1080654"/>
              <a:gd name="connsiteY2" fmla="*/ 534390 h 771897"/>
              <a:gd name="connsiteX3" fmla="*/ 1080654 w 1080654"/>
              <a:gd name="connsiteY3" fmla="*/ 771897 h 771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654" h="771897">
                <a:moveTo>
                  <a:pt x="0" y="0"/>
                </a:moveTo>
                <a:cubicBezTo>
                  <a:pt x="152400" y="68283"/>
                  <a:pt x="304800" y="136567"/>
                  <a:pt x="451262" y="225632"/>
                </a:cubicBezTo>
                <a:cubicBezTo>
                  <a:pt x="597724" y="314697"/>
                  <a:pt x="773875" y="443346"/>
                  <a:pt x="878774" y="534390"/>
                </a:cubicBezTo>
                <a:cubicBezTo>
                  <a:pt x="983673" y="625434"/>
                  <a:pt x="1032163" y="698665"/>
                  <a:pt x="1080654" y="771897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4" name="Freeform 53"/>
          <p:cNvSpPr/>
          <p:nvPr/>
        </p:nvSpPr>
        <p:spPr>
          <a:xfrm>
            <a:off x="6664432" y="2121108"/>
            <a:ext cx="238496" cy="1027216"/>
          </a:xfrm>
          <a:custGeom>
            <a:avLst/>
            <a:gdLst>
              <a:gd name="connsiteX0" fmla="*/ 0 w 238496"/>
              <a:gd name="connsiteY0" fmla="*/ 0 h 1027216"/>
              <a:gd name="connsiteX1" fmla="*/ 136566 w 238496"/>
              <a:gd name="connsiteY1" fmla="*/ 261257 h 1027216"/>
              <a:gd name="connsiteX2" fmla="*/ 225631 w 238496"/>
              <a:gd name="connsiteY2" fmla="*/ 575953 h 1027216"/>
              <a:gd name="connsiteX3" fmla="*/ 213756 w 238496"/>
              <a:gd name="connsiteY3" fmla="*/ 843148 h 1027216"/>
              <a:gd name="connsiteX4" fmla="*/ 112816 w 238496"/>
              <a:gd name="connsiteY4" fmla="*/ 1027216 h 102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496" h="1027216">
                <a:moveTo>
                  <a:pt x="0" y="0"/>
                </a:moveTo>
                <a:cubicBezTo>
                  <a:pt x="49480" y="82632"/>
                  <a:pt x="98961" y="165265"/>
                  <a:pt x="136566" y="261257"/>
                </a:cubicBezTo>
                <a:cubicBezTo>
                  <a:pt x="174171" y="357249"/>
                  <a:pt x="212766" y="478971"/>
                  <a:pt x="225631" y="575953"/>
                </a:cubicBezTo>
                <a:cubicBezTo>
                  <a:pt x="238496" y="672935"/>
                  <a:pt x="232558" y="767938"/>
                  <a:pt x="213756" y="843148"/>
                </a:cubicBezTo>
                <a:cubicBezTo>
                  <a:pt x="194954" y="918358"/>
                  <a:pt x="153885" y="972787"/>
                  <a:pt x="112816" y="1027216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5" name="Freeform 54"/>
          <p:cNvSpPr/>
          <p:nvPr/>
        </p:nvSpPr>
        <p:spPr>
          <a:xfrm>
            <a:off x="5625341" y="1076079"/>
            <a:ext cx="540328" cy="308759"/>
          </a:xfrm>
          <a:custGeom>
            <a:avLst/>
            <a:gdLst>
              <a:gd name="connsiteX0" fmla="*/ 0 w 540328"/>
              <a:gd name="connsiteY0" fmla="*/ 0 h 308759"/>
              <a:gd name="connsiteX1" fmla="*/ 261257 w 540328"/>
              <a:gd name="connsiteY1" fmla="*/ 118754 h 308759"/>
              <a:gd name="connsiteX2" fmla="*/ 540328 w 540328"/>
              <a:gd name="connsiteY2" fmla="*/ 308759 h 30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0328" h="308759">
                <a:moveTo>
                  <a:pt x="0" y="0"/>
                </a:moveTo>
                <a:cubicBezTo>
                  <a:pt x="85601" y="33647"/>
                  <a:pt x="171202" y="67294"/>
                  <a:pt x="261257" y="118754"/>
                </a:cubicBezTo>
                <a:cubicBezTo>
                  <a:pt x="351312" y="170214"/>
                  <a:pt x="445820" y="239486"/>
                  <a:pt x="540328" y="308759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6" name="Freeform 55"/>
          <p:cNvSpPr/>
          <p:nvPr/>
        </p:nvSpPr>
        <p:spPr>
          <a:xfrm>
            <a:off x="6415050" y="1562968"/>
            <a:ext cx="703614" cy="1662545"/>
          </a:xfrm>
          <a:custGeom>
            <a:avLst/>
            <a:gdLst>
              <a:gd name="connsiteX0" fmla="*/ 0 w 703614"/>
              <a:gd name="connsiteY0" fmla="*/ 0 h 1662545"/>
              <a:gd name="connsiteX1" fmla="*/ 255320 w 703614"/>
              <a:gd name="connsiteY1" fmla="*/ 267195 h 1662545"/>
              <a:gd name="connsiteX2" fmla="*/ 504702 w 703614"/>
              <a:gd name="connsiteY2" fmla="*/ 653143 h 1662545"/>
              <a:gd name="connsiteX3" fmla="*/ 647206 w 703614"/>
              <a:gd name="connsiteY3" fmla="*/ 1021278 h 1662545"/>
              <a:gd name="connsiteX4" fmla="*/ 694707 w 703614"/>
              <a:gd name="connsiteY4" fmla="*/ 1377537 h 1662545"/>
              <a:gd name="connsiteX5" fmla="*/ 593767 w 703614"/>
              <a:gd name="connsiteY5" fmla="*/ 1662545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3614" h="1662545">
                <a:moveTo>
                  <a:pt x="0" y="0"/>
                </a:moveTo>
                <a:cubicBezTo>
                  <a:pt x="85601" y="79169"/>
                  <a:pt x="171203" y="158338"/>
                  <a:pt x="255320" y="267195"/>
                </a:cubicBezTo>
                <a:cubicBezTo>
                  <a:pt x="339437" y="376052"/>
                  <a:pt x="439388" y="527463"/>
                  <a:pt x="504702" y="653143"/>
                </a:cubicBezTo>
                <a:cubicBezTo>
                  <a:pt x="570016" y="778824"/>
                  <a:pt x="615539" y="900546"/>
                  <a:pt x="647206" y="1021278"/>
                </a:cubicBezTo>
                <a:cubicBezTo>
                  <a:pt x="678874" y="1142010"/>
                  <a:pt x="703614" y="1270659"/>
                  <a:pt x="694707" y="1377537"/>
                </a:cubicBezTo>
                <a:cubicBezTo>
                  <a:pt x="685800" y="1484415"/>
                  <a:pt x="639783" y="1573480"/>
                  <a:pt x="593767" y="1662545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7" name="Freeform 56"/>
          <p:cNvSpPr/>
          <p:nvPr/>
        </p:nvSpPr>
        <p:spPr>
          <a:xfrm>
            <a:off x="6035040" y="1082017"/>
            <a:ext cx="653143" cy="504701"/>
          </a:xfrm>
          <a:custGeom>
            <a:avLst/>
            <a:gdLst>
              <a:gd name="connsiteX0" fmla="*/ 0 w 653143"/>
              <a:gd name="connsiteY0" fmla="*/ 0 h 504701"/>
              <a:gd name="connsiteX1" fmla="*/ 344384 w 653143"/>
              <a:gd name="connsiteY1" fmla="*/ 219694 h 504701"/>
              <a:gd name="connsiteX2" fmla="*/ 653143 w 653143"/>
              <a:gd name="connsiteY2" fmla="*/ 504701 h 50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143" h="504701">
                <a:moveTo>
                  <a:pt x="0" y="0"/>
                </a:moveTo>
                <a:cubicBezTo>
                  <a:pt x="117763" y="67788"/>
                  <a:pt x="235527" y="135577"/>
                  <a:pt x="344384" y="219694"/>
                </a:cubicBezTo>
                <a:cubicBezTo>
                  <a:pt x="453241" y="303811"/>
                  <a:pt x="553192" y="404256"/>
                  <a:pt x="653143" y="50470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8" name="Freeform 57"/>
          <p:cNvSpPr/>
          <p:nvPr/>
        </p:nvSpPr>
        <p:spPr>
          <a:xfrm>
            <a:off x="6890063" y="1824225"/>
            <a:ext cx="446314" cy="1472540"/>
          </a:xfrm>
          <a:custGeom>
            <a:avLst/>
            <a:gdLst>
              <a:gd name="connsiteX0" fmla="*/ 0 w 446314"/>
              <a:gd name="connsiteY0" fmla="*/ 0 h 1472540"/>
              <a:gd name="connsiteX1" fmla="*/ 249382 w 446314"/>
              <a:gd name="connsiteY1" fmla="*/ 433449 h 1472540"/>
              <a:gd name="connsiteX2" fmla="*/ 362198 w 446314"/>
              <a:gd name="connsiteY2" fmla="*/ 760021 h 1472540"/>
              <a:gd name="connsiteX3" fmla="*/ 445325 w 446314"/>
              <a:gd name="connsiteY3" fmla="*/ 1169719 h 1472540"/>
              <a:gd name="connsiteX4" fmla="*/ 368135 w 446314"/>
              <a:gd name="connsiteY4" fmla="*/ 1472540 h 14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314" h="1472540">
                <a:moveTo>
                  <a:pt x="0" y="0"/>
                </a:moveTo>
                <a:cubicBezTo>
                  <a:pt x="94508" y="153389"/>
                  <a:pt x="189016" y="306779"/>
                  <a:pt x="249382" y="433449"/>
                </a:cubicBezTo>
                <a:cubicBezTo>
                  <a:pt x="309748" y="560119"/>
                  <a:pt x="329541" y="637309"/>
                  <a:pt x="362198" y="760021"/>
                </a:cubicBezTo>
                <a:cubicBezTo>
                  <a:pt x="394855" y="882733"/>
                  <a:pt x="444336" y="1050966"/>
                  <a:pt x="445325" y="1169719"/>
                </a:cubicBezTo>
                <a:cubicBezTo>
                  <a:pt x="446314" y="1288472"/>
                  <a:pt x="407224" y="1380506"/>
                  <a:pt x="368135" y="147254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9" name="Freeform 58"/>
          <p:cNvSpPr/>
          <p:nvPr/>
        </p:nvSpPr>
        <p:spPr>
          <a:xfrm>
            <a:off x="6302235" y="1070142"/>
            <a:ext cx="795647" cy="748145"/>
          </a:xfrm>
          <a:custGeom>
            <a:avLst/>
            <a:gdLst>
              <a:gd name="connsiteX0" fmla="*/ 0 w 795647"/>
              <a:gd name="connsiteY0" fmla="*/ 0 h 748145"/>
              <a:gd name="connsiteX1" fmla="*/ 480950 w 795647"/>
              <a:gd name="connsiteY1" fmla="*/ 314696 h 748145"/>
              <a:gd name="connsiteX2" fmla="*/ 795647 w 795647"/>
              <a:gd name="connsiteY2" fmla="*/ 748145 h 748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5647" h="748145">
                <a:moveTo>
                  <a:pt x="0" y="0"/>
                </a:moveTo>
                <a:cubicBezTo>
                  <a:pt x="174171" y="95002"/>
                  <a:pt x="348342" y="190005"/>
                  <a:pt x="480950" y="314696"/>
                </a:cubicBezTo>
                <a:cubicBezTo>
                  <a:pt x="613558" y="439387"/>
                  <a:pt x="704602" y="593766"/>
                  <a:pt x="795647" y="748145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0" name="Freeform 59"/>
          <p:cNvSpPr/>
          <p:nvPr/>
        </p:nvSpPr>
        <p:spPr>
          <a:xfrm>
            <a:off x="7246323" y="2091420"/>
            <a:ext cx="292925" cy="1246909"/>
          </a:xfrm>
          <a:custGeom>
            <a:avLst/>
            <a:gdLst>
              <a:gd name="connsiteX0" fmla="*/ 0 w 292925"/>
              <a:gd name="connsiteY0" fmla="*/ 0 h 1246909"/>
              <a:gd name="connsiteX1" fmla="*/ 178130 w 292925"/>
              <a:gd name="connsiteY1" fmla="*/ 362197 h 1246909"/>
              <a:gd name="connsiteX2" fmla="*/ 255320 w 292925"/>
              <a:gd name="connsiteY2" fmla="*/ 653143 h 1246909"/>
              <a:gd name="connsiteX3" fmla="*/ 290946 w 292925"/>
              <a:gd name="connsiteY3" fmla="*/ 914400 h 1246909"/>
              <a:gd name="connsiteX4" fmla="*/ 243444 w 292925"/>
              <a:gd name="connsiteY4" fmla="*/ 1246909 h 124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5" h="1246909">
                <a:moveTo>
                  <a:pt x="0" y="0"/>
                </a:moveTo>
                <a:cubicBezTo>
                  <a:pt x="67788" y="126670"/>
                  <a:pt x="135577" y="253340"/>
                  <a:pt x="178130" y="362197"/>
                </a:cubicBezTo>
                <a:cubicBezTo>
                  <a:pt x="220683" y="471054"/>
                  <a:pt x="236517" y="561109"/>
                  <a:pt x="255320" y="653143"/>
                </a:cubicBezTo>
                <a:cubicBezTo>
                  <a:pt x="274123" y="745177"/>
                  <a:pt x="292925" y="815439"/>
                  <a:pt x="290946" y="914400"/>
                </a:cubicBezTo>
                <a:cubicBezTo>
                  <a:pt x="288967" y="1013361"/>
                  <a:pt x="266205" y="1130135"/>
                  <a:pt x="243444" y="1246909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1" name="Freeform 60"/>
          <p:cNvSpPr/>
          <p:nvPr/>
        </p:nvSpPr>
        <p:spPr>
          <a:xfrm>
            <a:off x="6587243" y="1082017"/>
            <a:ext cx="878774" cy="1027216"/>
          </a:xfrm>
          <a:custGeom>
            <a:avLst/>
            <a:gdLst>
              <a:gd name="connsiteX0" fmla="*/ 0 w 878774"/>
              <a:gd name="connsiteY0" fmla="*/ 0 h 1027216"/>
              <a:gd name="connsiteX1" fmla="*/ 314696 w 878774"/>
              <a:gd name="connsiteY1" fmla="*/ 190005 h 1027216"/>
              <a:gd name="connsiteX2" fmla="*/ 694706 w 878774"/>
              <a:gd name="connsiteY2" fmla="*/ 688769 h 1027216"/>
              <a:gd name="connsiteX3" fmla="*/ 878774 w 878774"/>
              <a:gd name="connsiteY3" fmla="*/ 1027216 h 102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8774" h="1027216">
                <a:moveTo>
                  <a:pt x="0" y="0"/>
                </a:moveTo>
                <a:cubicBezTo>
                  <a:pt x="99456" y="37605"/>
                  <a:pt x="198912" y="75210"/>
                  <a:pt x="314696" y="190005"/>
                </a:cubicBezTo>
                <a:cubicBezTo>
                  <a:pt x="430480" y="304800"/>
                  <a:pt x="600693" y="549234"/>
                  <a:pt x="694706" y="688769"/>
                </a:cubicBezTo>
                <a:cubicBezTo>
                  <a:pt x="788719" y="828304"/>
                  <a:pt x="833746" y="927760"/>
                  <a:pt x="878774" y="1027216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7602583" y="2376427"/>
            <a:ext cx="141514" cy="1021278"/>
          </a:xfrm>
          <a:custGeom>
            <a:avLst/>
            <a:gdLst>
              <a:gd name="connsiteX0" fmla="*/ 0 w 141514"/>
              <a:gd name="connsiteY0" fmla="*/ 0 h 1021278"/>
              <a:gd name="connsiteX1" fmla="*/ 118753 w 141514"/>
              <a:gd name="connsiteY1" fmla="*/ 368136 h 1021278"/>
              <a:gd name="connsiteX2" fmla="*/ 136566 w 141514"/>
              <a:gd name="connsiteY2" fmla="*/ 748146 h 1021278"/>
              <a:gd name="connsiteX3" fmla="*/ 89065 w 141514"/>
              <a:gd name="connsiteY3" fmla="*/ 1021278 h 102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514" h="1021278">
                <a:moveTo>
                  <a:pt x="0" y="0"/>
                </a:moveTo>
                <a:cubicBezTo>
                  <a:pt x="47996" y="121722"/>
                  <a:pt x="95992" y="243445"/>
                  <a:pt x="118753" y="368136"/>
                </a:cubicBezTo>
                <a:cubicBezTo>
                  <a:pt x="141514" y="492827"/>
                  <a:pt x="141514" y="639289"/>
                  <a:pt x="136566" y="748146"/>
                </a:cubicBezTo>
                <a:cubicBezTo>
                  <a:pt x="131618" y="857003"/>
                  <a:pt x="110341" y="939140"/>
                  <a:pt x="89065" y="102127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>
            <a:off x="6890063" y="1087955"/>
            <a:ext cx="374073" cy="380010"/>
          </a:xfrm>
          <a:custGeom>
            <a:avLst/>
            <a:gdLst>
              <a:gd name="connsiteX0" fmla="*/ 0 w 374073"/>
              <a:gd name="connsiteY0" fmla="*/ 0 h 380010"/>
              <a:gd name="connsiteX1" fmla="*/ 273133 w 374073"/>
              <a:gd name="connsiteY1" fmla="*/ 243444 h 380010"/>
              <a:gd name="connsiteX2" fmla="*/ 374073 w 374073"/>
              <a:gd name="connsiteY2" fmla="*/ 380010 h 38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4073" h="380010">
                <a:moveTo>
                  <a:pt x="0" y="0"/>
                </a:moveTo>
                <a:cubicBezTo>
                  <a:pt x="105394" y="90054"/>
                  <a:pt x="210788" y="180109"/>
                  <a:pt x="273133" y="243444"/>
                </a:cubicBezTo>
                <a:cubicBezTo>
                  <a:pt x="335479" y="306779"/>
                  <a:pt x="354776" y="343394"/>
                  <a:pt x="374073" y="38001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4" name="Freeform 63"/>
          <p:cNvSpPr/>
          <p:nvPr/>
        </p:nvSpPr>
        <p:spPr>
          <a:xfrm>
            <a:off x="7448204" y="1693596"/>
            <a:ext cx="545275" cy="1805050"/>
          </a:xfrm>
          <a:custGeom>
            <a:avLst/>
            <a:gdLst>
              <a:gd name="connsiteX0" fmla="*/ 0 w 545275"/>
              <a:gd name="connsiteY0" fmla="*/ 0 h 1805050"/>
              <a:gd name="connsiteX1" fmla="*/ 184067 w 545275"/>
              <a:gd name="connsiteY1" fmla="*/ 326572 h 1805050"/>
              <a:gd name="connsiteX2" fmla="*/ 421574 w 545275"/>
              <a:gd name="connsiteY2" fmla="*/ 831273 h 1805050"/>
              <a:gd name="connsiteX3" fmla="*/ 528452 w 545275"/>
              <a:gd name="connsiteY3" fmla="*/ 1335974 h 1805050"/>
              <a:gd name="connsiteX4" fmla="*/ 522514 w 545275"/>
              <a:gd name="connsiteY4" fmla="*/ 1561606 h 1805050"/>
              <a:gd name="connsiteX5" fmla="*/ 475013 w 545275"/>
              <a:gd name="connsiteY5" fmla="*/ 1805050 h 180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5275" h="1805050">
                <a:moveTo>
                  <a:pt x="0" y="0"/>
                </a:moveTo>
                <a:cubicBezTo>
                  <a:pt x="56902" y="94013"/>
                  <a:pt x="113805" y="188027"/>
                  <a:pt x="184067" y="326572"/>
                </a:cubicBezTo>
                <a:cubicBezTo>
                  <a:pt x="254329" y="465117"/>
                  <a:pt x="364177" y="663039"/>
                  <a:pt x="421574" y="831273"/>
                </a:cubicBezTo>
                <a:cubicBezTo>
                  <a:pt x="478971" y="999507"/>
                  <a:pt x="511629" y="1214252"/>
                  <a:pt x="528452" y="1335974"/>
                </a:cubicBezTo>
                <a:cubicBezTo>
                  <a:pt x="545275" y="1457696"/>
                  <a:pt x="531421" y="1483427"/>
                  <a:pt x="522514" y="1561606"/>
                </a:cubicBezTo>
                <a:cubicBezTo>
                  <a:pt x="513607" y="1639785"/>
                  <a:pt x="494310" y="1722417"/>
                  <a:pt x="475013" y="180505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>
            <a:off x="7151321" y="1087955"/>
            <a:ext cx="587828" cy="783771"/>
          </a:xfrm>
          <a:custGeom>
            <a:avLst/>
            <a:gdLst>
              <a:gd name="connsiteX0" fmla="*/ 0 w 587828"/>
              <a:gd name="connsiteY0" fmla="*/ 0 h 783771"/>
              <a:gd name="connsiteX1" fmla="*/ 296883 w 587828"/>
              <a:gd name="connsiteY1" fmla="*/ 350322 h 783771"/>
              <a:gd name="connsiteX2" fmla="*/ 587828 w 587828"/>
              <a:gd name="connsiteY2" fmla="*/ 783771 h 78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7828" h="783771">
                <a:moveTo>
                  <a:pt x="0" y="0"/>
                </a:moveTo>
                <a:cubicBezTo>
                  <a:pt x="99456" y="109847"/>
                  <a:pt x="198912" y="219694"/>
                  <a:pt x="296883" y="350322"/>
                </a:cubicBezTo>
                <a:cubicBezTo>
                  <a:pt x="394854" y="480950"/>
                  <a:pt x="491341" y="632360"/>
                  <a:pt x="587828" y="78377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6" name="Freeform 65"/>
          <p:cNvSpPr/>
          <p:nvPr/>
        </p:nvSpPr>
        <p:spPr>
          <a:xfrm>
            <a:off x="7923217" y="2138921"/>
            <a:ext cx="242454" cy="1425039"/>
          </a:xfrm>
          <a:custGeom>
            <a:avLst/>
            <a:gdLst>
              <a:gd name="connsiteX0" fmla="*/ 0 w 242454"/>
              <a:gd name="connsiteY0" fmla="*/ 0 h 1425039"/>
              <a:gd name="connsiteX1" fmla="*/ 118753 w 242454"/>
              <a:gd name="connsiteY1" fmla="*/ 273132 h 1425039"/>
              <a:gd name="connsiteX2" fmla="*/ 225631 w 242454"/>
              <a:gd name="connsiteY2" fmla="*/ 706582 h 1425039"/>
              <a:gd name="connsiteX3" fmla="*/ 219693 w 242454"/>
              <a:gd name="connsiteY3" fmla="*/ 1021278 h 1425039"/>
              <a:gd name="connsiteX4" fmla="*/ 166254 w 242454"/>
              <a:gd name="connsiteY4" fmla="*/ 1425039 h 142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454" h="1425039">
                <a:moveTo>
                  <a:pt x="0" y="0"/>
                </a:moveTo>
                <a:cubicBezTo>
                  <a:pt x="40574" y="77684"/>
                  <a:pt x="81148" y="155368"/>
                  <a:pt x="118753" y="273132"/>
                </a:cubicBezTo>
                <a:cubicBezTo>
                  <a:pt x="156358" y="390896"/>
                  <a:pt x="208808" y="581891"/>
                  <a:pt x="225631" y="706582"/>
                </a:cubicBezTo>
                <a:cubicBezTo>
                  <a:pt x="242454" y="831273"/>
                  <a:pt x="229589" y="901535"/>
                  <a:pt x="219693" y="1021278"/>
                </a:cubicBezTo>
                <a:cubicBezTo>
                  <a:pt x="209797" y="1141021"/>
                  <a:pt x="188025" y="1283030"/>
                  <a:pt x="166254" y="1425039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7" name="Freeform 66"/>
          <p:cNvSpPr/>
          <p:nvPr/>
        </p:nvSpPr>
        <p:spPr>
          <a:xfrm>
            <a:off x="7311637" y="1076079"/>
            <a:ext cx="231569" cy="225632"/>
          </a:xfrm>
          <a:custGeom>
            <a:avLst/>
            <a:gdLst>
              <a:gd name="connsiteX0" fmla="*/ 0 w 231569"/>
              <a:gd name="connsiteY0" fmla="*/ 0 h 225632"/>
              <a:gd name="connsiteX1" fmla="*/ 142504 w 231569"/>
              <a:gd name="connsiteY1" fmla="*/ 136567 h 225632"/>
              <a:gd name="connsiteX2" fmla="*/ 231569 w 231569"/>
              <a:gd name="connsiteY2" fmla="*/ 225632 h 22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569" h="225632">
                <a:moveTo>
                  <a:pt x="0" y="0"/>
                </a:moveTo>
                <a:lnTo>
                  <a:pt x="142504" y="136567"/>
                </a:lnTo>
                <a:cubicBezTo>
                  <a:pt x="181099" y="174172"/>
                  <a:pt x="206334" y="199902"/>
                  <a:pt x="231569" y="225632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8" name="Freeform 67"/>
          <p:cNvSpPr/>
          <p:nvPr/>
        </p:nvSpPr>
        <p:spPr>
          <a:xfrm>
            <a:off x="7768837" y="1551092"/>
            <a:ext cx="374073" cy="617517"/>
          </a:xfrm>
          <a:custGeom>
            <a:avLst/>
            <a:gdLst>
              <a:gd name="connsiteX0" fmla="*/ 374073 w 374073"/>
              <a:gd name="connsiteY0" fmla="*/ 617517 h 617517"/>
              <a:gd name="connsiteX1" fmla="*/ 195943 w 374073"/>
              <a:gd name="connsiteY1" fmla="*/ 273133 h 617517"/>
              <a:gd name="connsiteX2" fmla="*/ 0 w 374073"/>
              <a:gd name="connsiteY2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4073" h="617517">
                <a:moveTo>
                  <a:pt x="374073" y="617517"/>
                </a:moveTo>
                <a:cubicBezTo>
                  <a:pt x="316180" y="496784"/>
                  <a:pt x="258288" y="376052"/>
                  <a:pt x="195943" y="273133"/>
                </a:cubicBezTo>
                <a:cubicBezTo>
                  <a:pt x="133598" y="170214"/>
                  <a:pt x="66799" y="85107"/>
                  <a:pt x="0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9" name="Freeform 68"/>
          <p:cNvSpPr/>
          <p:nvPr/>
        </p:nvSpPr>
        <p:spPr>
          <a:xfrm>
            <a:off x="7584770" y="1099830"/>
            <a:ext cx="285008" cy="285008"/>
          </a:xfrm>
          <a:custGeom>
            <a:avLst/>
            <a:gdLst>
              <a:gd name="connsiteX0" fmla="*/ 0 w 285008"/>
              <a:gd name="connsiteY0" fmla="*/ 0 h 285008"/>
              <a:gd name="connsiteX1" fmla="*/ 172192 w 285008"/>
              <a:gd name="connsiteY1" fmla="*/ 166255 h 285008"/>
              <a:gd name="connsiteX2" fmla="*/ 285008 w 285008"/>
              <a:gd name="connsiteY2" fmla="*/ 285008 h 28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008" h="285008">
                <a:moveTo>
                  <a:pt x="0" y="0"/>
                </a:moveTo>
                <a:cubicBezTo>
                  <a:pt x="62345" y="59377"/>
                  <a:pt x="124691" y="118754"/>
                  <a:pt x="172192" y="166255"/>
                </a:cubicBezTo>
                <a:cubicBezTo>
                  <a:pt x="219693" y="213756"/>
                  <a:pt x="252350" y="249382"/>
                  <a:pt x="285008" y="28500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70" name="Freeform 69"/>
          <p:cNvSpPr/>
          <p:nvPr/>
        </p:nvSpPr>
        <p:spPr>
          <a:xfrm>
            <a:off x="8059783" y="1598594"/>
            <a:ext cx="100940" cy="219693"/>
          </a:xfrm>
          <a:custGeom>
            <a:avLst/>
            <a:gdLst>
              <a:gd name="connsiteX0" fmla="*/ 0 w 100940"/>
              <a:gd name="connsiteY0" fmla="*/ 0 h 219693"/>
              <a:gd name="connsiteX1" fmla="*/ 65314 w 100940"/>
              <a:gd name="connsiteY1" fmla="*/ 118753 h 219693"/>
              <a:gd name="connsiteX2" fmla="*/ 100940 w 100940"/>
              <a:gd name="connsiteY2" fmla="*/ 219693 h 219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940" h="219693">
                <a:moveTo>
                  <a:pt x="0" y="0"/>
                </a:moveTo>
                <a:cubicBezTo>
                  <a:pt x="24245" y="41069"/>
                  <a:pt x="48491" y="82138"/>
                  <a:pt x="65314" y="118753"/>
                </a:cubicBezTo>
                <a:cubicBezTo>
                  <a:pt x="82137" y="155368"/>
                  <a:pt x="91538" y="187530"/>
                  <a:pt x="100940" y="219693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 rot="18960000">
            <a:off x="3369024" y="3795526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 rot="20160000">
            <a:off x="4251758" y="4007303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 rot="18840000">
            <a:off x="2955372" y="401126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 rot="20400000">
            <a:off x="4651566" y="569557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 rot="19440000">
            <a:off x="6009310" y="5212649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 rot="21060000">
            <a:off x="3875706" y="4854409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 rot="20340000">
            <a:off x="4461560" y="4959307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 rot="19140000">
            <a:off x="5207725" y="4844512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 rot="19140000">
            <a:off x="5573880" y="4895972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 rot="19080000">
            <a:off x="6314111" y="535713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 rot="18000000">
            <a:off x="2070659" y="426658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18900000">
            <a:off x="6715891" y="536108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 rot="18600000">
            <a:off x="7111735" y="5365046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 rot="18480000">
            <a:off x="7519453" y="542838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 rot="18480000">
            <a:off x="7654040" y="5687659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6" name="Freeform 85"/>
          <p:cNvSpPr/>
          <p:nvPr/>
        </p:nvSpPr>
        <p:spPr>
          <a:xfrm>
            <a:off x="3894513" y="3983555"/>
            <a:ext cx="1190501" cy="768926"/>
          </a:xfrm>
          <a:custGeom>
            <a:avLst/>
            <a:gdLst>
              <a:gd name="connsiteX0" fmla="*/ 418605 w 1190501"/>
              <a:gd name="connsiteY0" fmla="*/ 197922 h 768926"/>
              <a:gd name="connsiteX1" fmla="*/ 181098 w 1190501"/>
              <a:gd name="connsiteY1" fmla="*/ 364176 h 768926"/>
              <a:gd name="connsiteX2" fmla="*/ 14844 w 1190501"/>
              <a:gd name="connsiteY2" fmla="*/ 595745 h 768926"/>
              <a:gd name="connsiteX3" fmla="*/ 92034 w 1190501"/>
              <a:gd name="connsiteY3" fmla="*/ 738249 h 768926"/>
              <a:gd name="connsiteX4" fmla="*/ 507670 w 1190501"/>
              <a:gd name="connsiteY4" fmla="*/ 732311 h 768926"/>
              <a:gd name="connsiteX5" fmla="*/ 988621 w 1190501"/>
              <a:gd name="connsiteY5" fmla="*/ 518556 h 768926"/>
              <a:gd name="connsiteX6" fmla="*/ 1166750 w 1190501"/>
              <a:gd name="connsiteY6" fmla="*/ 304800 h 768926"/>
              <a:gd name="connsiteX7" fmla="*/ 1131124 w 1190501"/>
              <a:gd name="connsiteY7" fmla="*/ 91044 h 768926"/>
              <a:gd name="connsiteX8" fmla="*/ 923306 w 1190501"/>
              <a:gd name="connsiteY8" fmla="*/ 7917 h 768926"/>
              <a:gd name="connsiteX9" fmla="*/ 709550 w 1190501"/>
              <a:gd name="connsiteY9" fmla="*/ 43543 h 76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90501" h="768926">
                <a:moveTo>
                  <a:pt x="418605" y="197922"/>
                </a:moveTo>
                <a:cubicBezTo>
                  <a:pt x="333498" y="247897"/>
                  <a:pt x="248392" y="297872"/>
                  <a:pt x="181098" y="364176"/>
                </a:cubicBezTo>
                <a:cubicBezTo>
                  <a:pt x="113804" y="430480"/>
                  <a:pt x="29688" y="533400"/>
                  <a:pt x="14844" y="595745"/>
                </a:cubicBezTo>
                <a:cubicBezTo>
                  <a:pt x="0" y="658091"/>
                  <a:pt x="9896" y="715488"/>
                  <a:pt x="92034" y="738249"/>
                </a:cubicBezTo>
                <a:cubicBezTo>
                  <a:pt x="174172" y="761010"/>
                  <a:pt x="358239" y="768926"/>
                  <a:pt x="507670" y="732311"/>
                </a:cubicBezTo>
                <a:cubicBezTo>
                  <a:pt x="657101" y="695696"/>
                  <a:pt x="878774" y="589808"/>
                  <a:pt x="988621" y="518556"/>
                </a:cubicBezTo>
                <a:cubicBezTo>
                  <a:pt x="1098468" y="447304"/>
                  <a:pt x="1143000" y="376052"/>
                  <a:pt x="1166750" y="304800"/>
                </a:cubicBezTo>
                <a:cubicBezTo>
                  <a:pt x="1190501" y="233548"/>
                  <a:pt x="1171698" y="140524"/>
                  <a:pt x="1131124" y="91044"/>
                </a:cubicBezTo>
                <a:cubicBezTo>
                  <a:pt x="1090550" y="41564"/>
                  <a:pt x="993568" y="15834"/>
                  <a:pt x="923306" y="7917"/>
                </a:cubicBezTo>
                <a:cubicBezTo>
                  <a:pt x="853044" y="0"/>
                  <a:pt x="781297" y="21771"/>
                  <a:pt x="709550" y="43543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7" name="Freeform 86"/>
          <p:cNvSpPr/>
          <p:nvPr/>
        </p:nvSpPr>
        <p:spPr>
          <a:xfrm>
            <a:off x="3594660" y="3815320"/>
            <a:ext cx="1690256" cy="1197430"/>
          </a:xfrm>
          <a:custGeom>
            <a:avLst/>
            <a:gdLst>
              <a:gd name="connsiteX0" fmla="*/ 706583 w 1690256"/>
              <a:gd name="connsiteY0" fmla="*/ 1120240 h 1197430"/>
              <a:gd name="connsiteX1" fmla="*/ 1062842 w 1690256"/>
              <a:gd name="connsiteY1" fmla="*/ 1019300 h 1197430"/>
              <a:gd name="connsiteX2" fmla="*/ 1436915 w 1690256"/>
              <a:gd name="connsiteY2" fmla="*/ 805544 h 1197430"/>
              <a:gd name="connsiteX3" fmla="*/ 1656609 w 1690256"/>
              <a:gd name="connsiteY3" fmla="*/ 514598 h 1197430"/>
              <a:gd name="connsiteX4" fmla="*/ 1638796 w 1690256"/>
              <a:gd name="connsiteY4" fmla="*/ 193965 h 1197430"/>
              <a:gd name="connsiteX5" fmla="*/ 1413164 w 1690256"/>
              <a:gd name="connsiteY5" fmla="*/ 21772 h 1197430"/>
              <a:gd name="connsiteX6" fmla="*/ 973777 w 1690256"/>
              <a:gd name="connsiteY6" fmla="*/ 63336 h 1197430"/>
              <a:gd name="connsiteX7" fmla="*/ 385949 w 1690256"/>
              <a:gd name="connsiteY7" fmla="*/ 300843 h 1197430"/>
              <a:gd name="connsiteX8" fmla="*/ 89066 w 1690256"/>
              <a:gd name="connsiteY8" fmla="*/ 668978 h 1197430"/>
              <a:gd name="connsiteX9" fmla="*/ 5938 w 1690256"/>
              <a:gd name="connsiteY9" fmla="*/ 912422 h 1197430"/>
              <a:gd name="connsiteX10" fmla="*/ 53440 w 1690256"/>
              <a:gd name="connsiteY10" fmla="*/ 1114302 h 1197430"/>
              <a:gd name="connsiteX11" fmla="*/ 148442 w 1690256"/>
              <a:gd name="connsiteY11" fmla="*/ 1161804 h 1197430"/>
              <a:gd name="connsiteX12" fmla="*/ 350323 w 1690256"/>
              <a:gd name="connsiteY12" fmla="*/ 1197430 h 119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0256" h="1197430">
                <a:moveTo>
                  <a:pt x="706583" y="1120240"/>
                </a:moveTo>
                <a:cubicBezTo>
                  <a:pt x="823851" y="1095994"/>
                  <a:pt x="941120" y="1071749"/>
                  <a:pt x="1062842" y="1019300"/>
                </a:cubicBezTo>
                <a:cubicBezTo>
                  <a:pt x="1184564" y="966851"/>
                  <a:pt x="1337954" y="889661"/>
                  <a:pt x="1436915" y="805544"/>
                </a:cubicBezTo>
                <a:cubicBezTo>
                  <a:pt x="1535876" y="721427"/>
                  <a:pt x="1622962" y="616528"/>
                  <a:pt x="1656609" y="514598"/>
                </a:cubicBezTo>
                <a:cubicBezTo>
                  <a:pt x="1690256" y="412668"/>
                  <a:pt x="1679370" y="276103"/>
                  <a:pt x="1638796" y="193965"/>
                </a:cubicBezTo>
                <a:cubicBezTo>
                  <a:pt x="1598222" y="111827"/>
                  <a:pt x="1524001" y="43544"/>
                  <a:pt x="1413164" y="21772"/>
                </a:cubicBezTo>
                <a:cubicBezTo>
                  <a:pt x="1302327" y="0"/>
                  <a:pt x="1144979" y="16824"/>
                  <a:pt x="973777" y="63336"/>
                </a:cubicBezTo>
                <a:cubicBezTo>
                  <a:pt x="802575" y="109848"/>
                  <a:pt x="533401" y="199903"/>
                  <a:pt x="385949" y="300843"/>
                </a:cubicBezTo>
                <a:cubicBezTo>
                  <a:pt x="238497" y="401783"/>
                  <a:pt x="152401" y="567048"/>
                  <a:pt x="89066" y="668978"/>
                </a:cubicBezTo>
                <a:cubicBezTo>
                  <a:pt x="25731" y="770908"/>
                  <a:pt x="11876" y="838201"/>
                  <a:pt x="5938" y="912422"/>
                </a:cubicBezTo>
                <a:cubicBezTo>
                  <a:pt x="0" y="986643"/>
                  <a:pt x="29689" y="1072738"/>
                  <a:pt x="53440" y="1114302"/>
                </a:cubicBezTo>
                <a:cubicBezTo>
                  <a:pt x="77191" y="1155866"/>
                  <a:pt x="98962" y="1147949"/>
                  <a:pt x="148442" y="1161804"/>
                </a:cubicBezTo>
                <a:cubicBezTo>
                  <a:pt x="197922" y="1175659"/>
                  <a:pt x="274122" y="1186544"/>
                  <a:pt x="350323" y="119743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8" name="Freeform 87"/>
          <p:cNvSpPr/>
          <p:nvPr/>
        </p:nvSpPr>
        <p:spPr>
          <a:xfrm>
            <a:off x="3268089" y="3985534"/>
            <a:ext cx="1246909" cy="1322120"/>
          </a:xfrm>
          <a:custGeom>
            <a:avLst/>
            <a:gdLst>
              <a:gd name="connsiteX0" fmla="*/ 570016 w 1246909"/>
              <a:gd name="connsiteY0" fmla="*/ 0 h 1322120"/>
              <a:gd name="connsiteX1" fmla="*/ 285008 w 1246909"/>
              <a:gd name="connsiteY1" fmla="*/ 237506 h 1322120"/>
              <a:gd name="connsiteX2" fmla="*/ 71252 w 1246909"/>
              <a:gd name="connsiteY2" fmla="*/ 611579 h 1322120"/>
              <a:gd name="connsiteX3" fmla="*/ 23751 w 1246909"/>
              <a:gd name="connsiteY3" fmla="*/ 1009403 h 1322120"/>
              <a:gd name="connsiteX4" fmla="*/ 213756 w 1246909"/>
              <a:gd name="connsiteY4" fmla="*/ 1246909 h 1322120"/>
              <a:gd name="connsiteX5" fmla="*/ 605642 w 1246909"/>
              <a:gd name="connsiteY5" fmla="*/ 1306286 h 1322120"/>
              <a:gd name="connsiteX6" fmla="*/ 1246909 w 1246909"/>
              <a:gd name="connsiteY6" fmla="*/ 1151906 h 132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6909" h="1322120">
                <a:moveTo>
                  <a:pt x="570016" y="0"/>
                </a:moveTo>
                <a:cubicBezTo>
                  <a:pt x="469075" y="67788"/>
                  <a:pt x="368135" y="135576"/>
                  <a:pt x="285008" y="237506"/>
                </a:cubicBezTo>
                <a:cubicBezTo>
                  <a:pt x="201881" y="339436"/>
                  <a:pt x="114795" y="482930"/>
                  <a:pt x="71252" y="611579"/>
                </a:cubicBezTo>
                <a:cubicBezTo>
                  <a:pt x="27709" y="740228"/>
                  <a:pt x="0" y="903515"/>
                  <a:pt x="23751" y="1009403"/>
                </a:cubicBezTo>
                <a:cubicBezTo>
                  <a:pt x="47502" y="1115291"/>
                  <a:pt x="116774" y="1197429"/>
                  <a:pt x="213756" y="1246909"/>
                </a:cubicBezTo>
                <a:cubicBezTo>
                  <a:pt x="310738" y="1296389"/>
                  <a:pt x="433450" y="1322120"/>
                  <a:pt x="605642" y="1306286"/>
                </a:cubicBezTo>
                <a:cubicBezTo>
                  <a:pt x="777834" y="1290452"/>
                  <a:pt x="1012371" y="1221179"/>
                  <a:pt x="1246909" y="1151906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9" name="Freeform 88"/>
          <p:cNvSpPr/>
          <p:nvPr/>
        </p:nvSpPr>
        <p:spPr>
          <a:xfrm>
            <a:off x="4164676" y="3612451"/>
            <a:ext cx="1401288" cy="1412174"/>
          </a:xfrm>
          <a:custGeom>
            <a:avLst/>
            <a:gdLst>
              <a:gd name="connsiteX0" fmla="*/ 0 w 1401288"/>
              <a:gd name="connsiteY0" fmla="*/ 189015 h 1412174"/>
              <a:gd name="connsiteX1" fmla="*/ 469076 w 1401288"/>
              <a:gd name="connsiteY1" fmla="*/ 40574 h 1412174"/>
              <a:gd name="connsiteX2" fmla="*/ 849086 w 1401288"/>
              <a:gd name="connsiteY2" fmla="*/ 10886 h 1412174"/>
              <a:gd name="connsiteX3" fmla="*/ 1157845 w 1401288"/>
              <a:gd name="connsiteY3" fmla="*/ 105888 h 1412174"/>
              <a:gd name="connsiteX4" fmla="*/ 1371600 w 1401288"/>
              <a:gd name="connsiteY4" fmla="*/ 432460 h 1412174"/>
              <a:gd name="connsiteX5" fmla="*/ 1335974 w 1401288"/>
              <a:gd name="connsiteY5" fmla="*/ 812470 h 1412174"/>
              <a:gd name="connsiteX6" fmla="*/ 1074717 w 1401288"/>
              <a:gd name="connsiteY6" fmla="*/ 1156854 h 1412174"/>
              <a:gd name="connsiteX7" fmla="*/ 653143 w 1401288"/>
              <a:gd name="connsiteY7" fmla="*/ 1412174 h 1412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01288" h="1412174">
                <a:moveTo>
                  <a:pt x="0" y="189015"/>
                </a:moveTo>
                <a:cubicBezTo>
                  <a:pt x="163781" y="129638"/>
                  <a:pt x="327562" y="70262"/>
                  <a:pt x="469076" y="40574"/>
                </a:cubicBezTo>
                <a:cubicBezTo>
                  <a:pt x="610590" y="10886"/>
                  <a:pt x="734291" y="0"/>
                  <a:pt x="849086" y="10886"/>
                </a:cubicBezTo>
                <a:cubicBezTo>
                  <a:pt x="963881" y="21772"/>
                  <a:pt x="1070759" y="35626"/>
                  <a:pt x="1157845" y="105888"/>
                </a:cubicBezTo>
                <a:cubicBezTo>
                  <a:pt x="1244931" y="176150"/>
                  <a:pt x="1341912" y="314696"/>
                  <a:pt x="1371600" y="432460"/>
                </a:cubicBezTo>
                <a:cubicBezTo>
                  <a:pt x="1401288" y="550224"/>
                  <a:pt x="1385454" y="691738"/>
                  <a:pt x="1335974" y="812470"/>
                </a:cubicBezTo>
                <a:cubicBezTo>
                  <a:pt x="1286494" y="933202"/>
                  <a:pt x="1188522" y="1056903"/>
                  <a:pt x="1074717" y="1156854"/>
                </a:cubicBezTo>
                <a:cubicBezTo>
                  <a:pt x="960912" y="1256805"/>
                  <a:pt x="807027" y="1334489"/>
                  <a:pt x="653143" y="1412174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0" name="Freeform 89"/>
          <p:cNvSpPr/>
          <p:nvPr/>
        </p:nvSpPr>
        <p:spPr>
          <a:xfrm>
            <a:off x="3731227" y="3463020"/>
            <a:ext cx="670956" cy="326571"/>
          </a:xfrm>
          <a:custGeom>
            <a:avLst/>
            <a:gdLst>
              <a:gd name="connsiteX0" fmla="*/ 670956 w 670956"/>
              <a:gd name="connsiteY0" fmla="*/ 0 h 326571"/>
              <a:gd name="connsiteX1" fmla="*/ 184068 w 670956"/>
              <a:gd name="connsiteY1" fmla="*/ 190005 h 326571"/>
              <a:gd name="connsiteX2" fmla="*/ 0 w 670956"/>
              <a:gd name="connsiteY2" fmla="*/ 326571 h 32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956" h="326571">
                <a:moveTo>
                  <a:pt x="670956" y="0"/>
                </a:moveTo>
                <a:cubicBezTo>
                  <a:pt x="483425" y="67788"/>
                  <a:pt x="295894" y="135577"/>
                  <a:pt x="184068" y="190005"/>
                </a:cubicBezTo>
                <a:cubicBezTo>
                  <a:pt x="72242" y="244433"/>
                  <a:pt x="36121" y="285502"/>
                  <a:pt x="0" y="32657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1" name="Freeform 90"/>
          <p:cNvSpPr/>
          <p:nvPr/>
        </p:nvSpPr>
        <p:spPr>
          <a:xfrm>
            <a:off x="3021677" y="4027098"/>
            <a:ext cx="2259280" cy="1545771"/>
          </a:xfrm>
          <a:custGeom>
            <a:avLst/>
            <a:gdLst>
              <a:gd name="connsiteX0" fmla="*/ 442355 w 2259280"/>
              <a:gd name="connsiteY0" fmla="*/ 0 h 1545771"/>
              <a:gd name="connsiteX1" fmla="*/ 163285 w 2259280"/>
              <a:gd name="connsiteY1" fmla="*/ 391885 h 1545771"/>
              <a:gd name="connsiteX2" fmla="*/ 32657 w 2259280"/>
              <a:gd name="connsiteY2" fmla="*/ 765958 h 1545771"/>
              <a:gd name="connsiteX3" fmla="*/ 44532 w 2259280"/>
              <a:gd name="connsiteY3" fmla="*/ 1193470 h 1545771"/>
              <a:gd name="connsiteX4" fmla="*/ 299851 w 2259280"/>
              <a:gd name="connsiteY4" fmla="*/ 1442852 h 1545771"/>
              <a:gd name="connsiteX5" fmla="*/ 1137062 w 2259280"/>
              <a:gd name="connsiteY5" fmla="*/ 1531916 h 1545771"/>
              <a:gd name="connsiteX6" fmla="*/ 1754579 w 2259280"/>
              <a:gd name="connsiteY6" fmla="*/ 1359724 h 1545771"/>
              <a:gd name="connsiteX7" fmla="*/ 2259280 w 2259280"/>
              <a:gd name="connsiteY7" fmla="*/ 1074716 h 154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59280" h="1545771">
                <a:moveTo>
                  <a:pt x="442355" y="0"/>
                </a:moveTo>
                <a:cubicBezTo>
                  <a:pt x="336961" y="132112"/>
                  <a:pt x="231568" y="264225"/>
                  <a:pt x="163285" y="391885"/>
                </a:cubicBezTo>
                <a:cubicBezTo>
                  <a:pt x="95002" y="519545"/>
                  <a:pt x="52449" y="632361"/>
                  <a:pt x="32657" y="765958"/>
                </a:cubicBezTo>
                <a:cubicBezTo>
                  <a:pt x="12865" y="899555"/>
                  <a:pt x="0" y="1080654"/>
                  <a:pt x="44532" y="1193470"/>
                </a:cubicBezTo>
                <a:cubicBezTo>
                  <a:pt x="89064" y="1306286"/>
                  <a:pt x="117763" y="1386444"/>
                  <a:pt x="299851" y="1442852"/>
                </a:cubicBezTo>
                <a:cubicBezTo>
                  <a:pt x="481939" y="1499260"/>
                  <a:pt x="894607" y="1545771"/>
                  <a:pt x="1137062" y="1531916"/>
                </a:cubicBezTo>
                <a:cubicBezTo>
                  <a:pt x="1379517" y="1518061"/>
                  <a:pt x="1567543" y="1435924"/>
                  <a:pt x="1754579" y="1359724"/>
                </a:cubicBezTo>
                <a:cubicBezTo>
                  <a:pt x="1941615" y="1283524"/>
                  <a:pt x="2100447" y="1179120"/>
                  <a:pt x="2259280" y="1074716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2" name="Freeform 91"/>
          <p:cNvSpPr/>
          <p:nvPr/>
        </p:nvSpPr>
        <p:spPr>
          <a:xfrm>
            <a:off x="5138453" y="3385830"/>
            <a:ext cx="713509" cy="1466603"/>
          </a:xfrm>
          <a:custGeom>
            <a:avLst/>
            <a:gdLst>
              <a:gd name="connsiteX0" fmla="*/ 0 w 713509"/>
              <a:gd name="connsiteY0" fmla="*/ 0 h 1466603"/>
              <a:gd name="connsiteX1" fmla="*/ 326571 w 713509"/>
              <a:gd name="connsiteY1" fmla="*/ 100940 h 1466603"/>
              <a:gd name="connsiteX2" fmla="*/ 635330 w 713509"/>
              <a:gd name="connsiteY2" fmla="*/ 415636 h 1466603"/>
              <a:gd name="connsiteX3" fmla="*/ 712519 w 713509"/>
              <a:gd name="connsiteY3" fmla="*/ 765959 h 1466603"/>
              <a:gd name="connsiteX4" fmla="*/ 629392 w 713509"/>
              <a:gd name="connsiteY4" fmla="*/ 1145969 h 1466603"/>
              <a:gd name="connsiteX5" fmla="*/ 409699 w 713509"/>
              <a:gd name="connsiteY5" fmla="*/ 1466603 h 1466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509" h="1466603">
                <a:moveTo>
                  <a:pt x="0" y="0"/>
                </a:moveTo>
                <a:cubicBezTo>
                  <a:pt x="110341" y="15833"/>
                  <a:pt x="220683" y="31667"/>
                  <a:pt x="326571" y="100940"/>
                </a:cubicBezTo>
                <a:cubicBezTo>
                  <a:pt x="432459" y="170213"/>
                  <a:pt x="571005" y="304800"/>
                  <a:pt x="635330" y="415636"/>
                </a:cubicBezTo>
                <a:cubicBezTo>
                  <a:pt x="699655" y="526473"/>
                  <a:pt x="713509" y="644237"/>
                  <a:pt x="712519" y="765959"/>
                </a:cubicBezTo>
                <a:cubicBezTo>
                  <a:pt x="711529" y="887681"/>
                  <a:pt x="679862" y="1029195"/>
                  <a:pt x="629392" y="1145969"/>
                </a:cubicBezTo>
                <a:cubicBezTo>
                  <a:pt x="578922" y="1262743"/>
                  <a:pt x="494310" y="1364673"/>
                  <a:pt x="409699" y="1466603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3" name="Freeform 92"/>
          <p:cNvSpPr/>
          <p:nvPr/>
        </p:nvSpPr>
        <p:spPr>
          <a:xfrm>
            <a:off x="3274027" y="3581773"/>
            <a:ext cx="469075" cy="409699"/>
          </a:xfrm>
          <a:custGeom>
            <a:avLst/>
            <a:gdLst>
              <a:gd name="connsiteX0" fmla="*/ 469075 w 469075"/>
              <a:gd name="connsiteY0" fmla="*/ 0 h 409699"/>
              <a:gd name="connsiteX1" fmla="*/ 207818 w 469075"/>
              <a:gd name="connsiteY1" fmla="*/ 190005 h 409699"/>
              <a:gd name="connsiteX2" fmla="*/ 0 w 469075"/>
              <a:gd name="connsiteY2" fmla="*/ 409699 h 40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9075" h="409699">
                <a:moveTo>
                  <a:pt x="469075" y="0"/>
                </a:moveTo>
                <a:cubicBezTo>
                  <a:pt x="377536" y="60861"/>
                  <a:pt x="285997" y="121722"/>
                  <a:pt x="207818" y="190005"/>
                </a:cubicBezTo>
                <a:cubicBezTo>
                  <a:pt x="129639" y="258288"/>
                  <a:pt x="64819" y="333993"/>
                  <a:pt x="0" y="409699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4" name="Freeform 93"/>
          <p:cNvSpPr/>
          <p:nvPr/>
        </p:nvSpPr>
        <p:spPr>
          <a:xfrm>
            <a:off x="2765368" y="4246791"/>
            <a:ext cx="2895599" cy="1544782"/>
          </a:xfrm>
          <a:custGeom>
            <a:avLst/>
            <a:gdLst>
              <a:gd name="connsiteX0" fmla="*/ 288966 w 2895599"/>
              <a:gd name="connsiteY0" fmla="*/ 0 h 1544782"/>
              <a:gd name="connsiteX1" fmla="*/ 81147 w 2895599"/>
              <a:gd name="connsiteY1" fmla="*/ 338447 h 1544782"/>
              <a:gd name="connsiteX2" fmla="*/ 3958 w 2895599"/>
              <a:gd name="connsiteY2" fmla="*/ 801585 h 1544782"/>
              <a:gd name="connsiteX3" fmla="*/ 104898 w 2895599"/>
              <a:gd name="connsiteY3" fmla="*/ 1205346 h 1544782"/>
              <a:gd name="connsiteX4" fmla="*/ 544285 w 2895599"/>
              <a:gd name="connsiteY4" fmla="*/ 1454727 h 1544782"/>
              <a:gd name="connsiteX5" fmla="*/ 1298368 w 2895599"/>
              <a:gd name="connsiteY5" fmla="*/ 1520042 h 1544782"/>
              <a:gd name="connsiteX6" fmla="*/ 2141516 w 2895599"/>
              <a:gd name="connsiteY6" fmla="*/ 1306286 h 1544782"/>
              <a:gd name="connsiteX7" fmla="*/ 2895599 w 2895599"/>
              <a:gd name="connsiteY7" fmla="*/ 884712 h 1544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95599" h="1544782">
                <a:moveTo>
                  <a:pt x="288966" y="0"/>
                </a:moveTo>
                <a:cubicBezTo>
                  <a:pt x="208807" y="102424"/>
                  <a:pt x="128648" y="204849"/>
                  <a:pt x="81147" y="338447"/>
                </a:cubicBezTo>
                <a:cubicBezTo>
                  <a:pt x="33646" y="472045"/>
                  <a:pt x="0" y="657102"/>
                  <a:pt x="3958" y="801585"/>
                </a:cubicBezTo>
                <a:cubicBezTo>
                  <a:pt x="7916" y="946068"/>
                  <a:pt x="14844" y="1096489"/>
                  <a:pt x="104898" y="1205346"/>
                </a:cubicBezTo>
                <a:cubicBezTo>
                  <a:pt x="194952" y="1314203"/>
                  <a:pt x="345373" y="1402278"/>
                  <a:pt x="544285" y="1454727"/>
                </a:cubicBezTo>
                <a:cubicBezTo>
                  <a:pt x="743197" y="1507176"/>
                  <a:pt x="1032163" y="1544782"/>
                  <a:pt x="1298368" y="1520042"/>
                </a:cubicBezTo>
                <a:cubicBezTo>
                  <a:pt x="1564573" y="1495302"/>
                  <a:pt x="1875311" y="1412174"/>
                  <a:pt x="2141516" y="1306286"/>
                </a:cubicBezTo>
                <a:cubicBezTo>
                  <a:pt x="2407721" y="1200398"/>
                  <a:pt x="2651660" y="1042555"/>
                  <a:pt x="2895599" y="884712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5" name="Freeform 94"/>
          <p:cNvSpPr/>
          <p:nvPr/>
        </p:nvSpPr>
        <p:spPr>
          <a:xfrm>
            <a:off x="5755970" y="3391768"/>
            <a:ext cx="498764" cy="1520041"/>
          </a:xfrm>
          <a:custGeom>
            <a:avLst/>
            <a:gdLst>
              <a:gd name="connsiteX0" fmla="*/ 142504 w 498764"/>
              <a:gd name="connsiteY0" fmla="*/ 1520041 h 1520041"/>
              <a:gd name="connsiteX1" fmla="*/ 445325 w 498764"/>
              <a:gd name="connsiteY1" fmla="*/ 1169719 h 1520041"/>
              <a:gd name="connsiteX2" fmla="*/ 463138 w 498764"/>
              <a:gd name="connsiteY2" fmla="*/ 831272 h 1520041"/>
              <a:gd name="connsiteX3" fmla="*/ 302821 w 498764"/>
              <a:gd name="connsiteY3" fmla="*/ 397823 h 1520041"/>
              <a:gd name="connsiteX4" fmla="*/ 0 w 498764"/>
              <a:gd name="connsiteY4" fmla="*/ 0 h 152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764" h="1520041">
                <a:moveTo>
                  <a:pt x="142504" y="1520041"/>
                </a:moveTo>
                <a:cubicBezTo>
                  <a:pt x="267195" y="1402277"/>
                  <a:pt x="391886" y="1284514"/>
                  <a:pt x="445325" y="1169719"/>
                </a:cubicBezTo>
                <a:cubicBezTo>
                  <a:pt x="498764" y="1054924"/>
                  <a:pt x="486889" y="959921"/>
                  <a:pt x="463138" y="831272"/>
                </a:cubicBezTo>
                <a:cubicBezTo>
                  <a:pt x="439387" y="702623"/>
                  <a:pt x="380011" y="536368"/>
                  <a:pt x="302821" y="397823"/>
                </a:cubicBezTo>
                <a:cubicBezTo>
                  <a:pt x="225631" y="259278"/>
                  <a:pt x="112815" y="129639"/>
                  <a:pt x="0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6" name="Freeform 95"/>
          <p:cNvSpPr/>
          <p:nvPr/>
        </p:nvSpPr>
        <p:spPr>
          <a:xfrm>
            <a:off x="2464526" y="3718339"/>
            <a:ext cx="791688" cy="2315688"/>
          </a:xfrm>
          <a:custGeom>
            <a:avLst/>
            <a:gdLst>
              <a:gd name="connsiteX0" fmla="*/ 767937 w 791688"/>
              <a:gd name="connsiteY0" fmla="*/ 0 h 2315688"/>
              <a:gd name="connsiteX1" fmla="*/ 352301 w 791688"/>
              <a:gd name="connsiteY1" fmla="*/ 409699 h 2315688"/>
              <a:gd name="connsiteX2" fmla="*/ 96982 w 791688"/>
              <a:gd name="connsiteY2" fmla="*/ 926275 h 2315688"/>
              <a:gd name="connsiteX3" fmla="*/ 13854 w 791688"/>
              <a:gd name="connsiteY3" fmla="*/ 1389413 h 2315688"/>
              <a:gd name="connsiteX4" fmla="*/ 180109 w 791688"/>
              <a:gd name="connsiteY4" fmla="*/ 1882239 h 2315688"/>
              <a:gd name="connsiteX5" fmla="*/ 429491 w 791688"/>
              <a:gd name="connsiteY5" fmla="*/ 2167247 h 2315688"/>
              <a:gd name="connsiteX6" fmla="*/ 791688 w 791688"/>
              <a:gd name="connsiteY6" fmla="*/ 2315688 h 2315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1688" h="2315688">
                <a:moveTo>
                  <a:pt x="767937" y="0"/>
                </a:moveTo>
                <a:cubicBezTo>
                  <a:pt x="616032" y="127660"/>
                  <a:pt x="464127" y="255320"/>
                  <a:pt x="352301" y="409699"/>
                </a:cubicBezTo>
                <a:cubicBezTo>
                  <a:pt x="240475" y="564078"/>
                  <a:pt x="153390" y="762989"/>
                  <a:pt x="96982" y="926275"/>
                </a:cubicBezTo>
                <a:cubicBezTo>
                  <a:pt x="40574" y="1089561"/>
                  <a:pt x="0" y="1230086"/>
                  <a:pt x="13854" y="1389413"/>
                </a:cubicBezTo>
                <a:cubicBezTo>
                  <a:pt x="27709" y="1548740"/>
                  <a:pt x="110836" y="1752600"/>
                  <a:pt x="180109" y="1882239"/>
                </a:cubicBezTo>
                <a:cubicBezTo>
                  <a:pt x="249382" y="2011878"/>
                  <a:pt x="327561" y="2095006"/>
                  <a:pt x="429491" y="2167247"/>
                </a:cubicBezTo>
                <a:cubicBezTo>
                  <a:pt x="531421" y="2239488"/>
                  <a:pt x="661554" y="2277588"/>
                  <a:pt x="791688" y="231568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7" name="Freeform 96"/>
          <p:cNvSpPr/>
          <p:nvPr/>
        </p:nvSpPr>
        <p:spPr>
          <a:xfrm>
            <a:off x="4129050" y="5855898"/>
            <a:ext cx="605642" cy="160316"/>
          </a:xfrm>
          <a:custGeom>
            <a:avLst/>
            <a:gdLst>
              <a:gd name="connsiteX0" fmla="*/ 0 w 605642"/>
              <a:gd name="connsiteY0" fmla="*/ 160316 h 160316"/>
              <a:gd name="connsiteX1" fmla="*/ 362198 w 605642"/>
              <a:gd name="connsiteY1" fmla="*/ 95002 h 160316"/>
              <a:gd name="connsiteX2" fmla="*/ 605642 w 605642"/>
              <a:gd name="connsiteY2" fmla="*/ 0 h 16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5642" h="160316">
                <a:moveTo>
                  <a:pt x="0" y="160316"/>
                </a:moveTo>
                <a:cubicBezTo>
                  <a:pt x="130629" y="141018"/>
                  <a:pt x="261258" y="121721"/>
                  <a:pt x="362198" y="95002"/>
                </a:cubicBezTo>
                <a:cubicBezTo>
                  <a:pt x="463138" y="68283"/>
                  <a:pt x="534390" y="34141"/>
                  <a:pt x="605642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8" name="Freeform 97"/>
          <p:cNvSpPr/>
          <p:nvPr/>
        </p:nvSpPr>
        <p:spPr>
          <a:xfrm>
            <a:off x="5049388" y="3433331"/>
            <a:ext cx="1475509" cy="2327564"/>
          </a:xfrm>
          <a:custGeom>
            <a:avLst/>
            <a:gdLst>
              <a:gd name="connsiteX0" fmla="*/ 0 w 1475509"/>
              <a:gd name="connsiteY0" fmla="*/ 2327564 h 2327564"/>
              <a:gd name="connsiteX1" fmla="*/ 748146 w 1475509"/>
              <a:gd name="connsiteY1" fmla="*/ 1923803 h 2327564"/>
              <a:gd name="connsiteX2" fmla="*/ 1163782 w 1475509"/>
              <a:gd name="connsiteY2" fmla="*/ 1555668 h 2327564"/>
              <a:gd name="connsiteX3" fmla="*/ 1425039 w 1475509"/>
              <a:gd name="connsiteY3" fmla="*/ 1140032 h 2327564"/>
              <a:gd name="connsiteX4" fmla="*/ 1454727 w 1475509"/>
              <a:gd name="connsiteY4" fmla="*/ 783772 h 2327564"/>
              <a:gd name="connsiteX5" fmla="*/ 1300348 w 1475509"/>
              <a:gd name="connsiteY5" fmla="*/ 368135 h 2327564"/>
              <a:gd name="connsiteX6" fmla="*/ 1062842 w 1475509"/>
              <a:gd name="connsiteY6" fmla="*/ 0 h 232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5509" h="2327564">
                <a:moveTo>
                  <a:pt x="0" y="2327564"/>
                </a:moveTo>
                <a:cubicBezTo>
                  <a:pt x="277091" y="2190008"/>
                  <a:pt x="554182" y="2052452"/>
                  <a:pt x="748146" y="1923803"/>
                </a:cubicBezTo>
                <a:cubicBezTo>
                  <a:pt x="942110" y="1795154"/>
                  <a:pt x="1050967" y="1686297"/>
                  <a:pt x="1163782" y="1555668"/>
                </a:cubicBezTo>
                <a:cubicBezTo>
                  <a:pt x="1276598" y="1425040"/>
                  <a:pt x="1376548" y="1268681"/>
                  <a:pt x="1425039" y="1140032"/>
                </a:cubicBezTo>
                <a:cubicBezTo>
                  <a:pt x="1473530" y="1011383"/>
                  <a:pt x="1475509" y="912421"/>
                  <a:pt x="1454727" y="783772"/>
                </a:cubicBezTo>
                <a:cubicBezTo>
                  <a:pt x="1433945" y="655123"/>
                  <a:pt x="1365662" y="498764"/>
                  <a:pt x="1300348" y="368135"/>
                </a:cubicBezTo>
                <a:cubicBezTo>
                  <a:pt x="1235034" y="237506"/>
                  <a:pt x="1148938" y="118753"/>
                  <a:pt x="1062842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9" name="Freeform 98"/>
          <p:cNvSpPr/>
          <p:nvPr/>
        </p:nvSpPr>
        <p:spPr>
          <a:xfrm>
            <a:off x="2365563" y="3866781"/>
            <a:ext cx="350322" cy="391886"/>
          </a:xfrm>
          <a:custGeom>
            <a:avLst/>
            <a:gdLst>
              <a:gd name="connsiteX0" fmla="*/ 350322 w 350322"/>
              <a:gd name="connsiteY0" fmla="*/ 0 h 391886"/>
              <a:gd name="connsiteX1" fmla="*/ 136567 w 350322"/>
              <a:gd name="connsiteY1" fmla="*/ 225631 h 391886"/>
              <a:gd name="connsiteX2" fmla="*/ 0 w 350322"/>
              <a:gd name="connsiteY2" fmla="*/ 391886 h 39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0322" h="391886">
                <a:moveTo>
                  <a:pt x="350322" y="0"/>
                </a:moveTo>
                <a:cubicBezTo>
                  <a:pt x="272638" y="80158"/>
                  <a:pt x="194954" y="160317"/>
                  <a:pt x="136567" y="225631"/>
                </a:cubicBezTo>
                <a:cubicBezTo>
                  <a:pt x="78180" y="290945"/>
                  <a:pt x="39090" y="341415"/>
                  <a:pt x="0" y="391886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0" name="Freeform 99"/>
          <p:cNvSpPr/>
          <p:nvPr/>
        </p:nvSpPr>
        <p:spPr>
          <a:xfrm>
            <a:off x="2065713" y="4508048"/>
            <a:ext cx="163285" cy="534390"/>
          </a:xfrm>
          <a:custGeom>
            <a:avLst/>
            <a:gdLst>
              <a:gd name="connsiteX0" fmla="*/ 163285 w 163285"/>
              <a:gd name="connsiteY0" fmla="*/ 0 h 534390"/>
              <a:gd name="connsiteX1" fmla="*/ 26719 w 163285"/>
              <a:gd name="connsiteY1" fmla="*/ 332509 h 534390"/>
              <a:gd name="connsiteX2" fmla="*/ 2969 w 163285"/>
              <a:gd name="connsiteY2" fmla="*/ 534390 h 534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285" h="534390">
                <a:moveTo>
                  <a:pt x="163285" y="0"/>
                </a:moveTo>
                <a:cubicBezTo>
                  <a:pt x="108361" y="121722"/>
                  <a:pt x="53438" y="243444"/>
                  <a:pt x="26719" y="332509"/>
                </a:cubicBezTo>
                <a:cubicBezTo>
                  <a:pt x="0" y="421574"/>
                  <a:pt x="1484" y="477982"/>
                  <a:pt x="2969" y="53439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1" name="Freeform 100"/>
          <p:cNvSpPr/>
          <p:nvPr/>
        </p:nvSpPr>
        <p:spPr>
          <a:xfrm>
            <a:off x="2068681" y="5285882"/>
            <a:ext cx="516577" cy="730332"/>
          </a:xfrm>
          <a:custGeom>
            <a:avLst/>
            <a:gdLst>
              <a:gd name="connsiteX0" fmla="*/ 0 w 516577"/>
              <a:gd name="connsiteY0" fmla="*/ 0 h 730332"/>
              <a:gd name="connsiteX1" fmla="*/ 53439 w 516577"/>
              <a:gd name="connsiteY1" fmla="*/ 332509 h 730332"/>
              <a:gd name="connsiteX2" fmla="*/ 195943 w 516577"/>
              <a:gd name="connsiteY2" fmla="*/ 587829 h 730332"/>
              <a:gd name="connsiteX3" fmla="*/ 516577 w 516577"/>
              <a:gd name="connsiteY3" fmla="*/ 730332 h 73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577" h="730332">
                <a:moveTo>
                  <a:pt x="0" y="0"/>
                </a:moveTo>
                <a:cubicBezTo>
                  <a:pt x="10391" y="117269"/>
                  <a:pt x="20782" y="234538"/>
                  <a:pt x="53439" y="332509"/>
                </a:cubicBezTo>
                <a:cubicBezTo>
                  <a:pt x="86096" y="430480"/>
                  <a:pt x="118753" y="521525"/>
                  <a:pt x="195943" y="587829"/>
                </a:cubicBezTo>
                <a:cubicBezTo>
                  <a:pt x="273133" y="654133"/>
                  <a:pt x="394855" y="692232"/>
                  <a:pt x="516577" y="730332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2" name="Freeform 101"/>
          <p:cNvSpPr/>
          <p:nvPr/>
        </p:nvSpPr>
        <p:spPr>
          <a:xfrm>
            <a:off x="2056806" y="4033035"/>
            <a:ext cx="243444" cy="368135"/>
          </a:xfrm>
          <a:custGeom>
            <a:avLst/>
            <a:gdLst>
              <a:gd name="connsiteX0" fmla="*/ 243444 w 243444"/>
              <a:gd name="connsiteY0" fmla="*/ 0 h 368135"/>
              <a:gd name="connsiteX1" fmla="*/ 124691 w 243444"/>
              <a:gd name="connsiteY1" fmla="*/ 142504 h 368135"/>
              <a:gd name="connsiteX2" fmla="*/ 0 w 243444"/>
              <a:gd name="connsiteY2" fmla="*/ 368135 h 368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444" h="368135">
                <a:moveTo>
                  <a:pt x="243444" y="0"/>
                </a:moveTo>
                <a:cubicBezTo>
                  <a:pt x="204354" y="40574"/>
                  <a:pt x="165265" y="81148"/>
                  <a:pt x="124691" y="142504"/>
                </a:cubicBezTo>
                <a:cubicBezTo>
                  <a:pt x="84117" y="203860"/>
                  <a:pt x="42058" y="285997"/>
                  <a:pt x="0" y="368135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3" name="Freeform 102"/>
          <p:cNvSpPr/>
          <p:nvPr/>
        </p:nvSpPr>
        <p:spPr>
          <a:xfrm>
            <a:off x="4948448" y="5410573"/>
            <a:ext cx="1145969" cy="623454"/>
          </a:xfrm>
          <a:custGeom>
            <a:avLst/>
            <a:gdLst>
              <a:gd name="connsiteX0" fmla="*/ 0 w 1145969"/>
              <a:gd name="connsiteY0" fmla="*/ 623454 h 623454"/>
              <a:gd name="connsiteX1" fmla="*/ 480950 w 1145969"/>
              <a:gd name="connsiteY1" fmla="*/ 445325 h 623454"/>
              <a:gd name="connsiteX2" fmla="*/ 1009402 w 1145969"/>
              <a:gd name="connsiteY2" fmla="*/ 118753 h 623454"/>
              <a:gd name="connsiteX3" fmla="*/ 1145969 w 1145969"/>
              <a:gd name="connsiteY3" fmla="*/ 0 h 623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969" h="623454">
                <a:moveTo>
                  <a:pt x="0" y="623454"/>
                </a:moveTo>
                <a:cubicBezTo>
                  <a:pt x="156358" y="576448"/>
                  <a:pt x="312716" y="529442"/>
                  <a:pt x="480950" y="445325"/>
                </a:cubicBezTo>
                <a:cubicBezTo>
                  <a:pt x="649184" y="361208"/>
                  <a:pt x="898566" y="192974"/>
                  <a:pt x="1009402" y="118753"/>
                </a:cubicBezTo>
                <a:cubicBezTo>
                  <a:pt x="1120239" y="44532"/>
                  <a:pt x="1133104" y="22266"/>
                  <a:pt x="1145969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4" name="Freeform 103"/>
          <p:cNvSpPr/>
          <p:nvPr/>
        </p:nvSpPr>
        <p:spPr>
          <a:xfrm>
            <a:off x="6361611" y="3451144"/>
            <a:ext cx="514598" cy="1799112"/>
          </a:xfrm>
          <a:custGeom>
            <a:avLst/>
            <a:gdLst>
              <a:gd name="connsiteX0" fmla="*/ 0 w 514598"/>
              <a:gd name="connsiteY0" fmla="*/ 1799112 h 1799112"/>
              <a:gd name="connsiteX1" fmla="*/ 326572 w 514598"/>
              <a:gd name="connsiteY1" fmla="*/ 1502229 h 1799112"/>
              <a:gd name="connsiteX2" fmla="*/ 475013 w 514598"/>
              <a:gd name="connsiteY2" fmla="*/ 1080655 h 1799112"/>
              <a:gd name="connsiteX3" fmla="*/ 504702 w 514598"/>
              <a:gd name="connsiteY3" fmla="*/ 771896 h 1799112"/>
              <a:gd name="connsiteX4" fmla="*/ 415637 w 514598"/>
              <a:gd name="connsiteY4" fmla="*/ 421574 h 1799112"/>
              <a:gd name="connsiteX5" fmla="*/ 118754 w 514598"/>
              <a:gd name="connsiteY5" fmla="*/ 0 h 179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4598" h="1799112">
                <a:moveTo>
                  <a:pt x="0" y="1799112"/>
                </a:moveTo>
                <a:cubicBezTo>
                  <a:pt x="123701" y="1710542"/>
                  <a:pt x="247403" y="1621972"/>
                  <a:pt x="326572" y="1502229"/>
                </a:cubicBezTo>
                <a:cubicBezTo>
                  <a:pt x="405741" y="1382486"/>
                  <a:pt x="445325" y="1202377"/>
                  <a:pt x="475013" y="1080655"/>
                </a:cubicBezTo>
                <a:cubicBezTo>
                  <a:pt x="504701" y="958933"/>
                  <a:pt x="514598" y="881743"/>
                  <a:pt x="504702" y="771896"/>
                </a:cubicBezTo>
                <a:cubicBezTo>
                  <a:pt x="494806" y="662049"/>
                  <a:pt x="479962" y="550223"/>
                  <a:pt x="415637" y="421574"/>
                </a:cubicBezTo>
                <a:cubicBezTo>
                  <a:pt x="351312" y="292925"/>
                  <a:pt x="235033" y="146462"/>
                  <a:pt x="118754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5" name="Freeform 104"/>
          <p:cNvSpPr/>
          <p:nvPr/>
        </p:nvSpPr>
        <p:spPr>
          <a:xfrm>
            <a:off x="5589715" y="5570890"/>
            <a:ext cx="813460" cy="486888"/>
          </a:xfrm>
          <a:custGeom>
            <a:avLst/>
            <a:gdLst>
              <a:gd name="connsiteX0" fmla="*/ 0 w 813460"/>
              <a:gd name="connsiteY0" fmla="*/ 486888 h 486888"/>
              <a:gd name="connsiteX1" fmla="*/ 546265 w 813460"/>
              <a:gd name="connsiteY1" fmla="*/ 219693 h 486888"/>
              <a:gd name="connsiteX2" fmla="*/ 813460 w 813460"/>
              <a:gd name="connsiteY2" fmla="*/ 0 h 48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3460" h="486888">
                <a:moveTo>
                  <a:pt x="0" y="486888"/>
                </a:moveTo>
                <a:cubicBezTo>
                  <a:pt x="205344" y="393864"/>
                  <a:pt x="410688" y="300841"/>
                  <a:pt x="546265" y="219693"/>
                </a:cubicBezTo>
                <a:cubicBezTo>
                  <a:pt x="681842" y="138545"/>
                  <a:pt x="747651" y="69272"/>
                  <a:pt x="813460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6" name="Freeform 105"/>
          <p:cNvSpPr/>
          <p:nvPr/>
        </p:nvSpPr>
        <p:spPr>
          <a:xfrm>
            <a:off x="6664432" y="3516459"/>
            <a:ext cx="533400" cy="1840675"/>
          </a:xfrm>
          <a:custGeom>
            <a:avLst/>
            <a:gdLst>
              <a:gd name="connsiteX0" fmla="*/ 0 w 533400"/>
              <a:gd name="connsiteY0" fmla="*/ 1840675 h 1840675"/>
              <a:gd name="connsiteX1" fmla="*/ 350322 w 533400"/>
              <a:gd name="connsiteY1" fmla="*/ 1478478 h 1840675"/>
              <a:gd name="connsiteX2" fmla="*/ 510639 w 533400"/>
              <a:gd name="connsiteY2" fmla="*/ 961901 h 1840675"/>
              <a:gd name="connsiteX3" fmla="*/ 486889 w 533400"/>
              <a:gd name="connsiteY3" fmla="*/ 611579 h 1840675"/>
              <a:gd name="connsiteX4" fmla="*/ 397824 w 533400"/>
              <a:gd name="connsiteY4" fmla="*/ 326571 h 1840675"/>
              <a:gd name="connsiteX5" fmla="*/ 207818 w 533400"/>
              <a:gd name="connsiteY5" fmla="*/ 0 h 184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3400" h="1840675">
                <a:moveTo>
                  <a:pt x="0" y="1840675"/>
                </a:moveTo>
                <a:cubicBezTo>
                  <a:pt x="132608" y="1732807"/>
                  <a:pt x="265216" y="1624940"/>
                  <a:pt x="350322" y="1478478"/>
                </a:cubicBezTo>
                <a:cubicBezTo>
                  <a:pt x="435429" y="1332016"/>
                  <a:pt x="487878" y="1106384"/>
                  <a:pt x="510639" y="961901"/>
                </a:cubicBezTo>
                <a:cubicBezTo>
                  <a:pt x="533400" y="817418"/>
                  <a:pt x="505692" y="717467"/>
                  <a:pt x="486889" y="611579"/>
                </a:cubicBezTo>
                <a:cubicBezTo>
                  <a:pt x="468087" y="505691"/>
                  <a:pt x="444336" y="428501"/>
                  <a:pt x="397824" y="326571"/>
                </a:cubicBezTo>
                <a:cubicBezTo>
                  <a:pt x="351312" y="224641"/>
                  <a:pt x="279565" y="112320"/>
                  <a:pt x="207818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7" name="Freeform 106"/>
          <p:cNvSpPr/>
          <p:nvPr/>
        </p:nvSpPr>
        <p:spPr>
          <a:xfrm>
            <a:off x="6183482" y="5594640"/>
            <a:ext cx="641267" cy="463138"/>
          </a:xfrm>
          <a:custGeom>
            <a:avLst/>
            <a:gdLst>
              <a:gd name="connsiteX0" fmla="*/ 0 w 641267"/>
              <a:gd name="connsiteY0" fmla="*/ 463138 h 463138"/>
              <a:gd name="connsiteX1" fmla="*/ 338446 w 641267"/>
              <a:gd name="connsiteY1" fmla="*/ 279071 h 463138"/>
              <a:gd name="connsiteX2" fmla="*/ 641267 w 641267"/>
              <a:gd name="connsiteY2" fmla="*/ 0 h 46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1267" h="463138">
                <a:moveTo>
                  <a:pt x="0" y="463138"/>
                </a:moveTo>
                <a:cubicBezTo>
                  <a:pt x="115784" y="409699"/>
                  <a:pt x="231568" y="356261"/>
                  <a:pt x="338446" y="279071"/>
                </a:cubicBezTo>
                <a:cubicBezTo>
                  <a:pt x="445324" y="201881"/>
                  <a:pt x="543295" y="100940"/>
                  <a:pt x="641267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8" name="Freeform 107"/>
          <p:cNvSpPr/>
          <p:nvPr/>
        </p:nvSpPr>
        <p:spPr>
          <a:xfrm>
            <a:off x="7062256" y="3599586"/>
            <a:ext cx="505690" cy="1769423"/>
          </a:xfrm>
          <a:custGeom>
            <a:avLst/>
            <a:gdLst>
              <a:gd name="connsiteX0" fmla="*/ 0 w 505690"/>
              <a:gd name="connsiteY0" fmla="*/ 1769423 h 1769423"/>
              <a:gd name="connsiteX1" fmla="*/ 267194 w 505690"/>
              <a:gd name="connsiteY1" fmla="*/ 1413164 h 1769423"/>
              <a:gd name="connsiteX2" fmla="*/ 433449 w 505690"/>
              <a:gd name="connsiteY2" fmla="*/ 1033153 h 1769423"/>
              <a:gd name="connsiteX3" fmla="*/ 480950 w 505690"/>
              <a:gd name="connsiteY3" fmla="*/ 575953 h 1769423"/>
              <a:gd name="connsiteX4" fmla="*/ 285007 w 505690"/>
              <a:gd name="connsiteY4" fmla="*/ 0 h 1769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690" h="1769423">
                <a:moveTo>
                  <a:pt x="0" y="1769423"/>
                </a:moveTo>
                <a:cubicBezTo>
                  <a:pt x="97476" y="1652649"/>
                  <a:pt x="194953" y="1535876"/>
                  <a:pt x="267194" y="1413164"/>
                </a:cubicBezTo>
                <a:cubicBezTo>
                  <a:pt x="339435" y="1290452"/>
                  <a:pt x="397823" y="1172688"/>
                  <a:pt x="433449" y="1033153"/>
                </a:cubicBezTo>
                <a:cubicBezTo>
                  <a:pt x="469075" y="893618"/>
                  <a:pt x="505690" y="748145"/>
                  <a:pt x="480950" y="575953"/>
                </a:cubicBezTo>
                <a:cubicBezTo>
                  <a:pt x="456210" y="403761"/>
                  <a:pt x="370608" y="201880"/>
                  <a:pt x="285007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9" name="Freeform 108"/>
          <p:cNvSpPr/>
          <p:nvPr/>
        </p:nvSpPr>
        <p:spPr>
          <a:xfrm>
            <a:off x="6777249" y="5642142"/>
            <a:ext cx="415636" cy="397823"/>
          </a:xfrm>
          <a:custGeom>
            <a:avLst/>
            <a:gdLst>
              <a:gd name="connsiteX0" fmla="*/ 0 w 475013"/>
              <a:gd name="connsiteY0" fmla="*/ 397823 h 397823"/>
              <a:gd name="connsiteX1" fmla="*/ 296883 w 475013"/>
              <a:gd name="connsiteY1" fmla="*/ 172192 h 397823"/>
              <a:gd name="connsiteX2" fmla="*/ 475013 w 475013"/>
              <a:gd name="connsiteY2" fmla="*/ 0 h 397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5013" h="397823">
                <a:moveTo>
                  <a:pt x="0" y="397823"/>
                </a:moveTo>
                <a:cubicBezTo>
                  <a:pt x="108857" y="318159"/>
                  <a:pt x="217714" y="238496"/>
                  <a:pt x="296883" y="172192"/>
                </a:cubicBezTo>
                <a:cubicBezTo>
                  <a:pt x="376052" y="105888"/>
                  <a:pt x="425532" y="52944"/>
                  <a:pt x="475013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0" name="Freeform 109"/>
          <p:cNvSpPr/>
          <p:nvPr/>
        </p:nvSpPr>
        <p:spPr>
          <a:xfrm>
            <a:off x="7436328" y="3694589"/>
            <a:ext cx="395844" cy="1680358"/>
          </a:xfrm>
          <a:custGeom>
            <a:avLst/>
            <a:gdLst>
              <a:gd name="connsiteX0" fmla="*/ 0 w 395844"/>
              <a:gd name="connsiteY0" fmla="*/ 1680358 h 1680358"/>
              <a:gd name="connsiteX1" fmla="*/ 225631 w 395844"/>
              <a:gd name="connsiteY1" fmla="*/ 1383475 h 1680358"/>
              <a:gd name="connsiteX2" fmla="*/ 374073 w 395844"/>
              <a:gd name="connsiteY2" fmla="*/ 890649 h 1680358"/>
              <a:gd name="connsiteX3" fmla="*/ 356260 w 395844"/>
              <a:gd name="connsiteY3" fmla="*/ 445324 h 1680358"/>
              <a:gd name="connsiteX4" fmla="*/ 219694 w 395844"/>
              <a:gd name="connsiteY4" fmla="*/ 0 h 16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844" h="1680358">
                <a:moveTo>
                  <a:pt x="0" y="1680358"/>
                </a:moveTo>
                <a:cubicBezTo>
                  <a:pt x="81643" y="1597725"/>
                  <a:pt x="163286" y="1515093"/>
                  <a:pt x="225631" y="1383475"/>
                </a:cubicBezTo>
                <a:cubicBezTo>
                  <a:pt x="287976" y="1251857"/>
                  <a:pt x="352302" y="1047007"/>
                  <a:pt x="374073" y="890649"/>
                </a:cubicBezTo>
                <a:cubicBezTo>
                  <a:pt x="395844" y="734291"/>
                  <a:pt x="381990" y="593765"/>
                  <a:pt x="356260" y="445324"/>
                </a:cubicBezTo>
                <a:cubicBezTo>
                  <a:pt x="330530" y="296883"/>
                  <a:pt x="275112" y="148441"/>
                  <a:pt x="219694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1" name="Freeform 110"/>
          <p:cNvSpPr/>
          <p:nvPr/>
        </p:nvSpPr>
        <p:spPr>
          <a:xfrm>
            <a:off x="7311637" y="5677768"/>
            <a:ext cx="296884" cy="391885"/>
          </a:xfrm>
          <a:custGeom>
            <a:avLst/>
            <a:gdLst>
              <a:gd name="connsiteX0" fmla="*/ 0 w 350322"/>
              <a:gd name="connsiteY0" fmla="*/ 391885 h 391885"/>
              <a:gd name="connsiteX1" fmla="*/ 261258 w 350322"/>
              <a:gd name="connsiteY1" fmla="*/ 148441 h 391885"/>
              <a:gd name="connsiteX2" fmla="*/ 350322 w 350322"/>
              <a:gd name="connsiteY2" fmla="*/ 0 h 39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0322" h="391885">
                <a:moveTo>
                  <a:pt x="0" y="391885"/>
                </a:moveTo>
                <a:cubicBezTo>
                  <a:pt x="101435" y="302820"/>
                  <a:pt x="202871" y="213755"/>
                  <a:pt x="261258" y="148441"/>
                </a:cubicBezTo>
                <a:cubicBezTo>
                  <a:pt x="319645" y="83127"/>
                  <a:pt x="334983" y="41563"/>
                  <a:pt x="350322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2" name="Freeform 111"/>
          <p:cNvSpPr/>
          <p:nvPr/>
        </p:nvSpPr>
        <p:spPr>
          <a:xfrm>
            <a:off x="7828214" y="4715866"/>
            <a:ext cx="326571" cy="688769"/>
          </a:xfrm>
          <a:custGeom>
            <a:avLst/>
            <a:gdLst>
              <a:gd name="connsiteX0" fmla="*/ 0 w 326571"/>
              <a:gd name="connsiteY0" fmla="*/ 688769 h 688769"/>
              <a:gd name="connsiteX1" fmla="*/ 225631 w 326571"/>
              <a:gd name="connsiteY1" fmla="*/ 290946 h 688769"/>
              <a:gd name="connsiteX2" fmla="*/ 326571 w 326571"/>
              <a:gd name="connsiteY2" fmla="*/ 0 h 688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6571" h="688769">
                <a:moveTo>
                  <a:pt x="0" y="688769"/>
                </a:moveTo>
                <a:cubicBezTo>
                  <a:pt x="85601" y="547255"/>
                  <a:pt x="171202" y="405741"/>
                  <a:pt x="225631" y="290946"/>
                </a:cubicBezTo>
                <a:cubicBezTo>
                  <a:pt x="280060" y="176151"/>
                  <a:pt x="303315" y="88075"/>
                  <a:pt x="326571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3" name="Freeform 112"/>
          <p:cNvSpPr/>
          <p:nvPr/>
        </p:nvSpPr>
        <p:spPr>
          <a:xfrm>
            <a:off x="8006344" y="3813342"/>
            <a:ext cx="148441" cy="421574"/>
          </a:xfrm>
          <a:custGeom>
            <a:avLst/>
            <a:gdLst>
              <a:gd name="connsiteX0" fmla="*/ 0 w 148441"/>
              <a:gd name="connsiteY0" fmla="*/ 0 h 421574"/>
              <a:gd name="connsiteX1" fmla="*/ 95003 w 148441"/>
              <a:gd name="connsiteY1" fmla="*/ 219693 h 421574"/>
              <a:gd name="connsiteX2" fmla="*/ 148441 w 148441"/>
              <a:gd name="connsiteY2" fmla="*/ 421574 h 42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8441" h="421574">
                <a:moveTo>
                  <a:pt x="0" y="0"/>
                </a:moveTo>
                <a:cubicBezTo>
                  <a:pt x="35131" y="74715"/>
                  <a:pt x="70263" y="149431"/>
                  <a:pt x="95003" y="219693"/>
                </a:cubicBezTo>
                <a:cubicBezTo>
                  <a:pt x="119743" y="289955"/>
                  <a:pt x="134092" y="355764"/>
                  <a:pt x="148441" y="421574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4" name="Freeform 113"/>
          <p:cNvSpPr/>
          <p:nvPr/>
        </p:nvSpPr>
        <p:spPr>
          <a:xfrm>
            <a:off x="7614458" y="5927150"/>
            <a:ext cx="178130" cy="172192"/>
          </a:xfrm>
          <a:custGeom>
            <a:avLst/>
            <a:gdLst>
              <a:gd name="connsiteX0" fmla="*/ 0 w 178130"/>
              <a:gd name="connsiteY0" fmla="*/ 172192 h 172192"/>
              <a:gd name="connsiteX1" fmla="*/ 178130 w 178130"/>
              <a:gd name="connsiteY1" fmla="*/ 0 h 172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8130" h="172192">
                <a:moveTo>
                  <a:pt x="0" y="172192"/>
                </a:moveTo>
                <a:lnTo>
                  <a:pt x="178130" y="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5" name="Freeform 114"/>
          <p:cNvSpPr/>
          <p:nvPr/>
        </p:nvSpPr>
        <p:spPr>
          <a:xfrm>
            <a:off x="7982593" y="5303695"/>
            <a:ext cx="172192" cy="380010"/>
          </a:xfrm>
          <a:custGeom>
            <a:avLst/>
            <a:gdLst>
              <a:gd name="connsiteX0" fmla="*/ 0 w 172192"/>
              <a:gd name="connsiteY0" fmla="*/ 380010 h 380010"/>
              <a:gd name="connsiteX1" fmla="*/ 112816 w 172192"/>
              <a:gd name="connsiteY1" fmla="*/ 213756 h 380010"/>
              <a:gd name="connsiteX2" fmla="*/ 172192 w 172192"/>
              <a:gd name="connsiteY2" fmla="*/ 0 h 38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192" h="380010">
                <a:moveTo>
                  <a:pt x="0" y="380010"/>
                </a:moveTo>
                <a:cubicBezTo>
                  <a:pt x="42058" y="328550"/>
                  <a:pt x="84117" y="277091"/>
                  <a:pt x="112816" y="213756"/>
                </a:cubicBezTo>
                <a:cubicBezTo>
                  <a:pt x="141515" y="150421"/>
                  <a:pt x="156853" y="75210"/>
                  <a:pt x="172192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6" name="Freeform 115"/>
          <p:cNvSpPr/>
          <p:nvPr/>
        </p:nvSpPr>
        <p:spPr>
          <a:xfrm>
            <a:off x="2050869" y="2976131"/>
            <a:ext cx="6127667" cy="1140032"/>
          </a:xfrm>
          <a:custGeom>
            <a:avLst/>
            <a:gdLst>
              <a:gd name="connsiteX0" fmla="*/ 11875 w 6127667"/>
              <a:gd name="connsiteY0" fmla="*/ 1140032 h 1140032"/>
              <a:gd name="connsiteX1" fmla="*/ 0 w 6127667"/>
              <a:gd name="connsiteY1" fmla="*/ 890650 h 1140032"/>
              <a:gd name="connsiteX2" fmla="*/ 350322 w 6127667"/>
              <a:gd name="connsiteY2" fmla="*/ 736271 h 1140032"/>
              <a:gd name="connsiteX3" fmla="*/ 605641 w 6127667"/>
              <a:gd name="connsiteY3" fmla="*/ 635330 h 1140032"/>
              <a:gd name="connsiteX4" fmla="*/ 1193470 w 6127667"/>
              <a:gd name="connsiteY4" fmla="*/ 397824 h 1140032"/>
              <a:gd name="connsiteX5" fmla="*/ 1567542 w 6127667"/>
              <a:gd name="connsiteY5" fmla="*/ 290946 h 1140032"/>
              <a:gd name="connsiteX6" fmla="*/ 2161309 w 6127667"/>
              <a:gd name="connsiteY6" fmla="*/ 154380 h 1140032"/>
              <a:gd name="connsiteX7" fmla="*/ 2594758 w 6127667"/>
              <a:gd name="connsiteY7" fmla="*/ 65315 h 1140032"/>
              <a:gd name="connsiteX8" fmla="*/ 2939142 w 6127667"/>
              <a:gd name="connsiteY8" fmla="*/ 5938 h 1140032"/>
              <a:gd name="connsiteX9" fmla="*/ 3277589 w 6127667"/>
              <a:gd name="connsiteY9" fmla="*/ 0 h 1140032"/>
              <a:gd name="connsiteX10" fmla="*/ 4019797 w 6127667"/>
              <a:gd name="connsiteY10" fmla="*/ 71252 h 1140032"/>
              <a:gd name="connsiteX11" fmla="*/ 4340431 w 6127667"/>
              <a:gd name="connsiteY11" fmla="*/ 95003 h 1140032"/>
              <a:gd name="connsiteX12" fmla="*/ 4963885 w 6127667"/>
              <a:gd name="connsiteY12" fmla="*/ 243445 h 1140032"/>
              <a:gd name="connsiteX13" fmla="*/ 5355771 w 6127667"/>
              <a:gd name="connsiteY13" fmla="*/ 338447 h 1140032"/>
              <a:gd name="connsiteX14" fmla="*/ 5795158 w 6127667"/>
              <a:gd name="connsiteY14" fmla="*/ 498764 h 1140032"/>
              <a:gd name="connsiteX15" fmla="*/ 6121729 w 6127667"/>
              <a:gd name="connsiteY15" fmla="*/ 617517 h 1140032"/>
              <a:gd name="connsiteX16" fmla="*/ 6127667 w 6127667"/>
              <a:gd name="connsiteY16" fmla="*/ 896587 h 1140032"/>
              <a:gd name="connsiteX17" fmla="*/ 5771407 w 6127667"/>
              <a:gd name="connsiteY17" fmla="*/ 760021 h 1140032"/>
              <a:gd name="connsiteX18" fmla="*/ 5391397 w 6127667"/>
              <a:gd name="connsiteY18" fmla="*/ 641268 h 1140032"/>
              <a:gd name="connsiteX19" fmla="*/ 5011387 w 6127667"/>
              <a:gd name="connsiteY19" fmla="*/ 558141 h 1140032"/>
              <a:gd name="connsiteX20" fmla="*/ 4548249 w 6127667"/>
              <a:gd name="connsiteY20" fmla="*/ 469076 h 1140032"/>
              <a:gd name="connsiteX21" fmla="*/ 4031672 w 6127667"/>
              <a:gd name="connsiteY21" fmla="*/ 433450 h 1140032"/>
              <a:gd name="connsiteX22" fmla="*/ 3449781 w 6127667"/>
              <a:gd name="connsiteY22" fmla="*/ 385948 h 1140032"/>
              <a:gd name="connsiteX23" fmla="*/ 3022270 w 6127667"/>
              <a:gd name="connsiteY23" fmla="*/ 391886 h 1140032"/>
              <a:gd name="connsiteX24" fmla="*/ 2416628 w 6127667"/>
              <a:gd name="connsiteY24" fmla="*/ 445325 h 1140032"/>
              <a:gd name="connsiteX25" fmla="*/ 1971303 w 6127667"/>
              <a:gd name="connsiteY25" fmla="*/ 546265 h 1140032"/>
              <a:gd name="connsiteX26" fmla="*/ 1359724 w 6127667"/>
              <a:gd name="connsiteY26" fmla="*/ 676894 h 1140032"/>
              <a:gd name="connsiteX27" fmla="*/ 872836 w 6127667"/>
              <a:gd name="connsiteY27" fmla="*/ 807522 h 1140032"/>
              <a:gd name="connsiteX28" fmla="*/ 498763 w 6127667"/>
              <a:gd name="connsiteY28" fmla="*/ 944089 h 1140032"/>
              <a:gd name="connsiteX29" fmla="*/ 11875 w 6127667"/>
              <a:gd name="connsiteY29" fmla="*/ 1140032 h 114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127667" h="1140032">
                <a:moveTo>
                  <a:pt x="11875" y="1140032"/>
                </a:moveTo>
                <a:lnTo>
                  <a:pt x="0" y="890650"/>
                </a:lnTo>
                <a:lnTo>
                  <a:pt x="350322" y="736271"/>
                </a:lnTo>
                <a:lnTo>
                  <a:pt x="605641" y="635330"/>
                </a:lnTo>
                <a:lnTo>
                  <a:pt x="1193470" y="397824"/>
                </a:lnTo>
                <a:lnTo>
                  <a:pt x="1567542" y="290946"/>
                </a:lnTo>
                <a:lnTo>
                  <a:pt x="2161309" y="154380"/>
                </a:lnTo>
                <a:lnTo>
                  <a:pt x="2594758" y="65315"/>
                </a:lnTo>
                <a:lnTo>
                  <a:pt x="2939142" y="5938"/>
                </a:lnTo>
                <a:lnTo>
                  <a:pt x="3277589" y="0"/>
                </a:lnTo>
                <a:lnTo>
                  <a:pt x="4019797" y="71252"/>
                </a:lnTo>
                <a:lnTo>
                  <a:pt x="4340431" y="95003"/>
                </a:lnTo>
                <a:lnTo>
                  <a:pt x="4963885" y="243445"/>
                </a:lnTo>
                <a:lnTo>
                  <a:pt x="5355771" y="338447"/>
                </a:lnTo>
                <a:lnTo>
                  <a:pt x="5795158" y="498764"/>
                </a:lnTo>
                <a:lnTo>
                  <a:pt x="6121729" y="617517"/>
                </a:lnTo>
                <a:lnTo>
                  <a:pt x="6127667" y="896587"/>
                </a:lnTo>
                <a:lnTo>
                  <a:pt x="5771407" y="760021"/>
                </a:lnTo>
                <a:lnTo>
                  <a:pt x="5391397" y="641268"/>
                </a:lnTo>
                <a:lnTo>
                  <a:pt x="5011387" y="558141"/>
                </a:lnTo>
                <a:lnTo>
                  <a:pt x="4548249" y="469076"/>
                </a:lnTo>
                <a:lnTo>
                  <a:pt x="4031672" y="433450"/>
                </a:lnTo>
                <a:lnTo>
                  <a:pt x="3449781" y="385948"/>
                </a:lnTo>
                <a:lnTo>
                  <a:pt x="3022270" y="391886"/>
                </a:lnTo>
                <a:lnTo>
                  <a:pt x="2416628" y="445325"/>
                </a:lnTo>
                <a:lnTo>
                  <a:pt x="1971303" y="546265"/>
                </a:lnTo>
                <a:lnTo>
                  <a:pt x="1359724" y="676894"/>
                </a:lnTo>
                <a:lnTo>
                  <a:pt x="872836" y="807522"/>
                </a:lnTo>
                <a:lnTo>
                  <a:pt x="498763" y="944089"/>
                </a:lnTo>
                <a:lnTo>
                  <a:pt x="11875" y="114003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7" name="TextBox 116"/>
          <p:cNvSpPr txBox="1"/>
          <p:nvPr/>
        </p:nvSpPr>
        <p:spPr>
          <a:xfrm rot="21120000">
            <a:off x="4014330" y="3021534"/>
            <a:ext cx="1072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Fault A</a:t>
            </a:r>
            <a:endParaRPr lang="en-US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Down Arrow 2"/>
          <p:cNvSpPr/>
          <p:nvPr/>
        </p:nvSpPr>
        <p:spPr bwMode="auto">
          <a:xfrm flipV="1">
            <a:off x="7177039" y="3235238"/>
            <a:ext cx="240146" cy="347606"/>
          </a:xfrm>
          <a:prstGeom prst="downArrow">
            <a:avLst/>
          </a:prstGeom>
          <a:solidFill>
            <a:srgbClr val="00B050"/>
          </a:solidFill>
          <a:ln w="9525" cap="flat" cmpd="sng" algn="ctr">
            <a:solidFill>
              <a:srgbClr val="0066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7369597" y="5602761"/>
            <a:ext cx="1367705" cy="558244"/>
            <a:chOff x="7369597" y="5602761"/>
            <a:chExt cx="1367705" cy="558244"/>
          </a:xfrm>
        </p:grpSpPr>
        <p:sp>
          <p:nvSpPr>
            <p:cNvPr id="5" name="TextBox 4"/>
            <p:cNvSpPr txBox="1"/>
            <p:nvPr/>
          </p:nvSpPr>
          <p:spPr>
            <a:xfrm>
              <a:off x="7594040" y="5760895"/>
              <a:ext cx="1143262" cy="400110"/>
            </a:xfrm>
            <a:prstGeom prst="rect">
              <a:avLst/>
            </a:prstGeom>
            <a:solidFill>
              <a:srgbClr val="00FF00"/>
            </a:solidFill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latin typeface="Arial Rounded MT Bold" panose="020F0704030504030204" pitchFamily="34" charset="0"/>
                </a:rPr>
                <a:t>Kitchen</a:t>
              </a:r>
              <a:endParaRPr lang="en-US" sz="2000" dirty="0">
                <a:latin typeface="Arial Rounded MT Bold" panose="020F0704030504030204" pitchFamily="34" charset="0"/>
              </a:endParaRPr>
            </a:p>
          </p:txBody>
        </p:sp>
        <p:sp>
          <p:nvSpPr>
            <p:cNvPr id="122" name="Down Arrow 121"/>
            <p:cNvSpPr/>
            <p:nvPr/>
          </p:nvSpPr>
          <p:spPr bwMode="auto">
            <a:xfrm rot="-3240000" flipV="1">
              <a:off x="7423327" y="5549031"/>
              <a:ext cx="240146" cy="347606"/>
            </a:xfrm>
            <a:prstGeom prst="downArrow">
              <a:avLst/>
            </a:prstGeom>
            <a:solidFill>
              <a:srgbClr val="00B050"/>
            </a:solidFill>
            <a:ln w="9525" cap="flat" cmpd="sng" algn="ctr">
              <a:solidFill>
                <a:srgbClr val="0066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20" name="Down Arrow 119"/>
          <p:cNvSpPr/>
          <p:nvPr/>
        </p:nvSpPr>
        <p:spPr bwMode="auto">
          <a:xfrm rot="-4680000" flipV="1">
            <a:off x="6528433" y="2304458"/>
            <a:ext cx="122723" cy="1430936"/>
          </a:xfrm>
          <a:prstGeom prst="downArrow">
            <a:avLst/>
          </a:prstGeom>
          <a:solidFill>
            <a:srgbClr val="00B050"/>
          </a:solidFill>
          <a:ln w="9525" cap="flat" cmpd="sng" algn="ctr">
            <a:solidFill>
              <a:srgbClr val="0066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" grpId="0" animBg="1"/>
      <p:bldP spid="1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Rectangle 176"/>
          <p:cNvSpPr/>
          <p:nvPr/>
        </p:nvSpPr>
        <p:spPr bwMode="auto">
          <a:xfrm>
            <a:off x="1732323" y="1265133"/>
            <a:ext cx="6167145" cy="466685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1243032" y="900608"/>
            <a:ext cx="6702552" cy="5621717"/>
            <a:chOff x="968364" y="623514"/>
            <a:chExt cx="7316654" cy="6136791"/>
          </a:xfrm>
        </p:grpSpPr>
        <p:grpSp>
          <p:nvGrpSpPr>
            <p:cNvPr id="2" name="Group 40"/>
            <p:cNvGrpSpPr/>
            <p:nvPr/>
          </p:nvGrpSpPr>
          <p:grpSpPr>
            <a:xfrm>
              <a:off x="1510147" y="1191488"/>
              <a:ext cx="6359235" cy="3602185"/>
              <a:chOff x="661837" y="1288473"/>
              <a:chExt cx="7633854" cy="4615830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661837" y="1288473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661837" y="159419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661837" y="1899921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661837" y="2205645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661837" y="2511369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661837" y="2817093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61837" y="312281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661837" y="3428541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661837" y="3734265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661837" y="4039989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661837" y="4345713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661837" y="465143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661837" y="4957161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661837" y="5262885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661837" y="5568609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661837" y="587432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Straight Connector 42"/>
            <p:cNvCxnSpPr/>
            <p:nvPr/>
          </p:nvCxnSpPr>
          <p:spPr>
            <a:xfrm rot="5400000">
              <a:off x="2277252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059311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41370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5400000">
              <a:off x="1623429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5400000">
              <a:off x="1405488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1187547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969606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751665" y="3591739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533724" y="3591739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15783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97843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5400000">
              <a:off x="-120098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5400000">
              <a:off x="-338039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-555980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-773921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-991862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5110484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4892543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4674602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456661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5400000">
              <a:off x="4238720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4020779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5400000">
              <a:off x="3802838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3584897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5400000">
              <a:off x="3366956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5400000">
              <a:off x="3149015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2931074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5400000">
              <a:off x="2713134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5400000">
              <a:off x="2495193" y="3591738"/>
              <a:ext cx="4997668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 rot="20340000">
              <a:off x="3668010" y="822047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 rot="19020000">
              <a:off x="2373193" y="778153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971866" y="623514"/>
              <a:ext cx="7301346" cy="4572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 rot="5460000">
              <a:off x="2728034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 rot="5460000">
              <a:off x="4746542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 rot="5460000">
              <a:off x="4420373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 rot="5460000">
              <a:off x="4068757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 rot="5460000">
              <a:off x="3568370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7022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 rot="5460000">
              <a:off x="1983458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 rot="5460000">
              <a:off x="2297965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 rot="5460000">
              <a:off x="6485881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 rot="5460000">
              <a:off x="5244807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 rot="5460000">
              <a:off x="6015889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 rot="5460000">
              <a:off x="5537755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 rot="5460000">
              <a:off x="4987552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 rot="5460000">
              <a:off x="1532190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 rot="5460000">
              <a:off x="7324807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 rot="5460000">
              <a:off x="5778765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 rot="5460000">
              <a:off x="6719113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 rot="5460000">
              <a:off x="6917718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 rot="5460000">
              <a:off x="7158370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 rot="5460000">
              <a:off x="6254417" y="7945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968364" y="6137526"/>
              <a:ext cx="7301346" cy="457200"/>
            </a:xfrm>
            <a:prstGeom prst="rect">
              <a:avLst/>
            </a:prstGeom>
            <a:solidFill>
              <a:srgbClr val="FFFF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 rot="5460000">
              <a:off x="2916106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3" name="TextBox 102"/>
            <p:cNvSpPr txBox="1"/>
            <p:nvPr/>
          </p:nvSpPr>
          <p:spPr>
            <a:xfrm rot="5460000">
              <a:off x="4945695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 rot="5460000">
              <a:off x="4321552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 rot="5460000">
              <a:off x="4025105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7217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 rot="5460000">
              <a:off x="3600869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 rot="5460000">
              <a:off x="1888494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 rot="5460000">
              <a:off x="2401623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 rot="5460000">
              <a:off x="5659602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 rot="5460000">
              <a:off x="6795606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 rot="5460000">
              <a:off x="6042615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 rot="5460000">
              <a:off x="5288343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 rot="5460000">
              <a:off x="1432955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 rot="5460000">
              <a:off x="6487447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 rot="5460000">
              <a:off x="7154501" y="619852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16" name="Oval 115"/>
            <p:cNvSpPr/>
            <p:nvPr/>
          </p:nvSpPr>
          <p:spPr>
            <a:xfrm>
              <a:off x="6641523" y="379008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7824636" y="2286630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7100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824636" y="2525054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7120</a:t>
              </a: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7824636" y="2763478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7140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7824636" y="300190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7160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824636" y="324032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7180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7824636" y="3478750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7200</a:t>
              </a: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824636" y="3717174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7220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7824636" y="3955598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7240</a:t>
              </a: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7824636" y="419402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7260</a:t>
              </a: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7824636" y="443244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7280</a:t>
              </a: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7824636" y="4670870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7300</a:t>
              </a: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7824636" y="4909294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7320</a:t>
              </a: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7824636" y="5147718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7340</a:t>
              </a: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7824636" y="538614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7360</a:t>
              </a: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7824636" y="562456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7380</a:t>
              </a: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7824636" y="5862981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7400</a:t>
              </a: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7824636" y="1094510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7000</a:t>
              </a: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7824636" y="1332934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7020</a:t>
              </a: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7824636" y="1571358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7040</a:t>
              </a: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7824636" y="1809782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7060</a:t>
              </a: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7824636" y="2048206"/>
              <a:ext cx="4603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7080</a:t>
              </a:r>
            </a:p>
          </p:txBody>
        </p:sp>
        <p:cxnSp>
          <p:nvCxnSpPr>
            <p:cNvPr id="141" name="Straight Connector 140"/>
            <p:cNvCxnSpPr/>
            <p:nvPr/>
          </p:nvCxnSpPr>
          <p:spPr>
            <a:xfrm>
              <a:off x="1496290" y="5004547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>
              <a:off x="1496290" y="5243134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>
              <a:off x="1496290" y="5481720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1496290" y="5720307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>
              <a:off x="1496290" y="5958893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Oval 116"/>
            <p:cNvSpPr/>
            <p:nvPr/>
          </p:nvSpPr>
          <p:spPr>
            <a:xfrm>
              <a:off x="3745923" y="145645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39" name="Oval 138"/>
            <p:cNvSpPr/>
            <p:nvPr/>
          </p:nvSpPr>
          <p:spPr>
            <a:xfrm>
              <a:off x="2879148" y="16279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40" name="Oval 139"/>
            <p:cNvSpPr/>
            <p:nvPr/>
          </p:nvSpPr>
          <p:spPr>
            <a:xfrm>
              <a:off x="2450523" y="186603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46" name="Oval 145"/>
            <p:cNvSpPr/>
            <p:nvPr/>
          </p:nvSpPr>
          <p:spPr>
            <a:xfrm>
              <a:off x="2126673" y="207558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47" name="Oval 146"/>
            <p:cNvSpPr/>
            <p:nvPr/>
          </p:nvSpPr>
          <p:spPr>
            <a:xfrm>
              <a:off x="1688523" y="23137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48" name="Oval 147"/>
            <p:cNvSpPr/>
            <p:nvPr/>
          </p:nvSpPr>
          <p:spPr>
            <a:xfrm>
              <a:off x="6384348" y="35329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49" name="Oval 148"/>
            <p:cNvSpPr/>
            <p:nvPr/>
          </p:nvSpPr>
          <p:spPr>
            <a:xfrm>
              <a:off x="6117648" y="33043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0" name="Oval 149"/>
            <p:cNvSpPr/>
            <p:nvPr/>
          </p:nvSpPr>
          <p:spPr>
            <a:xfrm>
              <a:off x="5927148" y="305665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1" name="Oval 150"/>
            <p:cNvSpPr/>
            <p:nvPr/>
          </p:nvSpPr>
          <p:spPr>
            <a:xfrm>
              <a:off x="5689023" y="28471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2" name="Oval 151"/>
            <p:cNvSpPr/>
            <p:nvPr/>
          </p:nvSpPr>
          <p:spPr>
            <a:xfrm>
              <a:off x="5384223" y="257088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3" name="Oval 152"/>
            <p:cNvSpPr/>
            <p:nvPr/>
          </p:nvSpPr>
          <p:spPr>
            <a:xfrm>
              <a:off x="5146098" y="234228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4" name="Oval 153"/>
            <p:cNvSpPr/>
            <p:nvPr/>
          </p:nvSpPr>
          <p:spPr>
            <a:xfrm>
              <a:off x="4898448" y="210415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5" name="Oval 154"/>
            <p:cNvSpPr/>
            <p:nvPr/>
          </p:nvSpPr>
          <p:spPr>
            <a:xfrm>
              <a:off x="4574598" y="186603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6" name="Oval 155"/>
            <p:cNvSpPr/>
            <p:nvPr/>
          </p:nvSpPr>
          <p:spPr>
            <a:xfrm>
              <a:off x="4222173" y="16279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8" name="Oval 157"/>
            <p:cNvSpPr/>
            <p:nvPr/>
          </p:nvSpPr>
          <p:spPr>
            <a:xfrm>
              <a:off x="1631373" y="47330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9" name="Oval 158"/>
            <p:cNvSpPr/>
            <p:nvPr/>
          </p:nvSpPr>
          <p:spPr>
            <a:xfrm>
              <a:off x="7479723" y="47521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0" name="Oval 159"/>
            <p:cNvSpPr/>
            <p:nvPr/>
          </p:nvSpPr>
          <p:spPr>
            <a:xfrm>
              <a:off x="7308273" y="450445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1" name="Oval 160"/>
            <p:cNvSpPr/>
            <p:nvPr/>
          </p:nvSpPr>
          <p:spPr>
            <a:xfrm>
              <a:off x="7079673" y="4285384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2" name="Oval 161"/>
            <p:cNvSpPr/>
            <p:nvPr/>
          </p:nvSpPr>
          <p:spPr>
            <a:xfrm>
              <a:off x="6889173" y="4028209"/>
              <a:ext cx="96982" cy="96982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543050" y="1522413"/>
              <a:ext cx="6096000" cy="3382962"/>
            </a:xfrm>
            <a:custGeom>
              <a:avLst/>
              <a:gdLst>
                <a:gd name="connsiteX0" fmla="*/ 0 w 6096000"/>
                <a:gd name="connsiteY0" fmla="*/ 973137 h 3382962"/>
                <a:gd name="connsiteX1" fmla="*/ 304800 w 6096000"/>
                <a:gd name="connsiteY1" fmla="*/ 792162 h 3382962"/>
                <a:gd name="connsiteX2" fmla="*/ 733425 w 6096000"/>
                <a:gd name="connsiteY2" fmla="*/ 554037 h 3382962"/>
                <a:gd name="connsiteX3" fmla="*/ 1085850 w 6096000"/>
                <a:gd name="connsiteY3" fmla="*/ 306387 h 3382962"/>
                <a:gd name="connsiteX4" fmla="*/ 1476375 w 6096000"/>
                <a:gd name="connsiteY4" fmla="*/ 96837 h 3382962"/>
                <a:gd name="connsiteX5" fmla="*/ 1752600 w 6096000"/>
                <a:gd name="connsiteY5" fmla="*/ 30162 h 3382962"/>
                <a:gd name="connsiteX6" fmla="*/ 2238375 w 6096000"/>
                <a:gd name="connsiteY6" fmla="*/ 1587 h 3382962"/>
                <a:gd name="connsiteX7" fmla="*/ 2486025 w 6096000"/>
                <a:gd name="connsiteY7" fmla="*/ 39687 h 3382962"/>
                <a:gd name="connsiteX8" fmla="*/ 2724150 w 6096000"/>
                <a:gd name="connsiteY8" fmla="*/ 144462 h 3382962"/>
                <a:gd name="connsiteX9" fmla="*/ 3105150 w 6096000"/>
                <a:gd name="connsiteY9" fmla="*/ 401637 h 3382962"/>
                <a:gd name="connsiteX10" fmla="*/ 3638550 w 6096000"/>
                <a:gd name="connsiteY10" fmla="*/ 858837 h 3382962"/>
                <a:gd name="connsiteX11" fmla="*/ 4248150 w 6096000"/>
                <a:gd name="connsiteY11" fmla="*/ 1449387 h 3382962"/>
                <a:gd name="connsiteX12" fmla="*/ 4962525 w 6096000"/>
                <a:gd name="connsiteY12" fmla="*/ 2135187 h 3382962"/>
                <a:gd name="connsiteX13" fmla="*/ 6096000 w 6096000"/>
                <a:gd name="connsiteY13" fmla="*/ 3382962 h 338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6000" h="3382962">
                  <a:moveTo>
                    <a:pt x="0" y="973137"/>
                  </a:moveTo>
                  <a:cubicBezTo>
                    <a:pt x="91281" y="917574"/>
                    <a:pt x="182563" y="862012"/>
                    <a:pt x="304800" y="792162"/>
                  </a:cubicBezTo>
                  <a:cubicBezTo>
                    <a:pt x="427037" y="722312"/>
                    <a:pt x="603250" y="635000"/>
                    <a:pt x="733425" y="554037"/>
                  </a:cubicBezTo>
                  <a:cubicBezTo>
                    <a:pt x="863600" y="473074"/>
                    <a:pt x="962025" y="382587"/>
                    <a:pt x="1085850" y="306387"/>
                  </a:cubicBezTo>
                  <a:cubicBezTo>
                    <a:pt x="1209675" y="230187"/>
                    <a:pt x="1365250" y="142875"/>
                    <a:pt x="1476375" y="96837"/>
                  </a:cubicBezTo>
                  <a:cubicBezTo>
                    <a:pt x="1587500" y="50799"/>
                    <a:pt x="1625600" y="46037"/>
                    <a:pt x="1752600" y="30162"/>
                  </a:cubicBezTo>
                  <a:cubicBezTo>
                    <a:pt x="1879600" y="14287"/>
                    <a:pt x="2116138" y="0"/>
                    <a:pt x="2238375" y="1587"/>
                  </a:cubicBezTo>
                  <a:cubicBezTo>
                    <a:pt x="2360613" y="3175"/>
                    <a:pt x="2405063" y="15875"/>
                    <a:pt x="2486025" y="39687"/>
                  </a:cubicBezTo>
                  <a:cubicBezTo>
                    <a:pt x="2566987" y="63499"/>
                    <a:pt x="2620963" y="84137"/>
                    <a:pt x="2724150" y="144462"/>
                  </a:cubicBezTo>
                  <a:cubicBezTo>
                    <a:pt x="2827337" y="204787"/>
                    <a:pt x="2952750" y="282574"/>
                    <a:pt x="3105150" y="401637"/>
                  </a:cubicBezTo>
                  <a:cubicBezTo>
                    <a:pt x="3257550" y="520700"/>
                    <a:pt x="3448050" y="684212"/>
                    <a:pt x="3638550" y="858837"/>
                  </a:cubicBezTo>
                  <a:cubicBezTo>
                    <a:pt x="3829050" y="1033462"/>
                    <a:pt x="4248150" y="1449387"/>
                    <a:pt x="4248150" y="1449387"/>
                  </a:cubicBezTo>
                  <a:cubicBezTo>
                    <a:pt x="4468813" y="1662112"/>
                    <a:pt x="4654550" y="1812925"/>
                    <a:pt x="4962525" y="2135187"/>
                  </a:cubicBezTo>
                  <a:cubicBezTo>
                    <a:pt x="5270500" y="2457450"/>
                    <a:pt x="5683250" y="2920206"/>
                    <a:pt x="6096000" y="3382962"/>
                  </a:cubicBezTo>
                </a:path>
              </a:pathLst>
            </a:cu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4" name="Oval 163"/>
            <p:cNvSpPr/>
            <p:nvPr/>
          </p:nvSpPr>
          <p:spPr>
            <a:xfrm>
              <a:off x="7327323" y="547600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5" name="Oval 164"/>
            <p:cNvSpPr/>
            <p:nvPr/>
          </p:nvSpPr>
          <p:spPr>
            <a:xfrm>
              <a:off x="6955848" y="519978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6" name="Oval 165"/>
            <p:cNvSpPr/>
            <p:nvPr/>
          </p:nvSpPr>
          <p:spPr>
            <a:xfrm>
              <a:off x="6651048" y="497118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7" name="Oval 166"/>
            <p:cNvSpPr/>
            <p:nvPr/>
          </p:nvSpPr>
          <p:spPr>
            <a:xfrm>
              <a:off x="6231948" y="47330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5831898" y="449493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69" name="Oval 168"/>
            <p:cNvSpPr/>
            <p:nvPr/>
          </p:nvSpPr>
          <p:spPr>
            <a:xfrm>
              <a:off x="5441373" y="426633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0" name="Oval 169"/>
            <p:cNvSpPr/>
            <p:nvPr/>
          </p:nvSpPr>
          <p:spPr>
            <a:xfrm>
              <a:off x="5127048" y="401868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1" name="Oval 170"/>
            <p:cNvSpPr/>
            <p:nvPr/>
          </p:nvSpPr>
          <p:spPr>
            <a:xfrm>
              <a:off x="4507923" y="37805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4174548" y="3713884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3" name="Oval 172"/>
            <p:cNvSpPr/>
            <p:nvPr/>
          </p:nvSpPr>
          <p:spPr>
            <a:xfrm>
              <a:off x="3079173" y="40091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4" name="Oval 173"/>
            <p:cNvSpPr/>
            <p:nvPr/>
          </p:nvSpPr>
          <p:spPr>
            <a:xfrm>
              <a:off x="3764973" y="37805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5" name="Oval 174"/>
            <p:cNvSpPr/>
            <p:nvPr/>
          </p:nvSpPr>
          <p:spPr>
            <a:xfrm>
              <a:off x="2059998" y="448540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6" name="Oval 175"/>
            <p:cNvSpPr/>
            <p:nvPr/>
          </p:nvSpPr>
          <p:spPr>
            <a:xfrm>
              <a:off x="2555298" y="4237759"/>
              <a:ext cx="96982" cy="96982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574539" y="2698523"/>
              <a:ext cx="6096000" cy="3382962"/>
            </a:xfrm>
            <a:custGeom>
              <a:avLst/>
              <a:gdLst>
                <a:gd name="connsiteX0" fmla="*/ 0 w 6096000"/>
                <a:gd name="connsiteY0" fmla="*/ 973137 h 3382962"/>
                <a:gd name="connsiteX1" fmla="*/ 304800 w 6096000"/>
                <a:gd name="connsiteY1" fmla="*/ 792162 h 3382962"/>
                <a:gd name="connsiteX2" fmla="*/ 733425 w 6096000"/>
                <a:gd name="connsiteY2" fmla="*/ 554037 h 3382962"/>
                <a:gd name="connsiteX3" fmla="*/ 1085850 w 6096000"/>
                <a:gd name="connsiteY3" fmla="*/ 306387 h 3382962"/>
                <a:gd name="connsiteX4" fmla="*/ 1476375 w 6096000"/>
                <a:gd name="connsiteY4" fmla="*/ 96837 h 3382962"/>
                <a:gd name="connsiteX5" fmla="*/ 1752600 w 6096000"/>
                <a:gd name="connsiteY5" fmla="*/ 30162 h 3382962"/>
                <a:gd name="connsiteX6" fmla="*/ 2238375 w 6096000"/>
                <a:gd name="connsiteY6" fmla="*/ 1587 h 3382962"/>
                <a:gd name="connsiteX7" fmla="*/ 2486025 w 6096000"/>
                <a:gd name="connsiteY7" fmla="*/ 39687 h 3382962"/>
                <a:gd name="connsiteX8" fmla="*/ 2724150 w 6096000"/>
                <a:gd name="connsiteY8" fmla="*/ 144462 h 3382962"/>
                <a:gd name="connsiteX9" fmla="*/ 3105150 w 6096000"/>
                <a:gd name="connsiteY9" fmla="*/ 401637 h 3382962"/>
                <a:gd name="connsiteX10" fmla="*/ 3638550 w 6096000"/>
                <a:gd name="connsiteY10" fmla="*/ 858837 h 3382962"/>
                <a:gd name="connsiteX11" fmla="*/ 4248150 w 6096000"/>
                <a:gd name="connsiteY11" fmla="*/ 1449387 h 3382962"/>
                <a:gd name="connsiteX12" fmla="*/ 4962525 w 6096000"/>
                <a:gd name="connsiteY12" fmla="*/ 2135187 h 3382962"/>
                <a:gd name="connsiteX13" fmla="*/ 6096000 w 6096000"/>
                <a:gd name="connsiteY13" fmla="*/ 3382962 h 3382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6000" h="3382962">
                  <a:moveTo>
                    <a:pt x="0" y="973137"/>
                  </a:moveTo>
                  <a:cubicBezTo>
                    <a:pt x="91281" y="917574"/>
                    <a:pt x="182563" y="862012"/>
                    <a:pt x="304800" y="792162"/>
                  </a:cubicBezTo>
                  <a:cubicBezTo>
                    <a:pt x="427037" y="722312"/>
                    <a:pt x="603250" y="635000"/>
                    <a:pt x="733425" y="554037"/>
                  </a:cubicBezTo>
                  <a:cubicBezTo>
                    <a:pt x="863600" y="473074"/>
                    <a:pt x="962025" y="382587"/>
                    <a:pt x="1085850" y="306387"/>
                  </a:cubicBezTo>
                  <a:cubicBezTo>
                    <a:pt x="1209675" y="230187"/>
                    <a:pt x="1365250" y="142875"/>
                    <a:pt x="1476375" y="96837"/>
                  </a:cubicBezTo>
                  <a:cubicBezTo>
                    <a:pt x="1587500" y="50799"/>
                    <a:pt x="1625600" y="46037"/>
                    <a:pt x="1752600" y="30162"/>
                  </a:cubicBezTo>
                  <a:cubicBezTo>
                    <a:pt x="1879600" y="14287"/>
                    <a:pt x="2116138" y="0"/>
                    <a:pt x="2238375" y="1587"/>
                  </a:cubicBezTo>
                  <a:cubicBezTo>
                    <a:pt x="2360613" y="3175"/>
                    <a:pt x="2405063" y="15875"/>
                    <a:pt x="2486025" y="39687"/>
                  </a:cubicBezTo>
                  <a:cubicBezTo>
                    <a:pt x="2566987" y="63499"/>
                    <a:pt x="2620963" y="84137"/>
                    <a:pt x="2724150" y="144462"/>
                  </a:cubicBezTo>
                  <a:cubicBezTo>
                    <a:pt x="2827337" y="204787"/>
                    <a:pt x="2952750" y="282574"/>
                    <a:pt x="3105150" y="401637"/>
                  </a:cubicBezTo>
                  <a:cubicBezTo>
                    <a:pt x="3257550" y="520700"/>
                    <a:pt x="3448050" y="684212"/>
                    <a:pt x="3638550" y="858837"/>
                  </a:cubicBezTo>
                  <a:cubicBezTo>
                    <a:pt x="3829050" y="1033462"/>
                    <a:pt x="4248150" y="1449387"/>
                    <a:pt x="4248150" y="1449387"/>
                  </a:cubicBezTo>
                  <a:cubicBezTo>
                    <a:pt x="4468813" y="1662112"/>
                    <a:pt x="4654550" y="1812925"/>
                    <a:pt x="4962525" y="2135187"/>
                  </a:cubicBezTo>
                  <a:cubicBezTo>
                    <a:pt x="5270500" y="2457450"/>
                    <a:pt x="5683250" y="2920206"/>
                    <a:pt x="6096000" y="3382962"/>
                  </a:cubicBezTo>
                </a:path>
              </a:pathLst>
            </a:cu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3" name="Freeform 2"/>
            <p:cNvSpPr/>
            <p:nvPr/>
          </p:nvSpPr>
          <p:spPr>
            <a:xfrm>
              <a:off x="1519417" y="3760136"/>
              <a:ext cx="5919536" cy="1829392"/>
            </a:xfrm>
            <a:custGeom>
              <a:avLst/>
              <a:gdLst>
                <a:gd name="connsiteX0" fmla="*/ 0 w 5919536"/>
                <a:gd name="connsiteY0" fmla="*/ 1114372 h 1829392"/>
                <a:gd name="connsiteX1" fmla="*/ 226881 w 5919536"/>
                <a:gd name="connsiteY1" fmla="*/ 976869 h 1829392"/>
                <a:gd name="connsiteX2" fmla="*/ 728769 w 5919536"/>
                <a:gd name="connsiteY2" fmla="*/ 715611 h 1829392"/>
                <a:gd name="connsiteX3" fmla="*/ 1402538 w 5919536"/>
                <a:gd name="connsiteY3" fmla="*/ 385602 h 1829392"/>
                <a:gd name="connsiteX4" fmla="*/ 1890676 w 5919536"/>
                <a:gd name="connsiteY4" fmla="*/ 179347 h 1829392"/>
                <a:gd name="connsiteX5" fmla="*/ 2598821 w 5919536"/>
                <a:gd name="connsiteY5" fmla="*/ 7467 h 1829392"/>
                <a:gd name="connsiteX6" fmla="*/ 2949455 w 5919536"/>
                <a:gd name="connsiteY6" fmla="*/ 55593 h 1829392"/>
                <a:gd name="connsiteX7" fmla="*/ 3533846 w 5919536"/>
                <a:gd name="connsiteY7" fmla="*/ 275599 h 1829392"/>
                <a:gd name="connsiteX8" fmla="*/ 4241991 w 5919536"/>
                <a:gd name="connsiteY8" fmla="*/ 701861 h 1829392"/>
                <a:gd name="connsiteX9" fmla="*/ 5232018 w 5919536"/>
                <a:gd name="connsiteY9" fmla="*/ 1265626 h 1829392"/>
                <a:gd name="connsiteX10" fmla="*/ 5919536 w 5919536"/>
                <a:gd name="connsiteY10" fmla="*/ 1829392 h 182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9536" h="1829392">
                  <a:moveTo>
                    <a:pt x="0" y="1114372"/>
                  </a:moveTo>
                  <a:cubicBezTo>
                    <a:pt x="52710" y="1078850"/>
                    <a:pt x="105420" y="1043329"/>
                    <a:pt x="226881" y="976869"/>
                  </a:cubicBezTo>
                  <a:cubicBezTo>
                    <a:pt x="348342" y="910409"/>
                    <a:pt x="532826" y="814155"/>
                    <a:pt x="728769" y="715611"/>
                  </a:cubicBezTo>
                  <a:cubicBezTo>
                    <a:pt x="924712" y="617067"/>
                    <a:pt x="1208887" y="474979"/>
                    <a:pt x="1402538" y="385602"/>
                  </a:cubicBezTo>
                  <a:cubicBezTo>
                    <a:pt x="1596189" y="296225"/>
                    <a:pt x="1691296" y="242369"/>
                    <a:pt x="1890676" y="179347"/>
                  </a:cubicBezTo>
                  <a:cubicBezTo>
                    <a:pt x="2090056" y="116325"/>
                    <a:pt x="2422358" y="28093"/>
                    <a:pt x="2598821" y="7467"/>
                  </a:cubicBezTo>
                  <a:cubicBezTo>
                    <a:pt x="2775284" y="-13159"/>
                    <a:pt x="2793618" y="10904"/>
                    <a:pt x="2949455" y="55593"/>
                  </a:cubicBezTo>
                  <a:cubicBezTo>
                    <a:pt x="3105292" y="100282"/>
                    <a:pt x="3318423" y="167888"/>
                    <a:pt x="3533846" y="275599"/>
                  </a:cubicBezTo>
                  <a:cubicBezTo>
                    <a:pt x="3749269" y="383310"/>
                    <a:pt x="3958962" y="536856"/>
                    <a:pt x="4241991" y="701861"/>
                  </a:cubicBezTo>
                  <a:cubicBezTo>
                    <a:pt x="4525020" y="866866"/>
                    <a:pt x="4952427" y="1077704"/>
                    <a:pt x="5232018" y="1265626"/>
                  </a:cubicBezTo>
                  <a:cubicBezTo>
                    <a:pt x="5511609" y="1453548"/>
                    <a:pt x="5715572" y="1641470"/>
                    <a:pt x="5919536" y="1829392"/>
                  </a:cubicBezTo>
                </a:path>
              </a:pathLst>
            </a:cu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498389" y="4930913"/>
              <a:ext cx="5919536" cy="1829392"/>
            </a:xfrm>
            <a:custGeom>
              <a:avLst/>
              <a:gdLst>
                <a:gd name="connsiteX0" fmla="*/ 0 w 5919536"/>
                <a:gd name="connsiteY0" fmla="*/ 1114372 h 1829392"/>
                <a:gd name="connsiteX1" fmla="*/ 226881 w 5919536"/>
                <a:gd name="connsiteY1" fmla="*/ 976869 h 1829392"/>
                <a:gd name="connsiteX2" fmla="*/ 728769 w 5919536"/>
                <a:gd name="connsiteY2" fmla="*/ 715611 h 1829392"/>
                <a:gd name="connsiteX3" fmla="*/ 1402538 w 5919536"/>
                <a:gd name="connsiteY3" fmla="*/ 385602 h 1829392"/>
                <a:gd name="connsiteX4" fmla="*/ 1890676 w 5919536"/>
                <a:gd name="connsiteY4" fmla="*/ 179347 h 1829392"/>
                <a:gd name="connsiteX5" fmla="*/ 2598821 w 5919536"/>
                <a:gd name="connsiteY5" fmla="*/ 7467 h 1829392"/>
                <a:gd name="connsiteX6" fmla="*/ 2949455 w 5919536"/>
                <a:gd name="connsiteY6" fmla="*/ 55593 h 1829392"/>
                <a:gd name="connsiteX7" fmla="*/ 3533846 w 5919536"/>
                <a:gd name="connsiteY7" fmla="*/ 275599 h 1829392"/>
                <a:gd name="connsiteX8" fmla="*/ 4241991 w 5919536"/>
                <a:gd name="connsiteY8" fmla="*/ 701861 h 1829392"/>
                <a:gd name="connsiteX9" fmla="*/ 5232018 w 5919536"/>
                <a:gd name="connsiteY9" fmla="*/ 1265626 h 1829392"/>
                <a:gd name="connsiteX10" fmla="*/ 5919536 w 5919536"/>
                <a:gd name="connsiteY10" fmla="*/ 1829392 h 182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19536" h="1829392">
                  <a:moveTo>
                    <a:pt x="0" y="1114372"/>
                  </a:moveTo>
                  <a:cubicBezTo>
                    <a:pt x="52710" y="1078850"/>
                    <a:pt x="105420" y="1043329"/>
                    <a:pt x="226881" y="976869"/>
                  </a:cubicBezTo>
                  <a:cubicBezTo>
                    <a:pt x="348342" y="910409"/>
                    <a:pt x="532826" y="814155"/>
                    <a:pt x="728769" y="715611"/>
                  </a:cubicBezTo>
                  <a:cubicBezTo>
                    <a:pt x="924712" y="617067"/>
                    <a:pt x="1208887" y="474979"/>
                    <a:pt x="1402538" y="385602"/>
                  </a:cubicBezTo>
                  <a:cubicBezTo>
                    <a:pt x="1596189" y="296225"/>
                    <a:pt x="1691296" y="242369"/>
                    <a:pt x="1890676" y="179347"/>
                  </a:cubicBezTo>
                  <a:cubicBezTo>
                    <a:pt x="2090056" y="116325"/>
                    <a:pt x="2422358" y="28093"/>
                    <a:pt x="2598821" y="7467"/>
                  </a:cubicBezTo>
                  <a:cubicBezTo>
                    <a:pt x="2775284" y="-13159"/>
                    <a:pt x="2793618" y="10904"/>
                    <a:pt x="2949455" y="55593"/>
                  </a:cubicBezTo>
                  <a:cubicBezTo>
                    <a:pt x="3105292" y="100282"/>
                    <a:pt x="3318423" y="167888"/>
                    <a:pt x="3533846" y="275599"/>
                  </a:cubicBezTo>
                  <a:cubicBezTo>
                    <a:pt x="3749269" y="383310"/>
                    <a:pt x="3958962" y="536856"/>
                    <a:pt x="4241991" y="701861"/>
                  </a:cubicBezTo>
                  <a:cubicBezTo>
                    <a:pt x="4525020" y="866866"/>
                    <a:pt x="4952427" y="1077704"/>
                    <a:pt x="5232018" y="1265626"/>
                  </a:cubicBezTo>
                  <a:cubicBezTo>
                    <a:pt x="5511609" y="1453548"/>
                    <a:pt x="5715572" y="1641470"/>
                    <a:pt x="5919536" y="1829392"/>
                  </a:cubicBezTo>
                </a:path>
              </a:pathLst>
            </a:cu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Cross-Fault Leak Point</a:t>
            </a:r>
            <a:endParaRPr lang="en-US" dirty="0"/>
          </a:p>
        </p:txBody>
      </p:sp>
      <p:sp>
        <p:nvSpPr>
          <p:cNvPr id="181" name="Oval 180"/>
          <p:cNvSpPr>
            <a:spLocks noChangeAspect="1"/>
          </p:cNvSpPr>
          <p:nvPr/>
        </p:nvSpPr>
        <p:spPr bwMode="auto">
          <a:xfrm>
            <a:off x="6436016" y="4855145"/>
            <a:ext cx="152400" cy="1524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82" name="Straight Connector 181"/>
          <p:cNvCxnSpPr/>
          <p:nvPr/>
        </p:nvCxnSpPr>
        <p:spPr bwMode="auto">
          <a:xfrm>
            <a:off x="6091897" y="4924647"/>
            <a:ext cx="1499017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3" name="TextBox 182"/>
          <p:cNvSpPr txBox="1"/>
          <p:nvPr/>
        </p:nvSpPr>
        <p:spPr>
          <a:xfrm>
            <a:off x="2451064" y="5241687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Calibri" panose="020F0502020204030204" pitchFamily="34" charset="0"/>
              </a:rPr>
              <a:t>1762</a:t>
            </a:r>
            <a:endParaRPr lang="en-US" sz="1000" dirty="0">
              <a:latin typeface="Calibri" panose="020F0502020204030204" pitchFamily="34" charset="0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1741118" y="3795386"/>
            <a:ext cx="4747364" cy="1152395"/>
          </a:xfrm>
          <a:custGeom>
            <a:avLst/>
            <a:gdLst>
              <a:gd name="connsiteX0" fmla="*/ 4747364 w 4747364"/>
              <a:gd name="connsiteY0" fmla="*/ 1152395 h 1152395"/>
              <a:gd name="connsiteX1" fmla="*/ 2830882 w 4747364"/>
              <a:gd name="connsiteY1" fmla="*/ 1152395 h 1152395"/>
              <a:gd name="connsiteX2" fmla="*/ 2780778 w 4747364"/>
              <a:gd name="connsiteY2" fmla="*/ 1139869 h 1152395"/>
              <a:gd name="connsiteX3" fmla="*/ 2542783 w 4747364"/>
              <a:gd name="connsiteY3" fmla="*/ 1027135 h 1152395"/>
              <a:gd name="connsiteX4" fmla="*/ 2254685 w 4747364"/>
              <a:gd name="connsiteY4" fmla="*/ 1077239 h 1152395"/>
              <a:gd name="connsiteX5" fmla="*/ 2104372 w 4747364"/>
              <a:gd name="connsiteY5" fmla="*/ 1127343 h 1152395"/>
              <a:gd name="connsiteX6" fmla="*/ 0 w 4747364"/>
              <a:gd name="connsiteY6" fmla="*/ 1127343 h 1152395"/>
              <a:gd name="connsiteX7" fmla="*/ 0 w 4747364"/>
              <a:gd name="connsiteY7" fmla="*/ 989556 h 1152395"/>
              <a:gd name="connsiteX8" fmla="*/ 350729 w 4747364"/>
              <a:gd name="connsiteY8" fmla="*/ 839244 h 1152395"/>
              <a:gd name="connsiteX9" fmla="*/ 1089764 w 4747364"/>
              <a:gd name="connsiteY9" fmla="*/ 463463 h 1152395"/>
              <a:gd name="connsiteX10" fmla="*/ 1816274 w 4747364"/>
              <a:gd name="connsiteY10" fmla="*/ 137787 h 1152395"/>
              <a:gd name="connsiteX11" fmla="*/ 2379945 w 4747364"/>
              <a:gd name="connsiteY11" fmla="*/ 12526 h 1152395"/>
              <a:gd name="connsiteX12" fmla="*/ 2580361 w 4747364"/>
              <a:gd name="connsiteY12" fmla="*/ 0 h 1152395"/>
              <a:gd name="connsiteX13" fmla="*/ 2956142 w 4747364"/>
              <a:gd name="connsiteY13" fmla="*/ 87682 h 1152395"/>
              <a:gd name="connsiteX14" fmla="*/ 3319397 w 4747364"/>
              <a:gd name="connsiteY14" fmla="*/ 237995 h 1152395"/>
              <a:gd name="connsiteX15" fmla="*/ 3920646 w 4747364"/>
              <a:gd name="connsiteY15" fmla="*/ 626302 h 115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47364" h="1152395">
                <a:moveTo>
                  <a:pt x="4747364" y="1152395"/>
                </a:moveTo>
                <a:lnTo>
                  <a:pt x="2830882" y="1152395"/>
                </a:lnTo>
                <a:lnTo>
                  <a:pt x="2780778" y="1139869"/>
                </a:lnTo>
                <a:lnTo>
                  <a:pt x="2542783" y="1027135"/>
                </a:lnTo>
                <a:lnTo>
                  <a:pt x="2254685" y="1077239"/>
                </a:lnTo>
                <a:lnTo>
                  <a:pt x="2104372" y="1127343"/>
                </a:lnTo>
                <a:lnTo>
                  <a:pt x="0" y="1127343"/>
                </a:lnTo>
                <a:lnTo>
                  <a:pt x="0" y="989556"/>
                </a:lnTo>
                <a:lnTo>
                  <a:pt x="350729" y="839244"/>
                </a:lnTo>
                <a:lnTo>
                  <a:pt x="1089764" y="463463"/>
                </a:lnTo>
                <a:lnTo>
                  <a:pt x="1816274" y="137787"/>
                </a:lnTo>
                <a:lnTo>
                  <a:pt x="2379945" y="12526"/>
                </a:lnTo>
                <a:lnTo>
                  <a:pt x="2580361" y="0"/>
                </a:lnTo>
                <a:lnTo>
                  <a:pt x="2956142" y="87682"/>
                </a:lnTo>
                <a:lnTo>
                  <a:pt x="3319397" y="237995"/>
                </a:lnTo>
                <a:lnTo>
                  <a:pt x="3920646" y="626302"/>
                </a:lnTo>
              </a:path>
            </a:pathLst>
          </a:custGeom>
          <a:solidFill>
            <a:srgbClr val="00B050">
              <a:alpha val="6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1949621" y="1716066"/>
            <a:ext cx="3304752" cy="877592"/>
          </a:xfrm>
          <a:custGeom>
            <a:avLst/>
            <a:gdLst>
              <a:gd name="connsiteX0" fmla="*/ 3557392 w 3707704"/>
              <a:gd name="connsiteY0" fmla="*/ 1039660 h 1127342"/>
              <a:gd name="connsiteX1" fmla="*/ 12526 w 3707704"/>
              <a:gd name="connsiteY1" fmla="*/ 1014608 h 1127342"/>
              <a:gd name="connsiteX2" fmla="*/ 0 w 3707704"/>
              <a:gd name="connsiteY2" fmla="*/ 901874 h 1127342"/>
              <a:gd name="connsiteX3" fmla="*/ 801666 w 3707704"/>
              <a:gd name="connsiteY3" fmla="*/ 475989 h 1127342"/>
              <a:gd name="connsiteX4" fmla="*/ 1415441 w 3707704"/>
              <a:gd name="connsiteY4" fmla="*/ 87682 h 1127342"/>
              <a:gd name="connsiteX5" fmla="*/ 2041742 w 3707704"/>
              <a:gd name="connsiteY5" fmla="*/ 0 h 1127342"/>
              <a:gd name="connsiteX6" fmla="*/ 2367419 w 3707704"/>
              <a:gd name="connsiteY6" fmla="*/ 50104 h 1127342"/>
              <a:gd name="connsiteX7" fmla="*/ 3018772 w 3707704"/>
              <a:gd name="connsiteY7" fmla="*/ 488515 h 1127342"/>
              <a:gd name="connsiteX8" fmla="*/ 3707704 w 3707704"/>
              <a:gd name="connsiteY8" fmla="*/ 1127342 h 1127342"/>
              <a:gd name="connsiteX9" fmla="*/ 3569918 w 3707704"/>
              <a:gd name="connsiteY9" fmla="*/ 977030 h 1127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07704" h="1127342">
                <a:moveTo>
                  <a:pt x="3557392" y="1039660"/>
                </a:moveTo>
                <a:lnTo>
                  <a:pt x="12526" y="1014608"/>
                </a:lnTo>
                <a:lnTo>
                  <a:pt x="0" y="901874"/>
                </a:lnTo>
                <a:lnTo>
                  <a:pt x="801666" y="475989"/>
                </a:lnTo>
                <a:lnTo>
                  <a:pt x="1415441" y="87682"/>
                </a:lnTo>
                <a:lnTo>
                  <a:pt x="2041742" y="0"/>
                </a:lnTo>
                <a:lnTo>
                  <a:pt x="2367419" y="50104"/>
                </a:lnTo>
                <a:lnTo>
                  <a:pt x="3018772" y="488515"/>
                </a:lnTo>
                <a:lnTo>
                  <a:pt x="3707704" y="1127342"/>
                </a:lnTo>
                <a:lnTo>
                  <a:pt x="3569918" y="977030"/>
                </a:lnTo>
              </a:path>
            </a:pathLst>
          </a:custGeom>
          <a:solidFill>
            <a:srgbClr val="00B050">
              <a:alpha val="6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020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25938</TotalTime>
  <Words>936</Words>
  <Application>Microsoft Macintosh PowerPoint</Application>
  <PresentationFormat>On-screen Show (4:3)</PresentationFormat>
  <Paragraphs>473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Review: Fault Seal Analysis</vt:lpstr>
      <vt:lpstr>Simple Structure Map</vt:lpstr>
      <vt:lpstr>The Data and Graph Paper</vt:lpstr>
      <vt:lpstr>Top of Sand – High- and Low-Side</vt:lpstr>
      <vt:lpstr>Top of Sand – High- and Low-Side</vt:lpstr>
      <vt:lpstr>Top &amp; Base of Sand – High- and Low-Side</vt:lpstr>
      <vt:lpstr>Potential Cross-Fault Leak Point</vt:lpstr>
      <vt:lpstr>Impact on Trap Fill</vt:lpstr>
      <vt:lpstr>Potential Cross-Fault Leak Point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197</cp:revision>
  <cp:lastPrinted>2001-11-26T19:56:19Z</cp:lastPrinted>
  <dcterms:created xsi:type="dcterms:W3CDTF">2001-11-20T13:29:42Z</dcterms:created>
  <dcterms:modified xsi:type="dcterms:W3CDTF">2015-09-10T15:23:27Z</dcterms:modified>
</cp:coreProperties>
</file>