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6" r:id="rId2"/>
    <p:sldId id="275" r:id="rId3"/>
    <p:sldId id="261" r:id="rId4"/>
    <p:sldId id="268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CC99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1482" y="-102"/>
      </p:cViewPr>
      <p:guideLst>
        <p:guide orient="horz" pos="4018"/>
        <p:guide pos="37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880745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fld id="{0CAD0E8A-8A75-4F50-BC5D-E68CDEB112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2F5807-7A41-4474-B15E-651D9537F89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5A23BB-8DF8-4117-8035-E232A5851849}" type="slidenum">
              <a:rPr lang="en-US"/>
              <a:pPr/>
              <a:t>1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0B02DA-39DF-4BEA-BD5A-C3AEC25386AD}" type="slidenum">
              <a:rPr lang="en-US"/>
              <a:pPr/>
              <a:t>2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98B7D2-73FA-4D58-AD8F-450A47F7C52B}" type="slidenum">
              <a:rPr lang="en-US"/>
              <a:pPr/>
              <a:t>3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984DB3-F4A7-4728-A41F-BEE5B3B8D483}" type="slidenum">
              <a:rPr lang="en-US"/>
              <a:pPr/>
              <a:t>4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AEC06-278F-4534-B7A0-CDCD5CD46A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 Black" pitchFamily="34" charset="0"/>
              </a:defRPr>
            </a:lvl1pPr>
          </a:lstStyle>
          <a:p>
            <a:fld id="{4FA07940-25B4-43A1-995D-D1CEBDF9D5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0" y="6581001"/>
            <a:ext cx="2441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Exercise 9: Fault Interpretation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spect="1" noChangeArrowheads="1"/>
          </p:cNvSpPr>
          <p:nvPr/>
        </p:nvSpPr>
        <p:spPr bwMode="auto">
          <a:xfrm>
            <a:off x="541338" y="860425"/>
            <a:ext cx="474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600</a:t>
            </a:r>
            <a:endParaRPr lang="en-US" b="1"/>
          </a:p>
        </p:txBody>
      </p:sp>
      <p:sp>
        <p:nvSpPr>
          <p:cNvPr id="34821" name="Text Box 5"/>
          <p:cNvSpPr txBox="1">
            <a:spLocks noChangeAspect="1" noChangeArrowheads="1"/>
          </p:cNvSpPr>
          <p:nvPr/>
        </p:nvSpPr>
        <p:spPr bwMode="auto">
          <a:xfrm>
            <a:off x="7327900" y="860425"/>
            <a:ext cx="571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1500</a:t>
            </a:r>
            <a:endParaRPr lang="en-US" b="1"/>
          </a:p>
        </p:txBody>
      </p:sp>
      <p:sp>
        <p:nvSpPr>
          <p:cNvPr id="34822" name="Rectangle 6"/>
          <p:cNvSpPr>
            <a:spLocks noChangeAspect="1" noChangeArrowheads="1"/>
          </p:cNvSpPr>
          <p:nvPr/>
        </p:nvSpPr>
        <p:spPr bwMode="auto">
          <a:xfrm>
            <a:off x="736600" y="1163638"/>
            <a:ext cx="755650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3" name="Rectangle 7"/>
          <p:cNvSpPr>
            <a:spLocks noChangeAspect="1" noChangeArrowheads="1"/>
          </p:cNvSpPr>
          <p:nvPr/>
        </p:nvSpPr>
        <p:spPr bwMode="auto">
          <a:xfrm>
            <a:off x="3027363" y="1163638"/>
            <a:ext cx="755650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4" name="Rectangle 8"/>
          <p:cNvSpPr>
            <a:spLocks noChangeAspect="1" noChangeArrowheads="1"/>
          </p:cNvSpPr>
          <p:nvPr/>
        </p:nvSpPr>
        <p:spPr bwMode="auto">
          <a:xfrm>
            <a:off x="3790950" y="1163638"/>
            <a:ext cx="754063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5" name="Rectangle 9"/>
          <p:cNvSpPr>
            <a:spLocks noChangeAspect="1" noChangeArrowheads="1"/>
          </p:cNvSpPr>
          <p:nvPr/>
        </p:nvSpPr>
        <p:spPr bwMode="auto">
          <a:xfrm>
            <a:off x="4554538" y="1163638"/>
            <a:ext cx="755650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6" name="Rectangle 10"/>
          <p:cNvSpPr>
            <a:spLocks noChangeAspect="1" noChangeArrowheads="1"/>
          </p:cNvSpPr>
          <p:nvPr/>
        </p:nvSpPr>
        <p:spPr bwMode="auto">
          <a:xfrm>
            <a:off x="5318125" y="1163638"/>
            <a:ext cx="755650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7" name="Rectangle 11"/>
          <p:cNvSpPr>
            <a:spLocks noChangeAspect="1" noChangeArrowheads="1"/>
          </p:cNvSpPr>
          <p:nvPr/>
        </p:nvSpPr>
        <p:spPr bwMode="auto">
          <a:xfrm>
            <a:off x="6083300" y="1163638"/>
            <a:ext cx="754063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8" name="Rectangle 12"/>
          <p:cNvSpPr>
            <a:spLocks noChangeAspect="1" noChangeArrowheads="1"/>
          </p:cNvSpPr>
          <p:nvPr/>
        </p:nvSpPr>
        <p:spPr bwMode="auto">
          <a:xfrm>
            <a:off x="6845300" y="1163638"/>
            <a:ext cx="755650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9" name="Rectangle 13"/>
          <p:cNvSpPr>
            <a:spLocks noChangeAspect="1" noChangeArrowheads="1"/>
          </p:cNvSpPr>
          <p:nvPr/>
        </p:nvSpPr>
        <p:spPr bwMode="auto">
          <a:xfrm>
            <a:off x="1500188" y="1163638"/>
            <a:ext cx="754062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0" name="Rectangle 14"/>
          <p:cNvSpPr>
            <a:spLocks noChangeAspect="1" noChangeArrowheads="1"/>
          </p:cNvSpPr>
          <p:nvPr/>
        </p:nvSpPr>
        <p:spPr bwMode="auto">
          <a:xfrm>
            <a:off x="2262188" y="1163638"/>
            <a:ext cx="755650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1" name="Rectangle 15"/>
          <p:cNvSpPr>
            <a:spLocks noChangeAspect="1" noChangeArrowheads="1"/>
          </p:cNvSpPr>
          <p:nvPr/>
        </p:nvSpPr>
        <p:spPr bwMode="auto">
          <a:xfrm>
            <a:off x="7610475" y="1163638"/>
            <a:ext cx="755650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2" name="Text Box 16"/>
          <p:cNvSpPr txBox="1">
            <a:spLocks noChangeAspect="1" noChangeArrowheads="1"/>
          </p:cNvSpPr>
          <p:nvPr/>
        </p:nvSpPr>
        <p:spPr bwMode="auto">
          <a:xfrm>
            <a:off x="3502025" y="86201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1000</a:t>
            </a:r>
            <a:endParaRPr lang="en-US" b="1"/>
          </a:p>
        </p:txBody>
      </p:sp>
      <p:sp>
        <p:nvSpPr>
          <p:cNvPr id="34833" name="Text Box 17"/>
          <p:cNvSpPr txBox="1">
            <a:spLocks noChangeAspect="1" noChangeArrowheads="1"/>
          </p:cNvSpPr>
          <p:nvPr/>
        </p:nvSpPr>
        <p:spPr bwMode="auto">
          <a:xfrm>
            <a:off x="2763838" y="862013"/>
            <a:ext cx="4746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900</a:t>
            </a:r>
            <a:endParaRPr lang="en-US" b="1"/>
          </a:p>
        </p:txBody>
      </p:sp>
      <p:sp>
        <p:nvSpPr>
          <p:cNvPr id="34834" name="Text Box 18"/>
          <p:cNvSpPr txBox="1">
            <a:spLocks noChangeAspect="1" noChangeArrowheads="1"/>
          </p:cNvSpPr>
          <p:nvPr/>
        </p:nvSpPr>
        <p:spPr bwMode="auto">
          <a:xfrm>
            <a:off x="1962150" y="862013"/>
            <a:ext cx="4746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800</a:t>
            </a:r>
            <a:endParaRPr lang="en-US" b="1"/>
          </a:p>
        </p:txBody>
      </p:sp>
      <p:sp>
        <p:nvSpPr>
          <p:cNvPr id="34835" name="Text Box 19"/>
          <p:cNvSpPr txBox="1">
            <a:spLocks noChangeAspect="1" noChangeArrowheads="1"/>
          </p:cNvSpPr>
          <p:nvPr/>
        </p:nvSpPr>
        <p:spPr bwMode="auto">
          <a:xfrm>
            <a:off x="1257300" y="862013"/>
            <a:ext cx="4746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700</a:t>
            </a:r>
            <a:endParaRPr lang="en-US" b="1"/>
          </a:p>
        </p:txBody>
      </p:sp>
      <p:sp>
        <p:nvSpPr>
          <p:cNvPr id="34836" name="Text Box 20"/>
          <p:cNvSpPr txBox="1">
            <a:spLocks noChangeAspect="1" noChangeArrowheads="1"/>
          </p:cNvSpPr>
          <p:nvPr/>
        </p:nvSpPr>
        <p:spPr bwMode="auto">
          <a:xfrm>
            <a:off x="4295775" y="86201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1100</a:t>
            </a:r>
            <a:endParaRPr lang="en-US" b="1"/>
          </a:p>
        </p:txBody>
      </p:sp>
      <p:sp>
        <p:nvSpPr>
          <p:cNvPr id="34837" name="Text Box 21"/>
          <p:cNvSpPr txBox="1">
            <a:spLocks noChangeAspect="1" noChangeArrowheads="1"/>
          </p:cNvSpPr>
          <p:nvPr/>
        </p:nvSpPr>
        <p:spPr bwMode="auto">
          <a:xfrm>
            <a:off x="6524625" y="86201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1400</a:t>
            </a:r>
            <a:endParaRPr lang="en-US" b="1"/>
          </a:p>
        </p:txBody>
      </p:sp>
      <p:sp>
        <p:nvSpPr>
          <p:cNvPr id="34838" name="Text Box 22"/>
          <p:cNvSpPr txBox="1">
            <a:spLocks noChangeAspect="1" noChangeArrowheads="1"/>
          </p:cNvSpPr>
          <p:nvPr/>
        </p:nvSpPr>
        <p:spPr bwMode="auto">
          <a:xfrm>
            <a:off x="5829300" y="860425"/>
            <a:ext cx="571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1300</a:t>
            </a:r>
            <a:endParaRPr lang="en-US" b="1"/>
          </a:p>
        </p:txBody>
      </p:sp>
      <p:sp>
        <p:nvSpPr>
          <p:cNvPr id="34839" name="Text Box 23"/>
          <p:cNvSpPr txBox="1">
            <a:spLocks noChangeAspect="1" noChangeArrowheads="1"/>
          </p:cNvSpPr>
          <p:nvPr/>
        </p:nvSpPr>
        <p:spPr bwMode="auto">
          <a:xfrm>
            <a:off x="5089525" y="860425"/>
            <a:ext cx="571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1200</a:t>
            </a:r>
            <a:endParaRPr lang="en-US" b="1"/>
          </a:p>
        </p:txBody>
      </p:sp>
      <p:sp>
        <p:nvSpPr>
          <p:cNvPr id="34840" name="Text Box 24"/>
          <p:cNvSpPr txBox="1">
            <a:spLocks noChangeAspect="1" noChangeArrowheads="1"/>
          </p:cNvSpPr>
          <p:nvPr/>
        </p:nvSpPr>
        <p:spPr bwMode="auto">
          <a:xfrm>
            <a:off x="8074025" y="86201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1600</a:t>
            </a:r>
            <a:endParaRPr lang="en-US" b="1"/>
          </a:p>
        </p:txBody>
      </p:sp>
      <p:sp>
        <p:nvSpPr>
          <p:cNvPr id="34841" name="Text Box 25"/>
          <p:cNvSpPr txBox="1">
            <a:spLocks noChangeAspect="1" noChangeArrowheads="1"/>
          </p:cNvSpPr>
          <p:nvPr/>
        </p:nvSpPr>
        <p:spPr bwMode="auto">
          <a:xfrm>
            <a:off x="541338" y="5186363"/>
            <a:ext cx="4746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600</a:t>
            </a:r>
            <a:endParaRPr lang="en-US" b="1"/>
          </a:p>
        </p:txBody>
      </p:sp>
      <p:sp>
        <p:nvSpPr>
          <p:cNvPr id="34842" name="Text Box 26"/>
          <p:cNvSpPr txBox="1">
            <a:spLocks noChangeAspect="1" noChangeArrowheads="1"/>
          </p:cNvSpPr>
          <p:nvPr/>
        </p:nvSpPr>
        <p:spPr bwMode="auto">
          <a:xfrm>
            <a:off x="7327900" y="5184775"/>
            <a:ext cx="571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1500</a:t>
            </a:r>
            <a:endParaRPr lang="en-US" b="1"/>
          </a:p>
        </p:txBody>
      </p:sp>
      <p:sp>
        <p:nvSpPr>
          <p:cNvPr id="34843" name="Rectangle 27"/>
          <p:cNvSpPr>
            <a:spLocks noChangeAspect="1" noChangeArrowheads="1"/>
          </p:cNvSpPr>
          <p:nvPr/>
        </p:nvSpPr>
        <p:spPr bwMode="auto">
          <a:xfrm>
            <a:off x="736600" y="5129213"/>
            <a:ext cx="755650" cy="936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4" name="Rectangle 28"/>
          <p:cNvSpPr>
            <a:spLocks noChangeAspect="1" noChangeArrowheads="1"/>
          </p:cNvSpPr>
          <p:nvPr/>
        </p:nvSpPr>
        <p:spPr bwMode="auto">
          <a:xfrm>
            <a:off x="3027363" y="5129213"/>
            <a:ext cx="755650" cy="936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5" name="Rectangle 29"/>
          <p:cNvSpPr>
            <a:spLocks noChangeAspect="1" noChangeArrowheads="1"/>
          </p:cNvSpPr>
          <p:nvPr/>
        </p:nvSpPr>
        <p:spPr bwMode="auto">
          <a:xfrm>
            <a:off x="3790950" y="5129213"/>
            <a:ext cx="754063" cy="936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6" name="Rectangle 30"/>
          <p:cNvSpPr>
            <a:spLocks noChangeAspect="1" noChangeArrowheads="1"/>
          </p:cNvSpPr>
          <p:nvPr/>
        </p:nvSpPr>
        <p:spPr bwMode="auto">
          <a:xfrm>
            <a:off x="4554538" y="5129213"/>
            <a:ext cx="755650" cy="936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7" name="Rectangle 31"/>
          <p:cNvSpPr>
            <a:spLocks noChangeAspect="1" noChangeArrowheads="1"/>
          </p:cNvSpPr>
          <p:nvPr/>
        </p:nvSpPr>
        <p:spPr bwMode="auto">
          <a:xfrm>
            <a:off x="5318125" y="5129213"/>
            <a:ext cx="755650" cy="936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8" name="Rectangle 32"/>
          <p:cNvSpPr>
            <a:spLocks noChangeAspect="1" noChangeArrowheads="1"/>
          </p:cNvSpPr>
          <p:nvPr/>
        </p:nvSpPr>
        <p:spPr bwMode="auto">
          <a:xfrm>
            <a:off x="6083300" y="5129213"/>
            <a:ext cx="754063" cy="936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9" name="Rectangle 33"/>
          <p:cNvSpPr>
            <a:spLocks noChangeAspect="1" noChangeArrowheads="1"/>
          </p:cNvSpPr>
          <p:nvPr/>
        </p:nvSpPr>
        <p:spPr bwMode="auto">
          <a:xfrm>
            <a:off x="6845300" y="5129213"/>
            <a:ext cx="755650" cy="936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0" name="Rectangle 34"/>
          <p:cNvSpPr>
            <a:spLocks noChangeAspect="1" noChangeArrowheads="1"/>
          </p:cNvSpPr>
          <p:nvPr/>
        </p:nvSpPr>
        <p:spPr bwMode="auto">
          <a:xfrm>
            <a:off x="1500188" y="5129213"/>
            <a:ext cx="754062" cy="936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1" name="Rectangle 35"/>
          <p:cNvSpPr>
            <a:spLocks noChangeAspect="1" noChangeArrowheads="1"/>
          </p:cNvSpPr>
          <p:nvPr/>
        </p:nvSpPr>
        <p:spPr bwMode="auto">
          <a:xfrm>
            <a:off x="2262188" y="5129213"/>
            <a:ext cx="755650" cy="936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2" name="Rectangle 36"/>
          <p:cNvSpPr>
            <a:spLocks noChangeAspect="1" noChangeArrowheads="1"/>
          </p:cNvSpPr>
          <p:nvPr/>
        </p:nvSpPr>
        <p:spPr bwMode="auto">
          <a:xfrm>
            <a:off x="7610475" y="5129213"/>
            <a:ext cx="755650" cy="936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3" name="Text Box 37"/>
          <p:cNvSpPr txBox="1">
            <a:spLocks noChangeAspect="1" noChangeArrowheads="1"/>
          </p:cNvSpPr>
          <p:nvPr/>
        </p:nvSpPr>
        <p:spPr bwMode="auto">
          <a:xfrm>
            <a:off x="3502025" y="519271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1000</a:t>
            </a:r>
            <a:endParaRPr lang="en-US" b="1"/>
          </a:p>
        </p:txBody>
      </p:sp>
      <p:sp>
        <p:nvSpPr>
          <p:cNvPr id="34854" name="Text Box 38"/>
          <p:cNvSpPr txBox="1">
            <a:spLocks noChangeAspect="1" noChangeArrowheads="1"/>
          </p:cNvSpPr>
          <p:nvPr/>
        </p:nvSpPr>
        <p:spPr bwMode="auto">
          <a:xfrm>
            <a:off x="2763838" y="5184775"/>
            <a:ext cx="474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900</a:t>
            </a:r>
            <a:endParaRPr lang="en-US" b="1"/>
          </a:p>
        </p:txBody>
      </p:sp>
      <p:sp>
        <p:nvSpPr>
          <p:cNvPr id="34855" name="Text Box 39"/>
          <p:cNvSpPr txBox="1">
            <a:spLocks noChangeAspect="1" noChangeArrowheads="1"/>
          </p:cNvSpPr>
          <p:nvPr/>
        </p:nvSpPr>
        <p:spPr bwMode="auto">
          <a:xfrm>
            <a:off x="1963738" y="5184775"/>
            <a:ext cx="474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800</a:t>
            </a:r>
            <a:endParaRPr lang="en-US" b="1"/>
          </a:p>
        </p:txBody>
      </p:sp>
      <p:sp>
        <p:nvSpPr>
          <p:cNvPr id="34856" name="Text Box 40"/>
          <p:cNvSpPr txBox="1">
            <a:spLocks noChangeAspect="1" noChangeArrowheads="1"/>
          </p:cNvSpPr>
          <p:nvPr/>
        </p:nvSpPr>
        <p:spPr bwMode="auto">
          <a:xfrm>
            <a:off x="1257300" y="5184775"/>
            <a:ext cx="4746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700</a:t>
            </a:r>
            <a:endParaRPr lang="en-US" b="1"/>
          </a:p>
        </p:txBody>
      </p:sp>
      <p:sp>
        <p:nvSpPr>
          <p:cNvPr id="34857" name="Text Box 41"/>
          <p:cNvSpPr txBox="1">
            <a:spLocks noChangeAspect="1" noChangeArrowheads="1"/>
          </p:cNvSpPr>
          <p:nvPr/>
        </p:nvSpPr>
        <p:spPr bwMode="auto">
          <a:xfrm>
            <a:off x="4295775" y="5184775"/>
            <a:ext cx="571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1100</a:t>
            </a:r>
            <a:endParaRPr lang="en-US" b="1"/>
          </a:p>
        </p:txBody>
      </p:sp>
      <p:sp>
        <p:nvSpPr>
          <p:cNvPr id="34858" name="Text Box 42"/>
          <p:cNvSpPr txBox="1">
            <a:spLocks noChangeAspect="1" noChangeArrowheads="1"/>
          </p:cNvSpPr>
          <p:nvPr/>
        </p:nvSpPr>
        <p:spPr bwMode="auto">
          <a:xfrm>
            <a:off x="6524625" y="519271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1400</a:t>
            </a:r>
            <a:endParaRPr lang="en-US" b="1"/>
          </a:p>
        </p:txBody>
      </p:sp>
      <p:sp>
        <p:nvSpPr>
          <p:cNvPr id="34859" name="Text Box 43"/>
          <p:cNvSpPr txBox="1">
            <a:spLocks noChangeAspect="1" noChangeArrowheads="1"/>
          </p:cNvSpPr>
          <p:nvPr/>
        </p:nvSpPr>
        <p:spPr bwMode="auto">
          <a:xfrm>
            <a:off x="5827713" y="518636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1300</a:t>
            </a:r>
            <a:endParaRPr lang="en-US" b="1"/>
          </a:p>
        </p:txBody>
      </p:sp>
      <p:sp>
        <p:nvSpPr>
          <p:cNvPr id="34860" name="Text Box 44"/>
          <p:cNvSpPr txBox="1">
            <a:spLocks noChangeAspect="1" noChangeArrowheads="1"/>
          </p:cNvSpPr>
          <p:nvPr/>
        </p:nvSpPr>
        <p:spPr bwMode="auto">
          <a:xfrm>
            <a:off x="5092700" y="518636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1200</a:t>
            </a:r>
            <a:endParaRPr lang="en-US" b="1"/>
          </a:p>
        </p:txBody>
      </p:sp>
      <p:sp>
        <p:nvSpPr>
          <p:cNvPr id="34861" name="Text Box 45"/>
          <p:cNvSpPr txBox="1">
            <a:spLocks noChangeAspect="1" noChangeArrowheads="1"/>
          </p:cNvSpPr>
          <p:nvPr/>
        </p:nvSpPr>
        <p:spPr bwMode="auto">
          <a:xfrm>
            <a:off x="8074025" y="5192713"/>
            <a:ext cx="571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1600</a:t>
            </a:r>
            <a:endParaRPr lang="en-US" b="1"/>
          </a:p>
        </p:txBody>
      </p:sp>
      <p:grpSp>
        <p:nvGrpSpPr>
          <p:cNvPr id="34862" name="Group 46"/>
          <p:cNvGrpSpPr>
            <a:grpSpLocks/>
          </p:cNvGrpSpPr>
          <p:nvPr/>
        </p:nvGrpSpPr>
        <p:grpSpPr bwMode="auto">
          <a:xfrm>
            <a:off x="0" y="1238250"/>
            <a:ext cx="625475" cy="3929063"/>
            <a:chOff x="-148" y="780"/>
            <a:chExt cx="394" cy="2475"/>
          </a:xfrm>
        </p:grpSpPr>
        <p:sp>
          <p:nvSpPr>
            <p:cNvPr id="34863" name="Rectangle 47"/>
            <p:cNvSpPr>
              <a:spLocks noChangeAspect="1" noChangeArrowheads="1"/>
            </p:cNvSpPr>
            <p:nvPr/>
          </p:nvSpPr>
          <p:spPr bwMode="auto">
            <a:xfrm rot="-5400000">
              <a:off x="23" y="2953"/>
              <a:ext cx="384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4" name="Rectangle 48"/>
            <p:cNvSpPr>
              <a:spLocks noChangeAspect="1" noChangeArrowheads="1"/>
            </p:cNvSpPr>
            <p:nvPr/>
          </p:nvSpPr>
          <p:spPr bwMode="auto">
            <a:xfrm rot="-5400000">
              <a:off x="23" y="2564"/>
              <a:ext cx="384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5" name="Rectangle 49"/>
            <p:cNvSpPr>
              <a:spLocks noChangeAspect="1" noChangeArrowheads="1"/>
            </p:cNvSpPr>
            <p:nvPr/>
          </p:nvSpPr>
          <p:spPr bwMode="auto">
            <a:xfrm rot="-5400000">
              <a:off x="25" y="2177"/>
              <a:ext cx="384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6" name="Rectangle 50"/>
            <p:cNvSpPr>
              <a:spLocks noChangeAspect="1" noChangeArrowheads="1"/>
            </p:cNvSpPr>
            <p:nvPr/>
          </p:nvSpPr>
          <p:spPr bwMode="auto">
            <a:xfrm rot="-5400000">
              <a:off x="25" y="1789"/>
              <a:ext cx="383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7" name="Rectangle 51"/>
            <p:cNvSpPr>
              <a:spLocks noChangeAspect="1" noChangeArrowheads="1"/>
            </p:cNvSpPr>
            <p:nvPr/>
          </p:nvSpPr>
          <p:spPr bwMode="auto">
            <a:xfrm rot="-5400000">
              <a:off x="25" y="1401"/>
              <a:ext cx="384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8" name="Rectangle 52"/>
            <p:cNvSpPr>
              <a:spLocks noChangeAspect="1" noChangeArrowheads="1"/>
            </p:cNvSpPr>
            <p:nvPr/>
          </p:nvSpPr>
          <p:spPr bwMode="auto">
            <a:xfrm rot="-5400000">
              <a:off x="25" y="1012"/>
              <a:ext cx="384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9" name="Text Box 53"/>
            <p:cNvSpPr txBox="1">
              <a:spLocks noChangeAspect="1" noChangeArrowheads="1"/>
            </p:cNvSpPr>
            <p:nvPr/>
          </p:nvSpPr>
          <p:spPr bwMode="auto">
            <a:xfrm rot="-21600000">
              <a:off x="-148" y="1165"/>
              <a:ext cx="2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740</a:t>
              </a:r>
              <a:endParaRPr lang="en-US" b="1"/>
            </a:p>
          </p:txBody>
        </p:sp>
        <p:sp>
          <p:nvSpPr>
            <p:cNvPr id="34870" name="Text Box 54"/>
            <p:cNvSpPr txBox="1">
              <a:spLocks noChangeAspect="1" noChangeArrowheads="1"/>
            </p:cNvSpPr>
            <p:nvPr/>
          </p:nvSpPr>
          <p:spPr bwMode="auto">
            <a:xfrm rot="-21600000">
              <a:off x="-148" y="3082"/>
              <a:ext cx="2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840</a:t>
              </a:r>
              <a:endParaRPr lang="en-US" b="1"/>
            </a:p>
          </p:txBody>
        </p:sp>
        <p:sp>
          <p:nvSpPr>
            <p:cNvPr id="34871" name="Text Box 55"/>
            <p:cNvSpPr txBox="1">
              <a:spLocks noChangeAspect="1" noChangeArrowheads="1"/>
            </p:cNvSpPr>
            <p:nvPr/>
          </p:nvSpPr>
          <p:spPr bwMode="auto">
            <a:xfrm rot="-21600000">
              <a:off x="-148" y="2696"/>
              <a:ext cx="2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820</a:t>
              </a:r>
              <a:endParaRPr lang="en-US" b="1"/>
            </a:p>
          </p:txBody>
        </p:sp>
        <p:sp>
          <p:nvSpPr>
            <p:cNvPr id="34872" name="Text Box 56"/>
            <p:cNvSpPr txBox="1">
              <a:spLocks noChangeAspect="1" noChangeArrowheads="1"/>
            </p:cNvSpPr>
            <p:nvPr/>
          </p:nvSpPr>
          <p:spPr bwMode="auto">
            <a:xfrm rot="-21600000">
              <a:off x="-148" y="1549"/>
              <a:ext cx="2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760</a:t>
              </a:r>
              <a:endParaRPr lang="en-US" b="1"/>
            </a:p>
          </p:txBody>
        </p:sp>
        <p:sp>
          <p:nvSpPr>
            <p:cNvPr id="34873" name="Text Box 57"/>
            <p:cNvSpPr txBox="1">
              <a:spLocks noChangeAspect="1" noChangeArrowheads="1"/>
            </p:cNvSpPr>
            <p:nvPr/>
          </p:nvSpPr>
          <p:spPr bwMode="auto">
            <a:xfrm rot="-21600000">
              <a:off x="-148" y="1931"/>
              <a:ext cx="2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780</a:t>
              </a:r>
              <a:endParaRPr lang="en-US" b="1"/>
            </a:p>
          </p:txBody>
        </p:sp>
        <p:sp>
          <p:nvSpPr>
            <p:cNvPr id="34874" name="Text Box 58"/>
            <p:cNvSpPr txBox="1">
              <a:spLocks noChangeAspect="1" noChangeArrowheads="1"/>
            </p:cNvSpPr>
            <p:nvPr/>
          </p:nvSpPr>
          <p:spPr bwMode="auto">
            <a:xfrm rot="-21600000">
              <a:off x="-148" y="2317"/>
              <a:ext cx="2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800</a:t>
              </a:r>
              <a:endParaRPr lang="en-US" b="1"/>
            </a:p>
          </p:txBody>
        </p:sp>
        <p:sp>
          <p:nvSpPr>
            <p:cNvPr id="34875" name="Text Box 59"/>
            <p:cNvSpPr txBox="1">
              <a:spLocks noChangeAspect="1" noChangeArrowheads="1"/>
            </p:cNvSpPr>
            <p:nvPr/>
          </p:nvSpPr>
          <p:spPr bwMode="auto">
            <a:xfrm rot="-21600000">
              <a:off x="-148" y="780"/>
              <a:ext cx="2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720</a:t>
              </a:r>
              <a:endParaRPr lang="en-US" b="1"/>
            </a:p>
          </p:txBody>
        </p:sp>
      </p:grpSp>
      <p:sp>
        <p:nvSpPr>
          <p:cNvPr id="34876" name="Rectangle 60"/>
          <p:cNvSpPr>
            <a:spLocks noChangeAspect="1" noChangeArrowheads="1"/>
          </p:cNvSpPr>
          <p:nvPr/>
        </p:nvSpPr>
        <p:spPr bwMode="auto">
          <a:xfrm rot="-5400000">
            <a:off x="8235156" y="4690269"/>
            <a:ext cx="608013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7" name="Rectangle 61"/>
          <p:cNvSpPr>
            <a:spLocks noChangeAspect="1" noChangeArrowheads="1"/>
          </p:cNvSpPr>
          <p:nvPr/>
        </p:nvSpPr>
        <p:spPr bwMode="auto">
          <a:xfrm rot="-5400000">
            <a:off x="8234363" y="4073525"/>
            <a:ext cx="609600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8" name="Rectangle 62"/>
          <p:cNvSpPr>
            <a:spLocks noChangeAspect="1" noChangeArrowheads="1"/>
          </p:cNvSpPr>
          <p:nvPr/>
        </p:nvSpPr>
        <p:spPr bwMode="auto">
          <a:xfrm rot="-5400000">
            <a:off x="8237538" y="3459162"/>
            <a:ext cx="609600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9" name="Rectangle 63"/>
          <p:cNvSpPr>
            <a:spLocks noChangeAspect="1" noChangeArrowheads="1"/>
          </p:cNvSpPr>
          <p:nvPr/>
        </p:nvSpPr>
        <p:spPr bwMode="auto">
          <a:xfrm rot="-5400000">
            <a:off x="8238331" y="2842419"/>
            <a:ext cx="608013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0" name="Rectangle 64"/>
          <p:cNvSpPr>
            <a:spLocks noChangeAspect="1" noChangeArrowheads="1"/>
          </p:cNvSpPr>
          <p:nvPr/>
        </p:nvSpPr>
        <p:spPr bwMode="auto">
          <a:xfrm rot="-5400000">
            <a:off x="8237538" y="2227262"/>
            <a:ext cx="609600" cy="9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1" name="Rectangle 65"/>
          <p:cNvSpPr>
            <a:spLocks noChangeAspect="1" noChangeArrowheads="1"/>
          </p:cNvSpPr>
          <p:nvPr/>
        </p:nvSpPr>
        <p:spPr bwMode="auto">
          <a:xfrm rot="-5400000">
            <a:off x="8238331" y="1610519"/>
            <a:ext cx="608013" cy="9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2" name="Text Box 66"/>
          <p:cNvSpPr txBox="1">
            <a:spLocks noChangeAspect="1" noChangeArrowheads="1"/>
          </p:cNvSpPr>
          <p:nvPr/>
        </p:nvSpPr>
        <p:spPr bwMode="auto">
          <a:xfrm rot="-21600000">
            <a:off x="8672513" y="1852613"/>
            <a:ext cx="4746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740</a:t>
            </a:r>
            <a:endParaRPr lang="en-US" b="1"/>
          </a:p>
        </p:txBody>
      </p:sp>
      <p:sp>
        <p:nvSpPr>
          <p:cNvPr id="34883" name="Text Box 67"/>
          <p:cNvSpPr txBox="1">
            <a:spLocks noChangeAspect="1" noChangeArrowheads="1"/>
          </p:cNvSpPr>
          <p:nvPr/>
        </p:nvSpPr>
        <p:spPr bwMode="auto">
          <a:xfrm rot="-21600000">
            <a:off x="8672513" y="4899025"/>
            <a:ext cx="474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840</a:t>
            </a:r>
            <a:endParaRPr lang="en-US" b="1"/>
          </a:p>
        </p:txBody>
      </p:sp>
      <p:sp>
        <p:nvSpPr>
          <p:cNvPr id="34884" name="Text Box 68"/>
          <p:cNvSpPr txBox="1">
            <a:spLocks noChangeAspect="1" noChangeArrowheads="1"/>
          </p:cNvSpPr>
          <p:nvPr/>
        </p:nvSpPr>
        <p:spPr bwMode="auto">
          <a:xfrm rot="-21600000">
            <a:off x="8672513" y="4292600"/>
            <a:ext cx="474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820</a:t>
            </a:r>
            <a:endParaRPr lang="en-US" b="1"/>
          </a:p>
        </p:txBody>
      </p:sp>
      <p:sp>
        <p:nvSpPr>
          <p:cNvPr id="34885" name="Text Box 69"/>
          <p:cNvSpPr txBox="1">
            <a:spLocks noChangeAspect="1" noChangeArrowheads="1"/>
          </p:cNvSpPr>
          <p:nvPr/>
        </p:nvSpPr>
        <p:spPr bwMode="auto">
          <a:xfrm rot="-21600000">
            <a:off x="8672513" y="2463800"/>
            <a:ext cx="474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760</a:t>
            </a:r>
            <a:endParaRPr lang="en-US" b="1"/>
          </a:p>
        </p:txBody>
      </p:sp>
      <p:sp>
        <p:nvSpPr>
          <p:cNvPr id="34886" name="Text Box 70"/>
          <p:cNvSpPr txBox="1">
            <a:spLocks noChangeAspect="1" noChangeArrowheads="1"/>
          </p:cNvSpPr>
          <p:nvPr/>
        </p:nvSpPr>
        <p:spPr bwMode="auto">
          <a:xfrm rot="-21600000">
            <a:off x="8672513" y="3068638"/>
            <a:ext cx="4746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780</a:t>
            </a:r>
            <a:endParaRPr lang="en-US" b="1"/>
          </a:p>
        </p:txBody>
      </p:sp>
      <p:sp>
        <p:nvSpPr>
          <p:cNvPr id="34887" name="Text Box 71"/>
          <p:cNvSpPr txBox="1">
            <a:spLocks noChangeAspect="1" noChangeArrowheads="1"/>
          </p:cNvSpPr>
          <p:nvPr/>
        </p:nvSpPr>
        <p:spPr bwMode="auto">
          <a:xfrm rot="-21600000">
            <a:off x="8672513" y="3670300"/>
            <a:ext cx="474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800</a:t>
            </a:r>
            <a:endParaRPr lang="en-US" b="1"/>
          </a:p>
        </p:txBody>
      </p:sp>
      <p:sp>
        <p:nvSpPr>
          <p:cNvPr id="34888" name="Text Box 72"/>
          <p:cNvSpPr txBox="1">
            <a:spLocks noChangeAspect="1" noChangeArrowheads="1"/>
          </p:cNvSpPr>
          <p:nvPr/>
        </p:nvSpPr>
        <p:spPr bwMode="auto">
          <a:xfrm rot="-21600000">
            <a:off x="8661400" y="1243013"/>
            <a:ext cx="4746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</a:rPr>
              <a:t>720</a:t>
            </a:r>
            <a:endParaRPr lang="en-US" b="1"/>
          </a:p>
        </p:txBody>
      </p:sp>
      <p:pic>
        <p:nvPicPr>
          <p:cNvPr id="34889" name="Picture 73"/>
          <p:cNvPicPr>
            <a:picLocks noChangeAspect="1" noChangeArrowheads="1"/>
          </p:cNvPicPr>
          <p:nvPr/>
        </p:nvPicPr>
        <p:blipFill>
          <a:blip r:embed="rId3" cstate="print">
            <a:lum bright="-20000" contrast="28000"/>
          </a:blip>
          <a:srcRect l="2145" t="2849" b="1973"/>
          <a:stretch>
            <a:fillRect/>
          </a:stretch>
        </p:blipFill>
        <p:spPr bwMode="auto">
          <a:xfrm>
            <a:off x="750888" y="1350963"/>
            <a:ext cx="7337425" cy="367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90" name="Line 74"/>
          <p:cNvSpPr>
            <a:spLocks noChangeShapeType="1"/>
          </p:cNvSpPr>
          <p:nvPr/>
        </p:nvSpPr>
        <p:spPr bwMode="auto">
          <a:xfrm rot="-5400000">
            <a:off x="4582319" y="-2615406"/>
            <a:ext cx="0" cy="7688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891" name="Group 75"/>
          <p:cNvGrpSpPr>
            <a:grpSpLocks/>
          </p:cNvGrpSpPr>
          <p:nvPr/>
        </p:nvGrpSpPr>
        <p:grpSpPr bwMode="auto">
          <a:xfrm>
            <a:off x="738188" y="1373188"/>
            <a:ext cx="7688262" cy="3687762"/>
            <a:chOff x="465" y="865"/>
            <a:chExt cx="4843" cy="2323"/>
          </a:xfrm>
        </p:grpSpPr>
        <p:sp>
          <p:nvSpPr>
            <p:cNvPr id="34892" name="Line 76"/>
            <p:cNvSpPr>
              <a:spLocks noChangeShapeType="1"/>
            </p:cNvSpPr>
            <p:nvPr/>
          </p:nvSpPr>
          <p:spPr bwMode="auto">
            <a:xfrm rot="-5400000">
              <a:off x="2887" y="760"/>
              <a:ext cx="0" cy="48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3" name="Line 77"/>
            <p:cNvSpPr>
              <a:spLocks noChangeShapeType="1"/>
            </p:cNvSpPr>
            <p:nvPr/>
          </p:nvSpPr>
          <p:spPr bwMode="auto">
            <a:xfrm>
              <a:off x="470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4" name="Line 78"/>
            <p:cNvSpPr>
              <a:spLocks noChangeShapeType="1"/>
            </p:cNvSpPr>
            <p:nvPr/>
          </p:nvSpPr>
          <p:spPr bwMode="auto">
            <a:xfrm>
              <a:off x="951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5" name="Line 79"/>
            <p:cNvSpPr>
              <a:spLocks noChangeShapeType="1"/>
            </p:cNvSpPr>
            <p:nvPr/>
          </p:nvSpPr>
          <p:spPr bwMode="auto">
            <a:xfrm>
              <a:off x="2877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6" name="Line 80"/>
            <p:cNvSpPr>
              <a:spLocks noChangeShapeType="1"/>
            </p:cNvSpPr>
            <p:nvPr/>
          </p:nvSpPr>
          <p:spPr bwMode="auto">
            <a:xfrm>
              <a:off x="3358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7" name="Line 81"/>
            <p:cNvSpPr>
              <a:spLocks noChangeShapeType="1"/>
            </p:cNvSpPr>
            <p:nvPr/>
          </p:nvSpPr>
          <p:spPr bwMode="auto">
            <a:xfrm>
              <a:off x="3840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8" name="Line 82"/>
            <p:cNvSpPr>
              <a:spLocks noChangeShapeType="1"/>
            </p:cNvSpPr>
            <p:nvPr/>
          </p:nvSpPr>
          <p:spPr bwMode="auto">
            <a:xfrm>
              <a:off x="1432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9" name="Line 83"/>
            <p:cNvSpPr>
              <a:spLocks noChangeShapeType="1"/>
            </p:cNvSpPr>
            <p:nvPr/>
          </p:nvSpPr>
          <p:spPr bwMode="auto">
            <a:xfrm>
              <a:off x="1914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0" name="Line 84"/>
            <p:cNvSpPr>
              <a:spLocks noChangeShapeType="1"/>
            </p:cNvSpPr>
            <p:nvPr/>
          </p:nvSpPr>
          <p:spPr bwMode="auto">
            <a:xfrm>
              <a:off x="2395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1" name="Line 85"/>
            <p:cNvSpPr>
              <a:spLocks noChangeShapeType="1"/>
            </p:cNvSpPr>
            <p:nvPr/>
          </p:nvSpPr>
          <p:spPr bwMode="auto">
            <a:xfrm>
              <a:off x="4321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2" name="Line 86"/>
            <p:cNvSpPr>
              <a:spLocks noChangeShapeType="1"/>
            </p:cNvSpPr>
            <p:nvPr/>
          </p:nvSpPr>
          <p:spPr bwMode="auto">
            <a:xfrm>
              <a:off x="4803" y="865"/>
              <a:ext cx="0" cy="2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3" name="Line 87"/>
            <p:cNvSpPr>
              <a:spLocks noChangeShapeType="1"/>
            </p:cNvSpPr>
            <p:nvPr/>
          </p:nvSpPr>
          <p:spPr bwMode="auto">
            <a:xfrm rot="-5400000">
              <a:off x="2887" y="376"/>
              <a:ext cx="0" cy="48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4" name="Line 88"/>
            <p:cNvSpPr>
              <a:spLocks noChangeShapeType="1"/>
            </p:cNvSpPr>
            <p:nvPr/>
          </p:nvSpPr>
          <p:spPr bwMode="auto">
            <a:xfrm rot="-5400000">
              <a:off x="2887" y="-1161"/>
              <a:ext cx="0" cy="48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5" name="Line 89"/>
            <p:cNvSpPr>
              <a:spLocks noChangeShapeType="1"/>
            </p:cNvSpPr>
            <p:nvPr/>
          </p:nvSpPr>
          <p:spPr bwMode="auto">
            <a:xfrm rot="-5400000">
              <a:off x="2887" y="-8"/>
              <a:ext cx="0" cy="48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6" name="Line 90"/>
            <p:cNvSpPr>
              <a:spLocks noChangeShapeType="1"/>
            </p:cNvSpPr>
            <p:nvPr/>
          </p:nvSpPr>
          <p:spPr bwMode="auto">
            <a:xfrm rot="-5400000">
              <a:off x="2887" y="-392"/>
              <a:ext cx="0" cy="48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7" name="Line 91"/>
            <p:cNvSpPr>
              <a:spLocks noChangeShapeType="1"/>
            </p:cNvSpPr>
            <p:nvPr/>
          </p:nvSpPr>
          <p:spPr bwMode="auto">
            <a:xfrm rot="-5400000">
              <a:off x="2887" y="-776"/>
              <a:ext cx="0" cy="48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908" name="Text Box 92"/>
          <p:cNvSpPr txBox="1">
            <a:spLocks noChangeArrowheads="1"/>
          </p:cNvSpPr>
          <p:nvPr/>
        </p:nvSpPr>
        <p:spPr bwMode="auto">
          <a:xfrm>
            <a:off x="684213" y="5578475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>
                <a:latin typeface="Tahoma" pitchFamily="34" charset="0"/>
              </a:rPr>
              <a:t>Time Slice 1700</a:t>
            </a:r>
          </a:p>
        </p:txBody>
      </p:sp>
      <p:sp>
        <p:nvSpPr>
          <p:cNvPr id="34909" name="AutoShape 93"/>
          <p:cNvSpPr>
            <a:spLocks noChangeAspect="1" noChangeArrowheads="1"/>
          </p:cNvSpPr>
          <p:nvPr/>
        </p:nvSpPr>
        <p:spPr bwMode="auto">
          <a:xfrm flipV="1">
            <a:off x="3778250" y="4687888"/>
            <a:ext cx="136525" cy="214312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10" name="AutoShape 94"/>
          <p:cNvSpPr>
            <a:spLocks noChangeAspect="1" noChangeArrowheads="1"/>
          </p:cNvSpPr>
          <p:nvPr/>
        </p:nvSpPr>
        <p:spPr bwMode="auto">
          <a:xfrm flipV="1">
            <a:off x="2254250" y="3802063"/>
            <a:ext cx="136525" cy="214312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11" name="AutoShape 95"/>
          <p:cNvSpPr>
            <a:spLocks noChangeAspect="1" noChangeArrowheads="1"/>
          </p:cNvSpPr>
          <p:nvPr/>
        </p:nvSpPr>
        <p:spPr bwMode="auto">
          <a:xfrm flipV="1">
            <a:off x="1473200" y="3282950"/>
            <a:ext cx="136525" cy="214313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12" name="AutoShape 96"/>
          <p:cNvSpPr>
            <a:spLocks noChangeAspect="1" noChangeArrowheads="1"/>
          </p:cNvSpPr>
          <p:nvPr/>
        </p:nvSpPr>
        <p:spPr bwMode="auto">
          <a:xfrm flipV="1">
            <a:off x="711200" y="2568575"/>
            <a:ext cx="136525" cy="214313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Slide Number Placeholder 9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57" name="Text Box 153"/>
          <p:cNvSpPr txBox="1">
            <a:spLocks noChangeArrowheads="1"/>
          </p:cNvSpPr>
          <p:nvPr/>
        </p:nvSpPr>
        <p:spPr bwMode="auto">
          <a:xfrm>
            <a:off x="684213" y="5578475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>
                <a:latin typeface="Tahoma" pitchFamily="34" charset="0"/>
              </a:rPr>
              <a:t>Time Slice 1800</a:t>
            </a:r>
          </a:p>
        </p:txBody>
      </p:sp>
      <p:grpSp>
        <p:nvGrpSpPr>
          <p:cNvPr id="21667" name="Group 163"/>
          <p:cNvGrpSpPr>
            <a:grpSpLocks/>
          </p:cNvGrpSpPr>
          <p:nvPr/>
        </p:nvGrpSpPr>
        <p:grpSpPr bwMode="auto">
          <a:xfrm>
            <a:off x="-9525" y="871538"/>
            <a:ext cx="9094788" cy="4586287"/>
            <a:chOff x="0" y="575"/>
            <a:chExt cx="5729" cy="2882"/>
          </a:xfrm>
        </p:grpSpPr>
        <p:grpSp>
          <p:nvGrpSpPr>
            <p:cNvPr id="21552" name="Group 48"/>
            <p:cNvGrpSpPr>
              <a:grpSpLocks noChangeAspect="1"/>
            </p:cNvGrpSpPr>
            <p:nvPr/>
          </p:nvGrpSpPr>
          <p:grpSpPr bwMode="auto">
            <a:xfrm>
              <a:off x="0" y="813"/>
              <a:ext cx="437" cy="2457"/>
              <a:chOff x="-891" y="353"/>
              <a:chExt cx="391" cy="3022"/>
            </a:xfrm>
          </p:grpSpPr>
          <p:sp>
            <p:nvSpPr>
              <p:cNvPr id="21553" name="Rectangle 49"/>
              <p:cNvSpPr>
                <a:spLocks noChangeAspect="1" noChangeArrowheads="1"/>
              </p:cNvSpPr>
              <p:nvPr/>
            </p:nvSpPr>
            <p:spPr bwMode="auto">
              <a:xfrm rot="-5400000">
                <a:off x="-767" y="3014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4" name="Rectangle 50"/>
              <p:cNvSpPr>
                <a:spLocks noChangeAspect="1" noChangeArrowheads="1"/>
              </p:cNvSpPr>
              <p:nvPr/>
            </p:nvSpPr>
            <p:spPr bwMode="auto">
              <a:xfrm rot="-5400000">
                <a:off x="-767" y="2536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5" name="Rectangle 51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2060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6" name="Rectangle 52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1582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7" name="Rectangle 53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110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8" name="Rectangle 54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627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1559" name="Group 55"/>
              <p:cNvGrpSpPr>
                <a:grpSpLocks noChangeAspect="1"/>
              </p:cNvGrpSpPr>
              <p:nvPr/>
            </p:nvGrpSpPr>
            <p:grpSpPr bwMode="auto">
              <a:xfrm>
                <a:off x="-891" y="353"/>
                <a:ext cx="240" cy="3022"/>
                <a:chOff x="-891" y="353"/>
                <a:chExt cx="240" cy="3022"/>
              </a:xfrm>
            </p:grpSpPr>
            <p:sp>
              <p:nvSpPr>
                <p:cNvPr id="21560" name="Text Box 56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828"/>
                  <a:ext cx="240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740</a:t>
                  </a:r>
                  <a:endParaRPr lang="en-US" sz="2000" b="1"/>
                </a:p>
              </p:txBody>
            </p:sp>
            <p:sp>
              <p:nvSpPr>
                <p:cNvPr id="21561" name="Text Box 57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3186"/>
                  <a:ext cx="240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840</a:t>
                  </a:r>
                  <a:endParaRPr lang="en-US" sz="2000" b="1"/>
                </a:p>
              </p:txBody>
            </p:sp>
            <p:sp>
              <p:nvSpPr>
                <p:cNvPr id="21562" name="Text Box 58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2712"/>
                  <a:ext cx="240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820</a:t>
                  </a:r>
                  <a:endParaRPr lang="en-US" sz="2000" b="1"/>
                </a:p>
              </p:txBody>
            </p:sp>
            <p:sp>
              <p:nvSpPr>
                <p:cNvPr id="21563" name="Text Box 59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1299"/>
                  <a:ext cx="240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760</a:t>
                  </a:r>
                  <a:endParaRPr lang="en-US" sz="2000" b="1"/>
                </a:p>
              </p:txBody>
            </p:sp>
            <p:sp>
              <p:nvSpPr>
                <p:cNvPr id="21564" name="Text Box 60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1769"/>
                  <a:ext cx="240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780</a:t>
                  </a:r>
                  <a:endParaRPr lang="en-US" sz="2000" b="1"/>
                </a:p>
              </p:txBody>
            </p:sp>
            <p:sp>
              <p:nvSpPr>
                <p:cNvPr id="21565" name="Text Box 61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2244"/>
                  <a:ext cx="240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800</a:t>
                  </a:r>
                  <a:endParaRPr lang="en-US" sz="2000" b="1"/>
                </a:p>
              </p:txBody>
            </p:sp>
            <p:sp>
              <p:nvSpPr>
                <p:cNvPr id="21566" name="Text Box 62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353"/>
                  <a:ext cx="240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720</a:t>
                  </a:r>
                  <a:endParaRPr lang="en-US" sz="2000" b="1"/>
                </a:p>
              </p:txBody>
            </p:sp>
          </p:grpSp>
        </p:grpSp>
        <p:grpSp>
          <p:nvGrpSpPr>
            <p:cNvPr id="21508" name="Group 4"/>
            <p:cNvGrpSpPr>
              <a:grpSpLocks noChangeAspect="1"/>
            </p:cNvGrpSpPr>
            <p:nvPr/>
          </p:nvGrpSpPr>
          <p:grpSpPr bwMode="auto">
            <a:xfrm>
              <a:off x="340" y="575"/>
              <a:ext cx="5069" cy="234"/>
              <a:chOff x="380" y="221"/>
              <a:chExt cx="5031" cy="232"/>
            </a:xfrm>
          </p:grpSpPr>
          <p:sp>
            <p:nvSpPr>
              <p:cNvPr id="21509" name="Text Box 5"/>
              <p:cNvSpPr txBox="1">
                <a:spLocks noChangeAspect="1" noChangeArrowheads="1"/>
              </p:cNvSpPr>
              <p:nvPr/>
            </p:nvSpPr>
            <p:spPr bwMode="auto">
              <a:xfrm>
                <a:off x="380" y="221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600</a:t>
                </a:r>
                <a:endParaRPr lang="en-US" sz="2000" b="1"/>
              </a:p>
            </p:txBody>
          </p:sp>
          <p:sp>
            <p:nvSpPr>
              <p:cNvPr id="21510" name="Text Box 6"/>
              <p:cNvSpPr txBox="1">
                <a:spLocks noChangeAspect="1" noChangeArrowheads="1"/>
              </p:cNvSpPr>
              <p:nvPr/>
            </p:nvSpPr>
            <p:spPr bwMode="auto">
              <a:xfrm>
                <a:off x="4626" y="221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1500</a:t>
                </a:r>
                <a:endParaRPr lang="en-US" sz="2000" b="1"/>
              </a:p>
            </p:txBody>
          </p:sp>
          <p:sp>
            <p:nvSpPr>
              <p:cNvPr id="21511" name="Rectangle 7"/>
              <p:cNvSpPr>
                <a:spLocks noChangeAspect="1" noChangeArrowheads="1"/>
              </p:cNvSpPr>
              <p:nvPr/>
            </p:nvSpPr>
            <p:spPr bwMode="auto">
              <a:xfrm>
                <a:off x="506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2" name="Rectangle 8"/>
              <p:cNvSpPr>
                <a:spLocks noChangeAspect="1" noChangeArrowheads="1"/>
              </p:cNvSpPr>
              <p:nvPr/>
            </p:nvSpPr>
            <p:spPr bwMode="auto">
              <a:xfrm>
                <a:off x="1938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3" name="Rectangle 9"/>
              <p:cNvSpPr>
                <a:spLocks noChangeAspect="1" noChangeArrowheads="1"/>
              </p:cNvSpPr>
              <p:nvPr/>
            </p:nvSpPr>
            <p:spPr bwMode="auto">
              <a:xfrm>
                <a:off x="2415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4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2893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5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3370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6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3848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7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4325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8" name="Rectangle 14"/>
              <p:cNvSpPr>
                <a:spLocks noChangeAspect="1" noChangeArrowheads="1"/>
              </p:cNvSpPr>
              <p:nvPr/>
            </p:nvSpPr>
            <p:spPr bwMode="auto">
              <a:xfrm>
                <a:off x="983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9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1460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0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4803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1" name="Text Box 17"/>
              <p:cNvSpPr txBox="1">
                <a:spLocks noChangeAspect="1" noChangeArrowheads="1"/>
              </p:cNvSpPr>
              <p:nvPr/>
            </p:nvSpPr>
            <p:spPr bwMode="auto">
              <a:xfrm>
                <a:off x="2238" y="222"/>
                <a:ext cx="318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1000</a:t>
                </a:r>
                <a:endParaRPr lang="en-US" sz="2000" b="1"/>
              </a:p>
            </p:txBody>
          </p:sp>
          <p:sp>
            <p:nvSpPr>
              <p:cNvPr id="21522" name="Text Box 18"/>
              <p:cNvSpPr txBox="1">
                <a:spLocks noChangeAspect="1" noChangeArrowheads="1"/>
              </p:cNvSpPr>
              <p:nvPr/>
            </p:nvSpPr>
            <p:spPr bwMode="auto">
              <a:xfrm>
                <a:off x="1771" y="222"/>
                <a:ext cx="26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900</a:t>
                </a:r>
                <a:endParaRPr lang="en-US" sz="2000" b="1"/>
              </a:p>
            </p:txBody>
          </p:sp>
          <p:sp>
            <p:nvSpPr>
              <p:cNvPr id="21523" name="Text Box 19"/>
              <p:cNvSpPr txBox="1">
                <a:spLocks noChangeAspect="1" noChangeArrowheads="1"/>
              </p:cNvSpPr>
              <p:nvPr/>
            </p:nvSpPr>
            <p:spPr bwMode="auto">
              <a:xfrm>
                <a:off x="1269" y="222"/>
                <a:ext cx="26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800</a:t>
                </a:r>
                <a:endParaRPr lang="en-US" sz="2000" b="1"/>
              </a:p>
            </p:txBody>
          </p:sp>
          <p:sp>
            <p:nvSpPr>
              <p:cNvPr id="21524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832" y="222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700</a:t>
                </a:r>
                <a:endParaRPr lang="en-US" sz="2000" b="1"/>
              </a:p>
            </p:txBody>
          </p:sp>
          <p:sp>
            <p:nvSpPr>
              <p:cNvPr id="21525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2737" y="222"/>
                <a:ext cx="318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1100</a:t>
                </a:r>
                <a:endParaRPr lang="en-US" sz="2000" b="1"/>
              </a:p>
            </p:txBody>
          </p:sp>
          <p:sp>
            <p:nvSpPr>
              <p:cNvPr id="21526" name="Text Box 22"/>
              <p:cNvSpPr txBox="1">
                <a:spLocks noChangeAspect="1" noChangeArrowheads="1"/>
              </p:cNvSpPr>
              <p:nvPr/>
            </p:nvSpPr>
            <p:spPr bwMode="auto">
              <a:xfrm>
                <a:off x="4122" y="222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1400</a:t>
                </a:r>
                <a:endParaRPr lang="en-US" sz="2000" b="1"/>
              </a:p>
            </p:txBody>
          </p:sp>
          <p:sp>
            <p:nvSpPr>
              <p:cNvPr id="21527" name="Text Box 23"/>
              <p:cNvSpPr txBox="1">
                <a:spLocks noChangeAspect="1" noChangeArrowheads="1"/>
              </p:cNvSpPr>
              <p:nvPr/>
            </p:nvSpPr>
            <p:spPr bwMode="auto">
              <a:xfrm>
                <a:off x="3694" y="221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1300</a:t>
                </a:r>
                <a:endParaRPr lang="en-US" sz="2000" b="1"/>
              </a:p>
            </p:txBody>
          </p:sp>
          <p:sp>
            <p:nvSpPr>
              <p:cNvPr id="21528" name="Text Box 24"/>
              <p:cNvSpPr txBox="1">
                <a:spLocks noChangeAspect="1" noChangeArrowheads="1"/>
              </p:cNvSpPr>
              <p:nvPr/>
            </p:nvSpPr>
            <p:spPr bwMode="auto">
              <a:xfrm>
                <a:off x="3226" y="221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1200</a:t>
                </a:r>
                <a:endParaRPr lang="en-US" sz="2000" b="1"/>
              </a:p>
            </p:txBody>
          </p:sp>
          <p:sp>
            <p:nvSpPr>
              <p:cNvPr id="21529" name="Text Box 25"/>
              <p:cNvSpPr txBox="1">
                <a:spLocks noChangeAspect="1" noChangeArrowheads="1"/>
              </p:cNvSpPr>
              <p:nvPr/>
            </p:nvSpPr>
            <p:spPr bwMode="auto">
              <a:xfrm>
                <a:off x="5094" y="222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1600</a:t>
                </a:r>
                <a:endParaRPr lang="en-US" sz="2000" b="1"/>
              </a:p>
            </p:txBody>
          </p:sp>
        </p:grpSp>
        <p:grpSp>
          <p:nvGrpSpPr>
            <p:cNvPr id="21530" name="Group 26"/>
            <p:cNvGrpSpPr>
              <a:grpSpLocks noChangeAspect="1"/>
            </p:cNvGrpSpPr>
            <p:nvPr/>
          </p:nvGrpSpPr>
          <p:grpSpPr bwMode="auto">
            <a:xfrm>
              <a:off x="340" y="3249"/>
              <a:ext cx="5069" cy="208"/>
              <a:chOff x="380" y="3501"/>
              <a:chExt cx="5031" cy="206"/>
            </a:xfrm>
          </p:grpSpPr>
          <p:sp>
            <p:nvSpPr>
              <p:cNvPr id="21531" name="Text Box 27"/>
              <p:cNvSpPr txBox="1">
                <a:spLocks noChangeAspect="1" noChangeArrowheads="1"/>
              </p:cNvSpPr>
              <p:nvPr/>
            </p:nvSpPr>
            <p:spPr bwMode="auto">
              <a:xfrm>
                <a:off x="380" y="3554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600</a:t>
                </a:r>
                <a:endParaRPr lang="en-US" sz="2000" b="1"/>
              </a:p>
            </p:txBody>
          </p:sp>
          <p:sp>
            <p:nvSpPr>
              <p:cNvPr id="21532" name="Text Box 28"/>
              <p:cNvSpPr txBox="1">
                <a:spLocks noChangeAspect="1" noChangeArrowheads="1"/>
              </p:cNvSpPr>
              <p:nvPr/>
            </p:nvSpPr>
            <p:spPr bwMode="auto">
              <a:xfrm>
                <a:off x="4625" y="3554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1500</a:t>
                </a:r>
                <a:endParaRPr lang="en-US" sz="2000" b="1"/>
              </a:p>
            </p:txBody>
          </p:sp>
          <p:sp>
            <p:nvSpPr>
              <p:cNvPr id="21533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506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4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1938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5" name="Rectangle 31"/>
              <p:cNvSpPr>
                <a:spLocks noChangeAspect="1" noChangeArrowheads="1"/>
              </p:cNvSpPr>
              <p:nvPr/>
            </p:nvSpPr>
            <p:spPr bwMode="auto">
              <a:xfrm>
                <a:off x="2415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6" name="Rectangle 32"/>
              <p:cNvSpPr>
                <a:spLocks noChangeAspect="1" noChangeArrowheads="1"/>
              </p:cNvSpPr>
              <p:nvPr/>
            </p:nvSpPr>
            <p:spPr bwMode="auto">
              <a:xfrm>
                <a:off x="2893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7" name="Rectangle 33"/>
              <p:cNvSpPr>
                <a:spLocks noChangeAspect="1" noChangeArrowheads="1"/>
              </p:cNvSpPr>
              <p:nvPr/>
            </p:nvSpPr>
            <p:spPr bwMode="auto">
              <a:xfrm>
                <a:off x="3370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8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3848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9" name="Rectangle 35"/>
              <p:cNvSpPr>
                <a:spLocks noChangeAspect="1" noChangeArrowheads="1"/>
              </p:cNvSpPr>
              <p:nvPr/>
            </p:nvSpPr>
            <p:spPr bwMode="auto">
              <a:xfrm>
                <a:off x="4325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0" name="Rectangle 36"/>
              <p:cNvSpPr>
                <a:spLocks noChangeAspect="1" noChangeArrowheads="1"/>
              </p:cNvSpPr>
              <p:nvPr/>
            </p:nvSpPr>
            <p:spPr bwMode="auto">
              <a:xfrm>
                <a:off x="983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1" name="Rectangle 37"/>
              <p:cNvSpPr>
                <a:spLocks noChangeAspect="1" noChangeArrowheads="1"/>
              </p:cNvSpPr>
              <p:nvPr/>
            </p:nvSpPr>
            <p:spPr bwMode="auto">
              <a:xfrm>
                <a:off x="1460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2" name="Rectangle 38"/>
              <p:cNvSpPr>
                <a:spLocks noChangeAspect="1" noChangeArrowheads="1"/>
              </p:cNvSpPr>
              <p:nvPr/>
            </p:nvSpPr>
            <p:spPr bwMode="auto">
              <a:xfrm>
                <a:off x="4803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3" name="Text Box 39"/>
              <p:cNvSpPr txBox="1">
                <a:spLocks noChangeAspect="1" noChangeArrowheads="1"/>
              </p:cNvSpPr>
              <p:nvPr/>
            </p:nvSpPr>
            <p:spPr bwMode="auto">
              <a:xfrm>
                <a:off x="2235" y="3555"/>
                <a:ext cx="318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1000</a:t>
                </a:r>
                <a:endParaRPr lang="en-US" sz="2000" b="1"/>
              </a:p>
            </p:txBody>
          </p:sp>
          <p:sp>
            <p:nvSpPr>
              <p:cNvPr id="21544" name="Text Box 40"/>
              <p:cNvSpPr txBox="1">
                <a:spLocks noChangeAspect="1" noChangeArrowheads="1"/>
              </p:cNvSpPr>
              <p:nvPr/>
            </p:nvSpPr>
            <p:spPr bwMode="auto">
              <a:xfrm>
                <a:off x="1771" y="3555"/>
                <a:ext cx="26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900</a:t>
                </a:r>
                <a:endParaRPr lang="en-US" sz="2000" b="1"/>
              </a:p>
            </p:txBody>
          </p:sp>
          <p:sp>
            <p:nvSpPr>
              <p:cNvPr id="21545" name="Text Box 41"/>
              <p:cNvSpPr txBox="1">
                <a:spLocks noChangeAspect="1" noChangeArrowheads="1"/>
              </p:cNvSpPr>
              <p:nvPr/>
            </p:nvSpPr>
            <p:spPr bwMode="auto">
              <a:xfrm>
                <a:off x="1268" y="3555"/>
                <a:ext cx="26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800</a:t>
                </a:r>
                <a:endParaRPr lang="en-US" sz="2000" b="1"/>
              </a:p>
            </p:txBody>
          </p:sp>
          <p:sp>
            <p:nvSpPr>
              <p:cNvPr id="21546" name="Text Box 42"/>
              <p:cNvSpPr txBox="1">
                <a:spLocks noChangeAspect="1" noChangeArrowheads="1"/>
              </p:cNvSpPr>
              <p:nvPr/>
            </p:nvSpPr>
            <p:spPr bwMode="auto">
              <a:xfrm>
                <a:off x="832" y="3554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700</a:t>
                </a:r>
                <a:endParaRPr lang="en-US" sz="2000" b="1"/>
              </a:p>
            </p:txBody>
          </p:sp>
          <p:sp>
            <p:nvSpPr>
              <p:cNvPr id="21547" name="Text Box 43"/>
              <p:cNvSpPr txBox="1">
                <a:spLocks noChangeAspect="1" noChangeArrowheads="1"/>
              </p:cNvSpPr>
              <p:nvPr/>
            </p:nvSpPr>
            <p:spPr bwMode="auto">
              <a:xfrm>
                <a:off x="2734" y="3555"/>
                <a:ext cx="318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1100</a:t>
                </a:r>
                <a:endParaRPr lang="en-US" sz="2000" b="1"/>
              </a:p>
            </p:txBody>
          </p:sp>
          <p:sp>
            <p:nvSpPr>
              <p:cNvPr id="21548" name="Text Box 44"/>
              <p:cNvSpPr txBox="1">
                <a:spLocks noChangeAspect="1" noChangeArrowheads="1"/>
              </p:cNvSpPr>
              <p:nvPr/>
            </p:nvSpPr>
            <p:spPr bwMode="auto">
              <a:xfrm>
                <a:off x="4122" y="3554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1400</a:t>
                </a:r>
                <a:endParaRPr lang="en-US" sz="2000" b="1"/>
              </a:p>
            </p:txBody>
          </p:sp>
          <p:sp>
            <p:nvSpPr>
              <p:cNvPr id="21549" name="Text Box 45"/>
              <p:cNvSpPr txBox="1">
                <a:spLocks noChangeAspect="1" noChangeArrowheads="1"/>
              </p:cNvSpPr>
              <p:nvPr/>
            </p:nvSpPr>
            <p:spPr bwMode="auto">
              <a:xfrm>
                <a:off x="3693" y="3554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1300</a:t>
                </a:r>
                <a:endParaRPr lang="en-US" sz="2000" b="1"/>
              </a:p>
            </p:txBody>
          </p:sp>
          <p:sp>
            <p:nvSpPr>
              <p:cNvPr id="21550" name="Text Box 46"/>
              <p:cNvSpPr txBox="1">
                <a:spLocks noChangeAspect="1" noChangeArrowheads="1"/>
              </p:cNvSpPr>
              <p:nvPr/>
            </p:nvSpPr>
            <p:spPr bwMode="auto">
              <a:xfrm>
                <a:off x="3226" y="3554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1200</a:t>
                </a:r>
                <a:endParaRPr lang="en-US" sz="2000" b="1"/>
              </a:p>
            </p:txBody>
          </p:sp>
          <p:sp>
            <p:nvSpPr>
              <p:cNvPr id="21551" name="Text Box 47"/>
              <p:cNvSpPr txBox="1">
                <a:spLocks noChangeAspect="1" noChangeArrowheads="1"/>
              </p:cNvSpPr>
              <p:nvPr/>
            </p:nvSpPr>
            <p:spPr bwMode="auto">
              <a:xfrm>
                <a:off x="5094" y="3555"/>
                <a:ext cx="317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1600</a:t>
                </a:r>
                <a:endParaRPr lang="en-US" sz="2000" b="1"/>
              </a:p>
            </p:txBody>
          </p:sp>
        </p:grpSp>
        <p:grpSp>
          <p:nvGrpSpPr>
            <p:cNvPr id="21567" name="Group 63"/>
            <p:cNvGrpSpPr>
              <a:grpSpLocks noChangeAspect="1"/>
            </p:cNvGrpSpPr>
            <p:nvPr/>
          </p:nvGrpSpPr>
          <p:grpSpPr bwMode="auto">
            <a:xfrm>
              <a:off x="5352" y="816"/>
              <a:ext cx="377" cy="2455"/>
              <a:chOff x="4274" y="773"/>
              <a:chExt cx="374" cy="2435"/>
            </a:xfrm>
          </p:grpSpPr>
          <p:sp>
            <p:nvSpPr>
              <p:cNvPr id="21568" name="Rectangle 64"/>
              <p:cNvSpPr>
                <a:spLocks noChangeAspect="1" noChangeArrowheads="1"/>
              </p:cNvSpPr>
              <p:nvPr/>
            </p:nvSpPr>
            <p:spPr bwMode="auto">
              <a:xfrm rot="-5400000">
                <a:off x="4113" y="2912"/>
                <a:ext cx="380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9" name="Rectangle 65"/>
              <p:cNvSpPr>
                <a:spLocks noChangeAspect="1" noChangeArrowheads="1"/>
              </p:cNvSpPr>
              <p:nvPr/>
            </p:nvSpPr>
            <p:spPr bwMode="auto">
              <a:xfrm rot="-5400000">
                <a:off x="4112" y="2527"/>
                <a:ext cx="381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0" name="Rectangle 66"/>
              <p:cNvSpPr>
                <a:spLocks noChangeAspect="1" noChangeArrowheads="1"/>
              </p:cNvSpPr>
              <p:nvPr/>
            </p:nvSpPr>
            <p:spPr bwMode="auto">
              <a:xfrm rot="-5400000">
                <a:off x="4114" y="2143"/>
                <a:ext cx="381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1" name="Rectangle 67"/>
              <p:cNvSpPr>
                <a:spLocks noChangeAspect="1" noChangeArrowheads="1"/>
              </p:cNvSpPr>
              <p:nvPr/>
            </p:nvSpPr>
            <p:spPr bwMode="auto">
              <a:xfrm rot="-5400000">
                <a:off x="4115" y="1757"/>
                <a:ext cx="380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2" name="Rectangle 68"/>
              <p:cNvSpPr>
                <a:spLocks noChangeAspect="1" noChangeArrowheads="1"/>
              </p:cNvSpPr>
              <p:nvPr/>
            </p:nvSpPr>
            <p:spPr bwMode="auto">
              <a:xfrm rot="-5400000">
                <a:off x="4114" y="1373"/>
                <a:ext cx="381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3" name="Rectangle 69"/>
              <p:cNvSpPr>
                <a:spLocks noChangeAspect="1" noChangeArrowheads="1"/>
              </p:cNvSpPr>
              <p:nvPr/>
            </p:nvSpPr>
            <p:spPr bwMode="auto">
              <a:xfrm rot="-5400000">
                <a:off x="4115" y="987"/>
                <a:ext cx="380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4" name="Text Box 70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1154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740</a:t>
                </a:r>
                <a:endParaRPr lang="en-US" sz="2000" b="1"/>
              </a:p>
            </p:txBody>
          </p:sp>
          <p:sp>
            <p:nvSpPr>
              <p:cNvPr id="21575" name="Text Box 71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3056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840</a:t>
                </a:r>
                <a:endParaRPr lang="en-US" sz="2000" b="1"/>
              </a:p>
            </p:txBody>
          </p:sp>
          <p:sp>
            <p:nvSpPr>
              <p:cNvPr id="21576" name="Text Box 72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2672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820</a:t>
                </a:r>
                <a:endParaRPr lang="en-US" sz="2000" b="1"/>
              </a:p>
            </p:txBody>
          </p:sp>
          <p:sp>
            <p:nvSpPr>
              <p:cNvPr id="21577" name="Text Box 73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1536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760</a:t>
                </a:r>
                <a:endParaRPr lang="en-US" sz="2000" b="1"/>
              </a:p>
            </p:txBody>
          </p:sp>
          <p:sp>
            <p:nvSpPr>
              <p:cNvPr id="21578" name="Text Box 74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1916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780</a:t>
                </a:r>
                <a:endParaRPr lang="en-US" sz="2000" b="1"/>
              </a:p>
            </p:txBody>
          </p:sp>
          <p:sp>
            <p:nvSpPr>
              <p:cNvPr id="21579" name="Text Box 75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2293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800</a:t>
                </a:r>
                <a:endParaRPr lang="en-US" sz="2000" b="1"/>
              </a:p>
            </p:txBody>
          </p:sp>
          <p:sp>
            <p:nvSpPr>
              <p:cNvPr id="21580" name="Text Box 76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1" y="773"/>
                <a:ext cx="266" cy="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Tahoma" pitchFamily="34" charset="0"/>
                  </a:rPr>
                  <a:t>720</a:t>
                </a:r>
                <a:endParaRPr lang="en-US" sz="2000" b="1"/>
              </a:p>
            </p:txBody>
          </p:sp>
        </p:grpSp>
        <p:pic>
          <p:nvPicPr>
            <p:cNvPr id="21582" name="Picture 78"/>
            <p:cNvPicPr>
              <a:picLocks noChangeAspect="1" noChangeArrowheads="1"/>
            </p:cNvPicPr>
            <p:nvPr/>
          </p:nvPicPr>
          <p:blipFill>
            <a:blip r:embed="rId3" cstate="print">
              <a:lum contrast="-20000"/>
            </a:blip>
            <a:srcRect l="3822" t="2072" b="1611"/>
            <a:stretch>
              <a:fillRect/>
            </a:stretch>
          </p:blipFill>
          <p:spPr bwMode="auto">
            <a:xfrm>
              <a:off x="472" y="868"/>
              <a:ext cx="4764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1639" name="Group 135"/>
            <p:cNvGrpSpPr>
              <a:grpSpLocks/>
            </p:cNvGrpSpPr>
            <p:nvPr/>
          </p:nvGrpSpPr>
          <p:grpSpPr bwMode="auto">
            <a:xfrm>
              <a:off x="465" y="865"/>
              <a:ext cx="4843" cy="2323"/>
              <a:chOff x="465" y="865"/>
              <a:chExt cx="4843" cy="2323"/>
            </a:xfrm>
          </p:grpSpPr>
          <p:sp>
            <p:nvSpPr>
              <p:cNvPr id="21640" name="Line 136"/>
              <p:cNvSpPr>
                <a:spLocks noChangeShapeType="1"/>
              </p:cNvSpPr>
              <p:nvPr/>
            </p:nvSpPr>
            <p:spPr bwMode="auto">
              <a:xfrm rot="-5400000">
                <a:off x="2887" y="760"/>
                <a:ext cx="0" cy="48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1" name="Line 137"/>
              <p:cNvSpPr>
                <a:spLocks noChangeShapeType="1"/>
              </p:cNvSpPr>
              <p:nvPr/>
            </p:nvSpPr>
            <p:spPr bwMode="auto">
              <a:xfrm>
                <a:off x="470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2" name="Line 138"/>
              <p:cNvSpPr>
                <a:spLocks noChangeShapeType="1"/>
              </p:cNvSpPr>
              <p:nvPr/>
            </p:nvSpPr>
            <p:spPr bwMode="auto">
              <a:xfrm>
                <a:off x="951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3" name="Line 139"/>
              <p:cNvSpPr>
                <a:spLocks noChangeShapeType="1"/>
              </p:cNvSpPr>
              <p:nvPr/>
            </p:nvSpPr>
            <p:spPr bwMode="auto">
              <a:xfrm>
                <a:off x="2877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4" name="Line 140"/>
              <p:cNvSpPr>
                <a:spLocks noChangeShapeType="1"/>
              </p:cNvSpPr>
              <p:nvPr/>
            </p:nvSpPr>
            <p:spPr bwMode="auto">
              <a:xfrm>
                <a:off x="3358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5" name="Line 141"/>
              <p:cNvSpPr>
                <a:spLocks noChangeShapeType="1"/>
              </p:cNvSpPr>
              <p:nvPr/>
            </p:nvSpPr>
            <p:spPr bwMode="auto">
              <a:xfrm>
                <a:off x="3840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6" name="Line 142"/>
              <p:cNvSpPr>
                <a:spLocks noChangeShapeType="1"/>
              </p:cNvSpPr>
              <p:nvPr/>
            </p:nvSpPr>
            <p:spPr bwMode="auto">
              <a:xfrm>
                <a:off x="1432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7" name="Line 143"/>
              <p:cNvSpPr>
                <a:spLocks noChangeShapeType="1"/>
              </p:cNvSpPr>
              <p:nvPr/>
            </p:nvSpPr>
            <p:spPr bwMode="auto">
              <a:xfrm>
                <a:off x="1914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8" name="Line 144"/>
              <p:cNvSpPr>
                <a:spLocks noChangeShapeType="1"/>
              </p:cNvSpPr>
              <p:nvPr/>
            </p:nvSpPr>
            <p:spPr bwMode="auto">
              <a:xfrm>
                <a:off x="2395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9" name="Line 145"/>
              <p:cNvSpPr>
                <a:spLocks noChangeShapeType="1"/>
              </p:cNvSpPr>
              <p:nvPr/>
            </p:nvSpPr>
            <p:spPr bwMode="auto">
              <a:xfrm>
                <a:off x="4321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0" name="Line 146"/>
              <p:cNvSpPr>
                <a:spLocks noChangeShapeType="1"/>
              </p:cNvSpPr>
              <p:nvPr/>
            </p:nvSpPr>
            <p:spPr bwMode="auto">
              <a:xfrm>
                <a:off x="4803" y="865"/>
                <a:ext cx="0" cy="2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1" name="Line 147"/>
              <p:cNvSpPr>
                <a:spLocks noChangeShapeType="1"/>
              </p:cNvSpPr>
              <p:nvPr/>
            </p:nvSpPr>
            <p:spPr bwMode="auto">
              <a:xfrm rot="-5400000">
                <a:off x="2887" y="376"/>
                <a:ext cx="0" cy="48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2" name="Line 148"/>
              <p:cNvSpPr>
                <a:spLocks noChangeShapeType="1"/>
              </p:cNvSpPr>
              <p:nvPr/>
            </p:nvSpPr>
            <p:spPr bwMode="auto">
              <a:xfrm rot="-5400000">
                <a:off x="2887" y="-1161"/>
                <a:ext cx="0" cy="48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3" name="Line 149"/>
              <p:cNvSpPr>
                <a:spLocks noChangeShapeType="1"/>
              </p:cNvSpPr>
              <p:nvPr/>
            </p:nvSpPr>
            <p:spPr bwMode="auto">
              <a:xfrm rot="-5400000">
                <a:off x="2887" y="-8"/>
                <a:ext cx="0" cy="48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4" name="Line 150"/>
              <p:cNvSpPr>
                <a:spLocks noChangeShapeType="1"/>
              </p:cNvSpPr>
              <p:nvPr/>
            </p:nvSpPr>
            <p:spPr bwMode="auto">
              <a:xfrm rot="-5400000">
                <a:off x="2887" y="-392"/>
                <a:ext cx="0" cy="48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5" name="Line 151"/>
              <p:cNvSpPr>
                <a:spLocks noChangeShapeType="1"/>
              </p:cNvSpPr>
              <p:nvPr/>
            </p:nvSpPr>
            <p:spPr bwMode="auto">
              <a:xfrm rot="-5400000">
                <a:off x="2887" y="-776"/>
                <a:ext cx="0" cy="48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658" name="AutoShape 154"/>
            <p:cNvSpPr>
              <a:spLocks noChangeAspect="1" noChangeArrowheads="1"/>
            </p:cNvSpPr>
            <p:nvPr/>
          </p:nvSpPr>
          <p:spPr bwMode="auto">
            <a:xfrm flipV="1">
              <a:off x="1432" y="2383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59" name="AutoShape 155"/>
            <p:cNvSpPr>
              <a:spLocks noChangeAspect="1" noChangeArrowheads="1"/>
            </p:cNvSpPr>
            <p:nvPr/>
          </p:nvSpPr>
          <p:spPr bwMode="auto">
            <a:xfrm flipV="1">
              <a:off x="1912" y="2704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0" name="AutoShape 156"/>
            <p:cNvSpPr>
              <a:spLocks noChangeAspect="1" noChangeArrowheads="1"/>
            </p:cNvSpPr>
            <p:nvPr/>
          </p:nvSpPr>
          <p:spPr bwMode="auto">
            <a:xfrm flipV="1">
              <a:off x="1948" y="2722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1" name="AutoShape 157"/>
            <p:cNvSpPr>
              <a:spLocks noChangeAspect="1" noChangeArrowheads="1"/>
            </p:cNvSpPr>
            <p:nvPr/>
          </p:nvSpPr>
          <p:spPr bwMode="auto">
            <a:xfrm flipV="1">
              <a:off x="2398" y="2929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2" name="AutoShape 158"/>
            <p:cNvSpPr>
              <a:spLocks noChangeAspect="1" noChangeArrowheads="1"/>
            </p:cNvSpPr>
            <p:nvPr/>
          </p:nvSpPr>
          <p:spPr bwMode="auto">
            <a:xfrm flipV="1">
              <a:off x="1342" y="2344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3" name="AutoShape 159"/>
            <p:cNvSpPr>
              <a:spLocks noChangeAspect="1" noChangeArrowheads="1"/>
            </p:cNvSpPr>
            <p:nvPr/>
          </p:nvSpPr>
          <p:spPr bwMode="auto">
            <a:xfrm flipV="1">
              <a:off x="952" y="2035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4" name="AutoShape 160"/>
            <p:cNvSpPr>
              <a:spLocks noChangeAspect="1" noChangeArrowheads="1"/>
            </p:cNvSpPr>
            <p:nvPr/>
          </p:nvSpPr>
          <p:spPr bwMode="auto">
            <a:xfrm flipV="1">
              <a:off x="886" y="1960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5" name="AutoShape 161"/>
            <p:cNvSpPr>
              <a:spLocks noChangeAspect="1" noChangeArrowheads="1"/>
            </p:cNvSpPr>
            <p:nvPr/>
          </p:nvSpPr>
          <p:spPr bwMode="auto">
            <a:xfrm flipV="1">
              <a:off x="469" y="1597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" name="Slide Number Placeholder 10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6" name="Text Box 108"/>
          <p:cNvSpPr txBox="1">
            <a:spLocks noChangeArrowheads="1"/>
          </p:cNvSpPr>
          <p:nvPr/>
        </p:nvSpPr>
        <p:spPr bwMode="auto">
          <a:xfrm>
            <a:off x="684213" y="5578475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>
                <a:latin typeface="Tahoma" pitchFamily="34" charset="0"/>
              </a:rPr>
              <a:t>Time Slice 2000</a:t>
            </a:r>
          </a:p>
        </p:txBody>
      </p:sp>
      <p:grpSp>
        <p:nvGrpSpPr>
          <p:cNvPr id="7312" name="Group 144"/>
          <p:cNvGrpSpPr>
            <a:grpSpLocks noChangeAspect="1"/>
          </p:cNvGrpSpPr>
          <p:nvPr/>
        </p:nvGrpSpPr>
        <p:grpSpPr bwMode="auto">
          <a:xfrm>
            <a:off x="9525" y="887413"/>
            <a:ext cx="9094788" cy="4591050"/>
            <a:chOff x="18" y="571"/>
            <a:chExt cx="5712" cy="2883"/>
          </a:xfrm>
        </p:grpSpPr>
        <p:pic>
          <p:nvPicPr>
            <p:cNvPr id="7275" name="Picture 107"/>
            <p:cNvPicPr>
              <a:picLocks noChangeAspect="1" noChangeArrowheads="1"/>
            </p:cNvPicPr>
            <p:nvPr/>
          </p:nvPicPr>
          <p:blipFill>
            <a:blip r:embed="rId3" cstate="print">
              <a:lum contrast="-20000"/>
            </a:blip>
            <a:srcRect l="5475" t="3555" r="1398" b="5214"/>
            <a:stretch>
              <a:fillRect/>
            </a:stretch>
          </p:blipFill>
          <p:spPr bwMode="auto">
            <a:xfrm>
              <a:off x="464" y="839"/>
              <a:ext cx="4852" cy="2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77" name="Text Box 9"/>
            <p:cNvSpPr txBox="1">
              <a:spLocks noChangeAspect="1" noChangeArrowheads="1"/>
            </p:cNvSpPr>
            <p:nvPr/>
          </p:nvSpPr>
          <p:spPr bwMode="auto">
            <a:xfrm>
              <a:off x="340" y="571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600</a:t>
              </a:r>
              <a:endParaRPr lang="en-US" sz="2000" b="1"/>
            </a:p>
          </p:txBody>
        </p:sp>
        <p:sp>
          <p:nvSpPr>
            <p:cNvPr id="7185" name="Text Box 17"/>
            <p:cNvSpPr txBox="1">
              <a:spLocks noChangeAspect="1" noChangeArrowheads="1"/>
            </p:cNvSpPr>
            <p:nvPr/>
          </p:nvSpPr>
          <p:spPr bwMode="auto">
            <a:xfrm>
              <a:off x="4616" y="571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1500</a:t>
              </a:r>
              <a:endParaRPr lang="en-US" sz="2000" b="1"/>
            </a:p>
          </p:txBody>
        </p:sp>
        <p:sp>
          <p:nvSpPr>
            <p:cNvPr id="7189" name="Rectangle 21"/>
            <p:cNvSpPr>
              <a:spLocks noChangeAspect="1" noChangeArrowheads="1"/>
            </p:cNvSpPr>
            <p:nvPr/>
          </p:nvSpPr>
          <p:spPr bwMode="auto">
            <a:xfrm>
              <a:off x="467" y="747"/>
              <a:ext cx="475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0" name="Rectangle 22"/>
            <p:cNvSpPr>
              <a:spLocks noChangeAspect="1" noChangeArrowheads="1"/>
            </p:cNvSpPr>
            <p:nvPr/>
          </p:nvSpPr>
          <p:spPr bwMode="auto">
            <a:xfrm>
              <a:off x="1910" y="747"/>
              <a:ext cx="475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1" name="Rectangle 23"/>
            <p:cNvSpPr>
              <a:spLocks noChangeAspect="1" noChangeArrowheads="1"/>
            </p:cNvSpPr>
            <p:nvPr/>
          </p:nvSpPr>
          <p:spPr bwMode="auto">
            <a:xfrm>
              <a:off x="2390" y="747"/>
              <a:ext cx="476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2" name="Rectangle 24"/>
            <p:cNvSpPr>
              <a:spLocks noChangeAspect="1" noChangeArrowheads="1"/>
            </p:cNvSpPr>
            <p:nvPr/>
          </p:nvSpPr>
          <p:spPr bwMode="auto">
            <a:xfrm>
              <a:off x="2872" y="747"/>
              <a:ext cx="475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3" name="Rectangle 25"/>
            <p:cNvSpPr>
              <a:spLocks noChangeAspect="1" noChangeArrowheads="1"/>
            </p:cNvSpPr>
            <p:nvPr/>
          </p:nvSpPr>
          <p:spPr bwMode="auto">
            <a:xfrm>
              <a:off x="3352" y="747"/>
              <a:ext cx="476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4" name="Rectangle 26"/>
            <p:cNvSpPr>
              <a:spLocks noChangeAspect="1" noChangeArrowheads="1"/>
            </p:cNvSpPr>
            <p:nvPr/>
          </p:nvSpPr>
          <p:spPr bwMode="auto">
            <a:xfrm>
              <a:off x="3834" y="747"/>
              <a:ext cx="476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5" name="Rectangle 27"/>
            <p:cNvSpPr>
              <a:spLocks noChangeAspect="1" noChangeArrowheads="1"/>
            </p:cNvSpPr>
            <p:nvPr/>
          </p:nvSpPr>
          <p:spPr bwMode="auto">
            <a:xfrm>
              <a:off x="4315" y="747"/>
              <a:ext cx="475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6" name="Rectangle 28"/>
            <p:cNvSpPr>
              <a:spLocks noChangeAspect="1" noChangeArrowheads="1"/>
            </p:cNvSpPr>
            <p:nvPr/>
          </p:nvSpPr>
          <p:spPr bwMode="auto">
            <a:xfrm>
              <a:off x="948" y="747"/>
              <a:ext cx="475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8" name="Rectangle 30"/>
            <p:cNvSpPr>
              <a:spLocks noChangeAspect="1" noChangeArrowheads="1"/>
            </p:cNvSpPr>
            <p:nvPr/>
          </p:nvSpPr>
          <p:spPr bwMode="auto">
            <a:xfrm>
              <a:off x="1428" y="747"/>
              <a:ext cx="476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9" name="Rectangle 31"/>
            <p:cNvSpPr>
              <a:spLocks noChangeAspect="1" noChangeArrowheads="1"/>
            </p:cNvSpPr>
            <p:nvPr/>
          </p:nvSpPr>
          <p:spPr bwMode="auto">
            <a:xfrm>
              <a:off x="4796" y="747"/>
              <a:ext cx="476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0" name="Text Box 32"/>
            <p:cNvSpPr txBox="1">
              <a:spLocks noChangeAspect="1" noChangeArrowheads="1"/>
            </p:cNvSpPr>
            <p:nvPr/>
          </p:nvSpPr>
          <p:spPr bwMode="auto">
            <a:xfrm>
              <a:off x="2211" y="572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1000</a:t>
              </a:r>
              <a:endParaRPr lang="en-US" sz="2000" b="1"/>
            </a:p>
          </p:txBody>
        </p:sp>
        <p:sp>
          <p:nvSpPr>
            <p:cNvPr id="7201" name="Text Box 33"/>
            <p:cNvSpPr txBox="1">
              <a:spLocks noChangeAspect="1" noChangeArrowheads="1"/>
            </p:cNvSpPr>
            <p:nvPr/>
          </p:nvSpPr>
          <p:spPr bwMode="auto">
            <a:xfrm>
              <a:off x="1741" y="572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900</a:t>
              </a:r>
              <a:endParaRPr lang="en-US" sz="2000" b="1"/>
            </a:p>
          </p:txBody>
        </p:sp>
        <p:sp>
          <p:nvSpPr>
            <p:cNvPr id="7202" name="Text Box 34"/>
            <p:cNvSpPr txBox="1">
              <a:spLocks noChangeAspect="1" noChangeArrowheads="1"/>
            </p:cNvSpPr>
            <p:nvPr/>
          </p:nvSpPr>
          <p:spPr bwMode="auto">
            <a:xfrm>
              <a:off x="1236" y="572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800</a:t>
              </a:r>
              <a:endParaRPr lang="en-US" sz="2000" b="1"/>
            </a:p>
          </p:txBody>
        </p:sp>
        <p:sp>
          <p:nvSpPr>
            <p:cNvPr id="7203" name="Text Box 35"/>
            <p:cNvSpPr txBox="1">
              <a:spLocks noChangeAspect="1" noChangeArrowheads="1"/>
            </p:cNvSpPr>
            <p:nvPr/>
          </p:nvSpPr>
          <p:spPr bwMode="auto">
            <a:xfrm>
              <a:off x="795" y="572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700</a:t>
              </a:r>
              <a:endParaRPr lang="en-US" sz="2000" b="1"/>
            </a:p>
          </p:txBody>
        </p:sp>
        <p:sp>
          <p:nvSpPr>
            <p:cNvPr id="7204" name="Text Box 36"/>
            <p:cNvSpPr txBox="1">
              <a:spLocks noChangeAspect="1" noChangeArrowheads="1"/>
            </p:cNvSpPr>
            <p:nvPr/>
          </p:nvSpPr>
          <p:spPr bwMode="auto">
            <a:xfrm>
              <a:off x="2711" y="572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1100</a:t>
              </a:r>
              <a:endParaRPr lang="en-US" sz="2000" b="1"/>
            </a:p>
          </p:txBody>
        </p:sp>
        <p:sp>
          <p:nvSpPr>
            <p:cNvPr id="7205" name="Text Box 37"/>
            <p:cNvSpPr txBox="1">
              <a:spLocks noChangeAspect="1" noChangeArrowheads="1"/>
            </p:cNvSpPr>
            <p:nvPr/>
          </p:nvSpPr>
          <p:spPr bwMode="auto">
            <a:xfrm>
              <a:off x="4111" y="572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1400</a:t>
              </a:r>
              <a:endParaRPr lang="en-US" sz="2000" b="1"/>
            </a:p>
          </p:txBody>
        </p:sp>
        <p:sp>
          <p:nvSpPr>
            <p:cNvPr id="7206" name="Text Box 38"/>
            <p:cNvSpPr txBox="1">
              <a:spLocks noChangeAspect="1" noChangeArrowheads="1"/>
            </p:cNvSpPr>
            <p:nvPr/>
          </p:nvSpPr>
          <p:spPr bwMode="auto">
            <a:xfrm>
              <a:off x="3677" y="571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1300</a:t>
              </a:r>
              <a:endParaRPr lang="en-US" sz="2000" b="1"/>
            </a:p>
          </p:txBody>
        </p:sp>
        <p:sp>
          <p:nvSpPr>
            <p:cNvPr id="7207" name="Text Box 39"/>
            <p:cNvSpPr txBox="1">
              <a:spLocks noChangeAspect="1" noChangeArrowheads="1"/>
            </p:cNvSpPr>
            <p:nvPr/>
          </p:nvSpPr>
          <p:spPr bwMode="auto">
            <a:xfrm>
              <a:off x="3207" y="571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1200</a:t>
              </a:r>
              <a:endParaRPr lang="en-US" sz="2000" b="1"/>
            </a:p>
          </p:txBody>
        </p:sp>
        <p:sp>
          <p:nvSpPr>
            <p:cNvPr id="7208" name="Text Box 40"/>
            <p:cNvSpPr txBox="1">
              <a:spLocks noChangeAspect="1" noChangeArrowheads="1"/>
            </p:cNvSpPr>
            <p:nvPr/>
          </p:nvSpPr>
          <p:spPr bwMode="auto">
            <a:xfrm>
              <a:off x="5089" y="572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1600</a:t>
              </a:r>
              <a:endParaRPr lang="en-US" sz="2000" b="1"/>
            </a:p>
          </p:txBody>
        </p:sp>
        <p:sp>
          <p:nvSpPr>
            <p:cNvPr id="7211" name="Text Box 43"/>
            <p:cNvSpPr txBox="1">
              <a:spLocks noChangeAspect="1" noChangeArrowheads="1"/>
            </p:cNvSpPr>
            <p:nvPr/>
          </p:nvSpPr>
          <p:spPr bwMode="auto">
            <a:xfrm>
              <a:off x="340" y="3299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600</a:t>
              </a:r>
              <a:endParaRPr lang="en-US" sz="2000" b="1"/>
            </a:p>
          </p:txBody>
        </p:sp>
        <p:sp>
          <p:nvSpPr>
            <p:cNvPr id="7212" name="Text Box 44"/>
            <p:cNvSpPr txBox="1">
              <a:spLocks noChangeAspect="1" noChangeArrowheads="1"/>
            </p:cNvSpPr>
            <p:nvPr/>
          </p:nvSpPr>
          <p:spPr bwMode="auto">
            <a:xfrm>
              <a:off x="4616" y="3298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1500</a:t>
              </a:r>
              <a:endParaRPr lang="en-US" sz="2000" b="1"/>
            </a:p>
          </p:txBody>
        </p:sp>
        <p:sp>
          <p:nvSpPr>
            <p:cNvPr id="7213" name="Rectangle 45"/>
            <p:cNvSpPr>
              <a:spLocks noChangeAspect="1" noChangeArrowheads="1"/>
            </p:cNvSpPr>
            <p:nvPr/>
          </p:nvSpPr>
          <p:spPr bwMode="auto">
            <a:xfrm>
              <a:off x="467" y="3245"/>
              <a:ext cx="475" cy="5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4" name="Rectangle 46"/>
            <p:cNvSpPr>
              <a:spLocks noChangeAspect="1" noChangeArrowheads="1"/>
            </p:cNvSpPr>
            <p:nvPr/>
          </p:nvSpPr>
          <p:spPr bwMode="auto">
            <a:xfrm>
              <a:off x="1910" y="3245"/>
              <a:ext cx="475" cy="5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5" name="Rectangle 47"/>
            <p:cNvSpPr>
              <a:spLocks noChangeAspect="1" noChangeArrowheads="1"/>
            </p:cNvSpPr>
            <p:nvPr/>
          </p:nvSpPr>
          <p:spPr bwMode="auto">
            <a:xfrm>
              <a:off x="2390" y="3245"/>
              <a:ext cx="476" cy="5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6" name="Rectangle 48"/>
            <p:cNvSpPr>
              <a:spLocks noChangeAspect="1" noChangeArrowheads="1"/>
            </p:cNvSpPr>
            <p:nvPr/>
          </p:nvSpPr>
          <p:spPr bwMode="auto">
            <a:xfrm>
              <a:off x="2872" y="3245"/>
              <a:ext cx="475" cy="5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7" name="Rectangle 49"/>
            <p:cNvSpPr>
              <a:spLocks noChangeAspect="1" noChangeArrowheads="1"/>
            </p:cNvSpPr>
            <p:nvPr/>
          </p:nvSpPr>
          <p:spPr bwMode="auto">
            <a:xfrm>
              <a:off x="3352" y="3245"/>
              <a:ext cx="476" cy="5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8" name="Rectangle 50"/>
            <p:cNvSpPr>
              <a:spLocks noChangeAspect="1" noChangeArrowheads="1"/>
            </p:cNvSpPr>
            <p:nvPr/>
          </p:nvSpPr>
          <p:spPr bwMode="auto">
            <a:xfrm>
              <a:off x="3834" y="3245"/>
              <a:ext cx="476" cy="5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9" name="Rectangle 51"/>
            <p:cNvSpPr>
              <a:spLocks noChangeAspect="1" noChangeArrowheads="1"/>
            </p:cNvSpPr>
            <p:nvPr/>
          </p:nvSpPr>
          <p:spPr bwMode="auto">
            <a:xfrm>
              <a:off x="4315" y="3245"/>
              <a:ext cx="475" cy="5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0" name="Rectangle 52"/>
            <p:cNvSpPr>
              <a:spLocks noChangeAspect="1" noChangeArrowheads="1"/>
            </p:cNvSpPr>
            <p:nvPr/>
          </p:nvSpPr>
          <p:spPr bwMode="auto">
            <a:xfrm>
              <a:off x="948" y="3245"/>
              <a:ext cx="475" cy="5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1" name="Rectangle 53"/>
            <p:cNvSpPr>
              <a:spLocks noChangeAspect="1" noChangeArrowheads="1"/>
            </p:cNvSpPr>
            <p:nvPr/>
          </p:nvSpPr>
          <p:spPr bwMode="auto">
            <a:xfrm>
              <a:off x="1428" y="3245"/>
              <a:ext cx="476" cy="5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2" name="Rectangle 54"/>
            <p:cNvSpPr>
              <a:spLocks noChangeAspect="1" noChangeArrowheads="1"/>
            </p:cNvSpPr>
            <p:nvPr/>
          </p:nvSpPr>
          <p:spPr bwMode="auto">
            <a:xfrm>
              <a:off x="4796" y="3245"/>
              <a:ext cx="476" cy="5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3" name="Text Box 55"/>
            <p:cNvSpPr txBox="1">
              <a:spLocks noChangeAspect="1" noChangeArrowheads="1"/>
            </p:cNvSpPr>
            <p:nvPr/>
          </p:nvSpPr>
          <p:spPr bwMode="auto">
            <a:xfrm>
              <a:off x="2210" y="3300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1000</a:t>
              </a:r>
              <a:endParaRPr lang="en-US" sz="2000" b="1"/>
            </a:p>
          </p:txBody>
        </p:sp>
        <p:sp>
          <p:nvSpPr>
            <p:cNvPr id="7224" name="Text Box 56"/>
            <p:cNvSpPr txBox="1">
              <a:spLocks noChangeAspect="1" noChangeArrowheads="1"/>
            </p:cNvSpPr>
            <p:nvPr/>
          </p:nvSpPr>
          <p:spPr bwMode="auto">
            <a:xfrm>
              <a:off x="1741" y="3299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900</a:t>
              </a:r>
              <a:endParaRPr lang="en-US" sz="2000" b="1"/>
            </a:p>
          </p:txBody>
        </p:sp>
        <p:sp>
          <p:nvSpPr>
            <p:cNvPr id="7225" name="Text Box 57"/>
            <p:cNvSpPr txBox="1">
              <a:spLocks noChangeAspect="1" noChangeArrowheads="1"/>
            </p:cNvSpPr>
            <p:nvPr/>
          </p:nvSpPr>
          <p:spPr bwMode="auto">
            <a:xfrm>
              <a:off x="1235" y="3300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800</a:t>
              </a:r>
              <a:endParaRPr lang="en-US" sz="2000" b="1"/>
            </a:p>
          </p:txBody>
        </p:sp>
        <p:sp>
          <p:nvSpPr>
            <p:cNvPr id="7226" name="Text Box 58"/>
            <p:cNvSpPr txBox="1">
              <a:spLocks noChangeAspect="1" noChangeArrowheads="1"/>
            </p:cNvSpPr>
            <p:nvPr/>
          </p:nvSpPr>
          <p:spPr bwMode="auto">
            <a:xfrm>
              <a:off x="795" y="3299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700</a:t>
              </a:r>
              <a:endParaRPr lang="en-US" sz="2000" b="1"/>
            </a:p>
          </p:txBody>
        </p:sp>
        <p:sp>
          <p:nvSpPr>
            <p:cNvPr id="7227" name="Text Box 59"/>
            <p:cNvSpPr txBox="1">
              <a:spLocks noChangeAspect="1" noChangeArrowheads="1"/>
            </p:cNvSpPr>
            <p:nvPr/>
          </p:nvSpPr>
          <p:spPr bwMode="auto">
            <a:xfrm>
              <a:off x="2711" y="3299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1100</a:t>
              </a:r>
              <a:endParaRPr lang="en-US" sz="2000" b="1"/>
            </a:p>
          </p:txBody>
        </p:sp>
        <p:sp>
          <p:nvSpPr>
            <p:cNvPr id="7228" name="Text Box 60"/>
            <p:cNvSpPr txBox="1">
              <a:spLocks noChangeAspect="1" noChangeArrowheads="1"/>
            </p:cNvSpPr>
            <p:nvPr/>
          </p:nvSpPr>
          <p:spPr bwMode="auto">
            <a:xfrm>
              <a:off x="4111" y="3299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1400</a:t>
              </a:r>
              <a:endParaRPr lang="en-US" sz="2000" b="1"/>
            </a:p>
          </p:txBody>
        </p:sp>
        <p:sp>
          <p:nvSpPr>
            <p:cNvPr id="7229" name="Text Box 61"/>
            <p:cNvSpPr txBox="1">
              <a:spLocks noChangeAspect="1" noChangeArrowheads="1"/>
            </p:cNvSpPr>
            <p:nvPr/>
          </p:nvSpPr>
          <p:spPr bwMode="auto">
            <a:xfrm>
              <a:off x="3677" y="3298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1300</a:t>
              </a:r>
              <a:endParaRPr lang="en-US" sz="2000" b="1"/>
            </a:p>
          </p:txBody>
        </p:sp>
        <p:sp>
          <p:nvSpPr>
            <p:cNvPr id="7230" name="Text Box 62"/>
            <p:cNvSpPr txBox="1">
              <a:spLocks noChangeAspect="1" noChangeArrowheads="1"/>
            </p:cNvSpPr>
            <p:nvPr/>
          </p:nvSpPr>
          <p:spPr bwMode="auto">
            <a:xfrm>
              <a:off x="3207" y="3299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1200</a:t>
              </a:r>
              <a:endParaRPr lang="en-US" sz="2000" b="1"/>
            </a:p>
          </p:txBody>
        </p:sp>
        <p:sp>
          <p:nvSpPr>
            <p:cNvPr id="7231" name="Text Box 63"/>
            <p:cNvSpPr txBox="1">
              <a:spLocks noChangeAspect="1" noChangeArrowheads="1"/>
            </p:cNvSpPr>
            <p:nvPr/>
          </p:nvSpPr>
          <p:spPr bwMode="auto">
            <a:xfrm>
              <a:off x="5089" y="3300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1600</a:t>
              </a:r>
              <a:endParaRPr lang="en-US" sz="2000" b="1"/>
            </a:p>
          </p:txBody>
        </p:sp>
        <p:grpSp>
          <p:nvGrpSpPr>
            <p:cNvPr id="7302" name="Group 134"/>
            <p:cNvGrpSpPr>
              <a:grpSpLocks noChangeAspect="1"/>
            </p:cNvGrpSpPr>
            <p:nvPr/>
          </p:nvGrpSpPr>
          <p:grpSpPr bwMode="auto">
            <a:xfrm>
              <a:off x="18" y="809"/>
              <a:ext cx="394" cy="2457"/>
              <a:chOff x="156" y="809"/>
              <a:chExt cx="394" cy="2457"/>
            </a:xfrm>
          </p:grpSpPr>
          <p:sp>
            <p:nvSpPr>
              <p:cNvPr id="7238" name="Rectangle 70"/>
              <p:cNvSpPr>
                <a:spLocks noChangeAspect="1" noChangeArrowheads="1"/>
              </p:cNvSpPr>
              <p:nvPr/>
            </p:nvSpPr>
            <p:spPr bwMode="auto">
              <a:xfrm rot="-5400000">
                <a:off x="327" y="2967"/>
                <a:ext cx="384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9" name="Rectangle 71"/>
              <p:cNvSpPr>
                <a:spLocks noChangeAspect="1" noChangeArrowheads="1"/>
              </p:cNvSpPr>
              <p:nvPr/>
            </p:nvSpPr>
            <p:spPr bwMode="auto">
              <a:xfrm rot="-5400000">
                <a:off x="327" y="2578"/>
                <a:ext cx="384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40" name="Rectangle 72"/>
              <p:cNvSpPr>
                <a:spLocks noChangeAspect="1" noChangeArrowheads="1"/>
              </p:cNvSpPr>
              <p:nvPr/>
            </p:nvSpPr>
            <p:spPr bwMode="auto">
              <a:xfrm rot="-5400000">
                <a:off x="329" y="2191"/>
                <a:ext cx="384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41" name="Rectangle 73"/>
              <p:cNvSpPr>
                <a:spLocks noChangeAspect="1" noChangeArrowheads="1"/>
              </p:cNvSpPr>
              <p:nvPr/>
            </p:nvSpPr>
            <p:spPr bwMode="auto">
              <a:xfrm rot="-5400000">
                <a:off x="329" y="1803"/>
                <a:ext cx="383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42" name="Rectangle 74"/>
              <p:cNvSpPr>
                <a:spLocks noChangeAspect="1" noChangeArrowheads="1"/>
              </p:cNvSpPr>
              <p:nvPr/>
            </p:nvSpPr>
            <p:spPr bwMode="auto">
              <a:xfrm rot="-5400000">
                <a:off x="329" y="1415"/>
                <a:ext cx="384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45" name="Rectangle 77"/>
              <p:cNvSpPr>
                <a:spLocks noChangeAspect="1" noChangeArrowheads="1"/>
              </p:cNvSpPr>
              <p:nvPr/>
            </p:nvSpPr>
            <p:spPr bwMode="auto">
              <a:xfrm rot="-5400000">
                <a:off x="329" y="1026"/>
                <a:ext cx="384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7256" name="Group 88"/>
              <p:cNvGrpSpPr>
                <a:grpSpLocks noChangeAspect="1"/>
              </p:cNvGrpSpPr>
              <p:nvPr/>
            </p:nvGrpSpPr>
            <p:grpSpPr bwMode="auto">
              <a:xfrm>
                <a:off x="156" y="809"/>
                <a:ext cx="269" cy="2457"/>
                <a:chOff x="-891" y="353"/>
                <a:chExt cx="267" cy="3022"/>
              </a:xfrm>
            </p:grpSpPr>
            <p:sp>
              <p:nvSpPr>
                <p:cNvPr id="7235" name="Text Box 67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827"/>
                  <a:ext cx="267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740</a:t>
                  </a:r>
                  <a:endParaRPr lang="en-US" sz="2000" b="1"/>
                </a:p>
              </p:txBody>
            </p:sp>
            <p:sp>
              <p:nvSpPr>
                <p:cNvPr id="7246" name="Text Box 78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3186"/>
                  <a:ext cx="267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840</a:t>
                  </a:r>
                  <a:endParaRPr lang="en-US" sz="2000" b="1"/>
                </a:p>
              </p:txBody>
            </p:sp>
            <p:sp>
              <p:nvSpPr>
                <p:cNvPr id="7250" name="Text Box 82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2712"/>
                  <a:ext cx="267" cy="1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820</a:t>
                  </a:r>
                  <a:endParaRPr lang="en-US" sz="2000" b="1"/>
                </a:p>
              </p:txBody>
            </p:sp>
            <p:sp>
              <p:nvSpPr>
                <p:cNvPr id="7251" name="Text Box 83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1298"/>
                  <a:ext cx="267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760</a:t>
                  </a:r>
                  <a:endParaRPr lang="en-US" sz="2000" b="1"/>
                </a:p>
              </p:txBody>
            </p:sp>
            <p:sp>
              <p:nvSpPr>
                <p:cNvPr id="7252" name="Text Box 84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1770"/>
                  <a:ext cx="267" cy="1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780</a:t>
                  </a:r>
                  <a:endParaRPr lang="en-US" sz="2000" b="1"/>
                </a:p>
              </p:txBody>
            </p:sp>
            <p:sp>
              <p:nvSpPr>
                <p:cNvPr id="7253" name="Text Box 85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2244"/>
                  <a:ext cx="267" cy="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800</a:t>
                  </a:r>
                  <a:endParaRPr lang="en-US" sz="2000" b="1"/>
                </a:p>
              </p:txBody>
            </p:sp>
            <p:sp>
              <p:nvSpPr>
                <p:cNvPr id="7254" name="Text Box 86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353"/>
                  <a:ext cx="267" cy="1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000" b="1">
                      <a:latin typeface="Tahoma" pitchFamily="34" charset="0"/>
                    </a:rPr>
                    <a:t>720</a:t>
                  </a:r>
                  <a:endParaRPr lang="en-US" sz="2000" b="1"/>
                </a:p>
              </p:txBody>
            </p:sp>
          </p:grpSp>
        </p:grpSp>
        <p:sp>
          <p:nvSpPr>
            <p:cNvPr id="7259" name="Rectangle 91"/>
            <p:cNvSpPr>
              <a:spLocks noChangeAspect="1" noChangeArrowheads="1"/>
            </p:cNvSpPr>
            <p:nvPr/>
          </p:nvSpPr>
          <p:spPr bwMode="auto">
            <a:xfrm rot="-5400000">
              <a:off x="5189" y="2969"/>
              <a:ext cx="383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60" name="Rectangle 92"/>
            <p:cNvSpPr>
              <a:spLocks noChangeAspect="1" noChangeArrowheads="1"/>
            </p:cNvSpPr>
            <p:nvPr/>
          </p:nvSpPr>
          <p:spPr bwMode="auto">
            <a:xfrm rot="-5400000">
              <a:off x="5189" y="2580"/>
              <a:ext cx="384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61" name="Rectangle 93"/>
            <p:cNvSpPr>
              <a:spLocks noChangeAspect="1" noChangeArrowheads="1"/>
            </p:cNvSpPr>
            <p:nvPr/>
          </p:nvSpPr>
          <p:spPr bwMode="auto">
            <a:xfrm rot="-5400000">
              <a:off x="5191" y="2193"/>
              <a:ext cx="384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62" name="Rectangle 94"/>
            <p:cNvSpPr>
              <a:spLocks noChangeAspect="1" noChangeArrowheads="1"/>
            </p:cNvSpPr>
            <p:nvPr/>
          </p:nvSpPr>
          <p:spPr bwMode="auto">
            <a:xfrm rot="-5400000">
              <a:off x="5191" y="1805"/>
              <a:ext cx="383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63" name="Rectangle 95"/>
            <p:cNvSpPr>
              <a:spLocks noChangeAspect="1" noChangeArrowheads="1"/>
            </p:cNvSpPr>
            <p:nvPr/>
          </p:nvSpPr>
          <p:spPr bwMode="auto">
            <a:xfrm rot="-5400000">
              <a:off x="5191" y="1417"/>
              <a:ext cx="384" cy="5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64" name="Rectangle 96"/>
            <p:cNvSpPr>
              <a:spLocks noChangeAspect="1" noChangeArrowheads="1"/>
            </p:cNvSpPr>
            <p:nvPr/>
          </p:nvSpPr>
          <p:spPr bwMode="auto">
            <a:xfrm rot="-5400000">
              <a:off x="5191" y="1029"/>
              <a:ext cx="383" cy="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66" name="Text Box 98"/>
            <p:cNvSpPr txBox="1">
              <a:spLocks noChangeAspect="1" noChangeArrowheads="1"/>
            </p:cNvSpPr>
            <p:nvPr/>
          </p:nvSpPr>
          <p:spPr bwMode="auto">
            <a:xfrm rot="-21600000">
              <a:off x="5461" y="1196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740</a:t>
              </a:r>
              <a:endParaRPr lang="en-US" sz="2000" b="1"/>
            </a:p>
          </p:txBody>
        </p:sp>
        <p:sp>
          <p:nvSpPr>
            <p:cNvPr id="7267" name="Text Box 99"/>
            <p:cNvSpPr txBox="1">
              <a:spLocks noChangeAspect="1" noChangeArrowheads="1"/>
            </p:cNvSpPr>
            <p:nvPr/>
          </p:nvSpPr>
          <p:spPr bwMode="auto">
            <a:xfrm rot="-21600000">
              <a:off x="5461" y="3114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840</a:t>
              </a:r>
              <a:endParaRPr lang="en-US" sz="2000" b="1"/>
            </a:p>
          </p:txBody>
        </p:sp>
        <p:sp>
          <p:nvSpPr>
            <p:cNvPr id="7268" name="Text Box 100"/>
            <p:cNvSpPr txBox="1">
              <a:spLocks noChangeAspect="1" noChangeArrowheads="1"/>
            </p:cNvSpPr>
            <p:nvPr/>
          </p:nvSpPr>
          <p:spPr bwMode="auto">
            <a:xfrm rot="-21600000">
              <a:off x="5461" y="2728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820</a:t>
              </a:r>
              <a:endParaRPr lang="en-US" sz="2000" b="1"/>
            </a:p>
          </p:txBody>
        </p:sp>
        <p:sp>
          <p:nvSpPr>
            <p:cNvPr id="7269" name="Text Box 101"/>
            <p:cNvSpPr txBox="1">
              <a:spLocks noChangeAspect="1" noChangeArrowheads="1"/>
            </p:cNvSpPr>
            <p:nvPr/>
          </p:nvSpPr>
          <p:spPr bwMode="auto">
            <a:xfrm rot="-21600000">
              <a:off x="5461" y="1581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760</a:t>
              </a:r>
              <a:endParaRPr lang="en-US" sz="2000" b="1"/>
            </a:p>
          </p:txBody>
        </p:sp>
        <p:sp>
          <p:nvSpPr>
            <p:cNvPr id="7270" name="Text Box 102"/>
            <p:cNvSpPr txBox="1">
              <a:spLocks noChangeAspect="1" noChangeArrowheads="1"/>
            </p:cNvSpPr>
            <p:nvPr/>
          </p:nvSpPr>
          <p:spPr bwMode="auto">
            <a:xfrm rot="-21600000">
              <a:off x="5461" y="1963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780</a:t>
              </a:r>
              <a:endParaRPr lang="en-US" sz="2000" b="1"/>
            </a:p>
          </p:txBody>
        </p:sp>
        <p:sp>
          <p:nvSpPr>
            <p:cNvPr id="7271" name="Text Box 103"/>
            <p:cNvSpPr txBox="1">
              <a:spLocks noChangeAspect="1" noChangeArrowheads="1"/>
            </p:cNvSpPr>
            <p:nvPr/>
          </p:nvSpPr>
          <p:spPr bwMode="auto">
            <a:xfrm rot="-21600000">
              <a:off x="5461" y="2346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800</a:t>
              </a:r>
              <a:endParaRPr lang="en-US" sz="2000" b="1"/>
            </a:p>
          </p:txBody>
        </p:sp>
        <p:sp>
          <p:nvSpPr>
            <p:cNvPr id="7272" name="Text Box 104"/>
            <p:cNvSpPr txBox="1">
              <a:spLocks noChangeAspect="1" noChangeArrowheads="1"/>
            </p:cNvSpPr>
            <p:nvPr/>
          </p:nvSpPr>
          <p:spPr bwMode="auto">
            <a:xfrm rot="-21600000">
              <a:off x="5460" y="812"/>
              <a:ext cx="2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Tahoma" pitchFamily="34" charset="0"/>
                </a:rPr>
                <a:t>720</a:t>
              </a:r>
              <a:endParaRPr lang="en-US" sz="2000" b="1"/>
            </a:p>
          </p:txBody>
        </p:sp>
        <p:grpSp>
          <p:nvGrpSpPr>
            <p:cNvPr id="7289" name="Group 121"/>
            <p:cNvGrpSpPr>
              <a:grpSpLocks noChangeAspect="1"/>
            </p:cNvGrpSpPr>
            <p:nvPr/>
          </p:nvGrpSpPr>
          <p:grpSpPr bwMode="auto">
            <a:xfrm>
              <a:off x="470" y="865"/>
              <a:ext cx="4333" cy="2323"/>
              <a:chOff x="771" y="702"/>
              <a:chExt cx="4333" cy="2735"/>
            </a:xfrm>
          </p:grpSpPr>
          <p:sp>
            <p:nvSpPr>
              <p:cNvPr id="7279" name="Line 111"/>
              <p:cNvSpPr>
                <a:spLocks noChangeAspect="1" noChangeShapeType="1"/>
              </p:cNvSpPr>
              <p:nvPr/>
            </p:nvSpPr>
            <p:spPr bwMode="auto">
              <a:xfrm>
                <a:off x="771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0" name="Line 112"/>
              <p:cNvSpPr>
                <a:spLocks noChangeAspect="1" noChangeShapeType="1"/>
              </p:cNvSpPr>
              <p:nvPr/>
            </p:nvSpPr>
            <p:spPr bwMode="auto">
              <a:xfrm>
                <a:off x="1252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1" name="Line 113"/>
              <p:cNvSpPr>
                <a:spLocks noChangeAspect="1" noChangeShapeType="1"/>
              </p:cNvSpPr>
              <p:nvPr/>
            </p:nvSpPr>
            <p:spPr bwMode="auto">
              <a:xfrm>
                <a:off x="3178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2" name="Line 114"/>
              <p:cNvSpPr>
                <a:spLocks noChangeAspect="1" noChangeShapeType="1"/>
              </p:cNvSpPr>
              <p:nvPr/>
            </p:nvSpPr>
            <p:spPr bwMode="auto">
              <a:xfrm>
                <a:off x="3659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3" name="Line 115"/>
              <p:cNvSpPr>
                <a:spLocks noChangeAspect="1" noChangeShapeType="1"/>
              </p:cNvSpPr>
              <p:nvPr/>
            </p:nvSpPr>
            <p:spPr bwMode="auto">
              <a:xfrm>
                <a:off x="4141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4" name="Line 116"/>
              <p:cNvSpPr>
                <a:spLocks noChangeAspect="1" noChangeShapeType="1"/>
              </p:cNvSpPr>
              <p:nvPr/>
            </p:nvSpPr>
            <p:spPr bwMode="auto">
              <a:xfrm>
                <a:off x="1733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5" name="Line 117"/>
              <p:cNvSpPr>
                <a:spLocks noChangeAspect="1" noChangeShapeType="1"/>
              </p:cNvSpPr>
              <p:nvPr/>
            </p:nvSpPr>
            <p:spPr bwMode="auto">
              <a:xfrm>
                <a:off x="2215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6" name="Line 118"/>
              <p:cNvSpPr>
                <a:spLocks noChangeAspect="1" noChangeShapeType="1"/>
              </p:cNvSpPr>
              <p:nvPr/>
            </p:nvSpPr>
            <p:spPr bwMode="auto">
              <a:xfrm>
                <a:off x="2696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7" name="Line 119"/>
              <p:cNvSpPr>
                <a:spLocks noChangeAspect="1" noChangeShapeType="1"/>
              </p:cNvSpPr>
              <p:nvPr/>
            </p:nvSpPr>
            <p:spPr bwMode="auto">
              <a:xfrm>
                <a:off x="4622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88" name="Line 120"/>
              <p:cNvSpPr>
                <a:spLocks noChangeAspect="1" noChangeShapeType="1"/>
              </p:cNvSpPr>
              <p:nvPr/>
            </p:nvSpPr>
            <p:spPr bwMode="auto">
              <a:xfrm>
                <a:off x="5104" y="702"/>
                <a:ext cx="0" cy="27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301" name="Group 133"/>
            <p:cNvGrpSpPr>
              <a:grpSpLocks noChangeAspect="1"/>
            </p:cNvGrpSpPr>
            <p:nvPr/>
          </p:nvGrpSpPr>
          <p:grpSpPr bwMode="auto">
            <a:xfrm>
              <a:off x="465" y="877"/>
              <a:ext cx="4843" cy="2305"/>
              <a:chOff x="620" y="877"/>
              <a:chExt cx="4989" cy="2305"/>
            </a:xfrm>
          </p:grpSpPr>
          <p:sp>
            <p:nvSpPr>
              <p:cNvPr id="7291" name="Line 123"/>
              <p:cNvSpPr>
                <a:spLocks noChangeAspect="1" noChangeShapeType="1"/>
              </p:cNvSpPr>
              <p:nvPr/>
            </p:nvSpPr>
            <p:spPr bwMode="auto">
              <a:xfrm rot="-5400000">
                <a:off x="3115" y="687"/>
                <a:ext cx="0" cy="49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92" name="Line 124"/>
              <p:cNvSpPr>
                <a:spLocks noChangeAspect="1" noChangeShapeType="1"/>
              </p:cNvSpPr>
              <p:nvPr/>
            </p:nvSpPr>
            <p:spPr bwMode="auto">
              <a:xfrm rot="-5400000">
                <a:off x="3115" y="303"/>
                <a:ext cx="0" cy="49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93" name="Line 125"/>
              <p:cNvSpPr>
                <a:spLocks noChangeAspect="1" noChangeShapeType="1"/>
              </p:cNvSpPr>
              <p:nvPr/>
            </p:nvSpPr>
            <p:spPr bwMode="auto">
              <a:xfrm rot="-5400000">
                <a:off x="3115" y="-1234"/>
                <a:ext cx="0" cy="49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94" name="Line 126"/>
              <p:cNvSpPr>
                <a:spLocks noChangeAspect="1" noChangeShapeType="1"/>
              </p:cNvSpPr>
              <p:nvPr/>
            </p:nvSpPr>
            <p:spPr bwMode="auto">
              <a:xfrm rot="-5400000">
                <a:off x="3115" y="-1618"/>
                <a:ext cx="0" cy="49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96" name="Line 128"/>
              <p:cNvSpPr>
                <a:spLocks noChangeAspect="1" noChangeShapeType="1"/>
              </p:cNvSpPr>
              <p:nvPr/>
            </p:nvSpPr>
            <p:spPr bwMode="auto">
              <a:xfrm rot="-5400000">
                <a:off x="3115" y="-81"/>
                <a:ext cx="0" cy="49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97" name="Line 129"/>
              <p:cNvSpPr>
                <a:spLocks noChangeAspect="1" noChangeShapeType="1"/>
              </p:cNvSpPr>
              <p:nvPr/>
            </p:nvSpPr>
            <p:spPr bwMode="auto">
              <a:xfrm rot="-5400000">
                <a:off x="3115" y="-465"/>
                <a:ext cx="0" cy="49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98" name="Line 130"/>
              <p:cNvSpPr>
                <a:spLocks noChangeAspect="1" noChangeShapeType="1"/>
              </p:cNvSpPr>
              <p:nvPr/>
            </p:nvSpPr>
            <p:spPr bwMode="auto">
              <a:xfrm rot="-5400000">
                <a:off x="3115" y="-849"/>
                <a:ext cx="0" cy="49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303" name="AutoShape 135"/>
            <p:cNvSpPr>
              <a:spLocks noChangeAspect="1" noChangeArrowheads="1"/>
            </p:cNvSpPr>
            <p:nvPr/>
          </p:nvSpPr>
          <p:spPr bwMode="auto">
            <a:xfrm flipV="1">
              <a:off x="2356" y="2833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04" name="AutoShape 136"/>
            <p:cNvSpPr>
              <a:spLocks noChangeAspect="1" noChangeArrowheads="1"/>
            </p:cNvSpPr>
            <p:nvPr/>
          </p:nvSpPr>
          <p:spPr bwMode="auto">
            <a:xfrm flipV="1">
              <a:off x="1897" y="2554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05" name="AutoShape 137"/>
            <p:cNvSpPr>
              <a:spLocks noChangeAspect="1" noChangeArrowheads="1"/>
            </p:cNvSpPr>
            <p:nvPr/>
          </p:nvSpPr>
          <p:spPr bwMode="auto">
            <a:xfrm flipV="1">
              <a:off x="2062" y="2722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06" name="AutoShape 138"/>
            <p:cNvSpPr>
              <a:spLocks noChangeAspect="1" noChangeArrowheads="1"/>
            </p:cNvSpPr>
            <p:nvPr/>
          </p:nvSpPr>
          <p:spPr bwMode="auto">
            <a:xfrm flipV="1">
              <a:off x="1465" y="2338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07" name="AutoShape 139"/>
            <p:cNvSpPr>
              <a:spLocks noChangeAspect="1" noChangeArrowheads="1"/>
            </p:cNvSpPr>
            <p:nvPr/>
          </p:nvSpPr>
          <p:spPr bwMode="auto">
            <a:xfrm flipV="1">
              <a:off x="1393" y="2284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08" name="AutoShape 140"/>
            <p:cNvSpPr>
              <a:spLocks noChangeAspect="1" noChangeArrowheads="1"/>
            </p:cNvSpPr>
            <p:nvPr/>
          </p:nvSpPr>
          <p:spPr bwMode="auto">
            <a:xfrm flipV="1">
              <a:off x="934" y="1942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09" name="AutoShape 141"/>
            <p:cNvSpPr>
              <a:spLocks noChangeAspect="1" noChangeArrowheads="1"/>
            </p:cNvSpPr>
            <p:nvPr/>
          </p:nvSpPr>
          <p:spPr bwMode="auto">
            <a:xfrm flipV="1">
              <a:off x="904" y="1897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11" name="AutoShape 143"/>
            <p:cNvSpPr>
              <a:spLocks noChangeAspect="1" noChangeArrowheads="1"/>
            </p:cNvSpPr>
            <p:nvPr/>
          </p:nvSpPr>
          <p:spPr bwMode="auto">
            <a:xfrm flipV="1">
              <a:off x="547" y="1573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4" name="Slide Number Placeholder 10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6" name="Text Box 120"/>
          <p:cNvSpPr txBox="1">
            <a:spLocks noChangeArrowheads="1"/>
          </p:cNvSpPr>
          <p:nvPr/>
        </p:nvSpPr>
        <p:spPr bwMode="auto">
          <a:xfrm>
            <a:off x="684213" y="5578475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>
                <a:latin typeface="Tahoma" pitchFamily="34" charset="0"/>
              </a:rPr>
              <a:t>Time Slice 2200</a:t>
            </a:r>
          </a:p>
        </p:txBody>
      </p:sp>
      <p:grpSp>
        <p:nvGrpSpPr>
          <p:cNvPr id="14469" name="Group 133"/>
          <p:cNvGrpSpPr>
            <a:grpSpLocks noChangeAspect="1"/>
          </p:cNvGrpSpPr>
          <p:nvPr/>
        </p:nvGrpSpPr>
        <p:grpSpPr bwMode="auto">
          <a:xfrm>
            <a:off x="-9525" y="890588"/>
            <a:ext cx="9153525" cy="4552950"/>
            <a:chOff x="0" y="591"/>
            <a:chExt cx="5761" cy="2866"/>
          </a:xfrm>
        </p:grpSpPr>
        <p:grpSp>
          <p:nvGrpSpPr>
            <p:cNvPr id="14340" name="Group 4"/>
            <p:cNvGrpSpPr>
              <a:grpSpLocks noChangeAspect="1"/>
            </p:cNvGrpSpPr>
            <p:nvPr/>
          </p:nvGrpSpPr>
          <p:grpSpPr bwMode="auto">
            <a:xfrm>
              <a:off x="340" y="591"/>
              <a:ext cx="5109" cy="249"/>
              <a:chOff x="380" y="206"/>
              <a:chExt cx="5071" cy="247"/>
            </a:xfrm>
          </p:grpSpPr>
          <p:sp>
            <p:nvSpPr>
              <p:cNvPr id="14341" name="Text Box 5"/>
              <p:cNvSpPr txBox="1">
                <a:spLocks noChangeAspect="1" noChangeArrowheads="1"/>
              </p:cNvSpPr>
              <p:nvPr/>
            </p:nvSpPr>
            <p:spPr bwMode="auto">
              <a:xfrm>
                <a:off x="380" y="206"/>
                <a:ext cx="29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600</a:t>
                </a:r>
                <a:endParaRPr lang="en-US" b="1"/>
              </a:p>
            </p:txBody>
          </p:sp>
          <p:sp>
            <p:nvSpPr>
              <p:cNvPr id="14342" name="Text Box 6"/>
              <p:cNvSpPr txBox="1">
                <a:spLocks noChangeAspect="1" noChangeArrowheads="1"/>
              </p:cNvSpPr>
              <p:nvPr/>
            </p:nvSpPr>
            <p:spPr bwMode="auto">
              <a:xfrm>
                <a:off x="4623" y="206"/>
                <a:ext cx="35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1500</a:t>
                </a:r>
                <a:endParaRPr lang="en-US" b="1"/>
              </a:p>
            </p:txBody>
          </p:sp>
          <p:sp>
            <p:nvSpPr>
              <p:cNvPr id="14343" name="Rectangle 7"/>
              <p:cNvSpPr>
                <a:spLocks noChangeAspect="1" noChangeArrowheads="1"/>
              </p:cNvSpPr>
              <p:nvPr/>
            </p:nvSpPr>
            <p:spPr bwMode="auto">
              <a:xfrm>
                <a:off x="506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4" name="Rectangle 8"/>
              <p:cNvSpPr>
                <a:spLocks noChangeAspect="1" noChangeArrowheads="1"/>
              </p:cNvSpPr>
              <p:nvPr/>
            </p:nvSpPr>
            <p:spPr bwMode="auto">
              <a:xfrm>
                <a:off x="1938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5" name="Rectangle 9"/>
              <p:cNvSpPr>
                <a:spLocks noChangeAspect="1" noChangeArrowheads="1"/>
              </p:cNvSpPr>
              <p:nvPr/>
            </p:nvSpPr>
            <p:spPr bwMode="auto">
              <a:xfrm>
                <a:off x="2415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6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2893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7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3370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8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3848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9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4325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50" name="Rectangle 14"/>
              <p:cNvSpPr>
                <a:spLocks noChangeAspect="1" noChangeArrowheads="1"/>
              </p:cNvSpPr>
              <p:nvPr/>
            </p:nvSpPr>
            <p:spPr bwMode="auto">
              <a:xfrm>
                <a:off x="983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51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1460" y="39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52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4803" y="395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53" name="Text Box 17"/>
              <p:cNvSpPr txBox="1">
                <a:spLocks noChangeAspect="1" noChangeArrowheads="1"/>
              </p:cNvSpPr>
              <p:nvPr/>
            </p:nvSpPr>
            <p:spPr bwMode="auto">
              <a:xfrm>
                <a:off x="2236" y="207"/>
                <a:ext cx="35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1000</a:t>
                </a:r>
                <a:endParaRPr lang="en-US" b="1"/>
              </a:p>
            </p:txBody>
          </p:sp>
          <p:sp>
            <p:nvSpPr>
              <p:cNvPr id="14354" name="Text Box 18"/>
              <p:cNvSpPr txBox="1">
                <a:spLocks noChangeAspect="1" noChangeArrowheads="1"/>
              </p:cNvSpPr>
              <p:nvPr/>
            </p:nvSpPr>
            <p:spPr bwMode="auto">
              <a:xfrm>
                <a:off x="1772" y="207"/>
                <a:ext cx="29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900</a:t>
                </a:r>
                <a:endParaRPr lang="en-US" b="1"/>
              </a:p>
            </p:txBody>
          </p:sp>
          <p:sp>
            <p:nvSpPr>
              <p:cNvPr id="14355" name="Text Box 19"/>
              <p:cNvSpPr txBox="1">
                <a:spLocks noChangeAspect="1" noChangeArrowheads="1"/>
              </p:cNvSpPr>
              <p:nvPr/>
            </p:nvSpPr>
            <p:spPr bwMode="auto">
              <a:xfrm>
                <a:off x="1269" y="207"/>
                <a:ext cx="29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800</a:t>
                </a:r>
                <a:endParaRPr lang="en-US" b="1"/>
              </a:p>
            </p:txBody>
          </p:sp>
          <p:sp>
            <p:nvSpPr>
              <p:cNvPr id="14356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832" y="207"/>
                <a:ext cx="29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700</a:t>
                </a:r>
                <a:endParaRPr lang="en-US" b="1"/>
              </a:p>
            </p:txBody>
          </p:sp>
          <p:sp>
            <p:nvSpPr>
              <p:cNvPr id="14357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2732" y="207"/>
                <a:ext cx="35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1100</a:t>
                </a:r>
                <a:endParaRPr lang="en-US" b="1"/>
              </a:p>
            </p:txBody>
          </p:sp>
          <p:sp>
            <p:nvSpPr>
              <p:cNvPr id="14358" name="Text Box 22"/>
              <p:cNvSpPr txBox="1">
                <a:spLocks noChangeAspect="1" noChangeArrowheads="1"/>
              </p:cNvSpPr>
              <p:nvPr/>
            </p:nvSpPr>
            <p:spPr bwMode="auto">
              <a:xfrm>
                <a:off x="4123" y="207"/>
                <a:ext cx="35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1400</a:t>
                </a:r>
                <a:endParaRPr lang="en-US" b="1"/>
              </a:p>
            </p:txBody>
          </p:sp>
          <p:sp>
            <p:nvSpPr>
              <p:cNvPr id="14359" name="Text Box 23"/>
              <p:cNvSpPr txBox="1">
                <a:spLocks noChangeAspect="1" noChangeArrowheads="1"/>
              </p:cNvSpPr>
              <p:nvPr/>
            </p:nvSpPr>
            <p:spPr bwMode="auto">
              <a:xfrm>
                <a:off x="3691" y="206"/>
                <a:ext cx="35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1300</a:t>
                </a:r>
                <a:endParaRPr lang="en-US" b="1"/>
              </a:p>
            </p:txBody>
          </p:sp>
          <p:sp>
            <p:nvSpPr>
              <p:cNvPr id="14360" name="Text Box 24"/>
              <p:cNvSpPr txBox="1">
                <a:spLocks noChangeAspect="1" noChangeArrowheads="1"/>
              </p:cNvSpPr>
              <p:nvPr/>
            </p:nvSpPr>
            <p:spPr bwMode="auto">
              <a:xfrm>
                <a:off x="3226" y="206"/>
                <a:ext cx="35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1200</a:t>
                </a:r>
                <a:endParaRPr lang="en-US" b="1"/>
              </a:p>
            </p:txBody>
          </p:sp>
          <p:sp>
            <p:nvSpPr>
              <p:cNvPr id="14361" name="Text Box 25"/>
              <p:cNvSpPr txBox="1">
                <a:spLocks noChangeAspect="1" noChangeArrowheads="1"/>
              </p:cNvSpPr>
              <p:nvPr/>
            </p:nvSpPr>
            <p:spPr bwMode="auto">
              <a:xfrm>
                <a:off x="5094" y="207"/>
                <a:ext cx="35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1600</a:t>
                </a:r>
                <a:endParaRPr lang="en-US" b="1"/>
              </a:p>
            </p:txBody>
          </p:sp>
        </p:grpSp>
        <p:grpSp>
          <p:nvGrpSpPr>
            <p:cNvPr id="14362" name="Group 26"/>
            <p:cNvGrpSpPr>
              <a:grpSpLocks noChangeAspect="1"/>
            </p:cNvGrpSpPr>
            <p:nvPr/>
          </p:nvGrpSpPr>
          <p:grpSpPr bwMode="auto">
            <a:xfrm>
              <a:off x="340" y="3244"/>
              <a:ext cx="5109" cy="213"/>
              <a:chOff x="380" y="3501"/>
              <a:chExt cx="5071" cy="211"/>
            </a:xfrm>
          </p:grpSpPr>
          <p:sp>
            <p:nvSpPr>
              <p:cNvPr id="14363" name="Text Box 27"/>
              <p:cNvSpPr txBox="1">
                <a:spLocks noChangeAspect="1" noChangeArrowheads="1"/>
              </p:cNvSpPr>
              <p:nvPr/>
            </p:nvSpPr>
            <p:spPr bwMode="auto">
              <a:xfrm>
                <a:off x="380" y="3540"/>
                <a:ext cx="29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600</a:t>
                </a:r>
                <a:endParaRPr lang="en-US" b="1"/>
              </a:p>
            </p:txBody>
          </p:sp>
          <p:sp>
            <p:nvSpPr>
              <p:cNvPr id="14364" name="Text Box 28"/>
              <p:cNvSpPr txBox="1">
                <a:spLocks noChangeAspect="1" noChangeArrowheads="1"/>
              </p:cNvSpPr>
              <p:nvPr/>
            </p:nvSpPr>
            <p:spPr bwMode="auto">
              <a:xfrm>
                <a:off x="4623" y="3539"/>
                <a:ext cx="358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1500</a:t>
                </a:r>
                <a:endParaRPr lang="en-US" b="1"/>
              </a:p>
            </p:txBody>
          </p:sp>
          <p:sp>
            <p:nvSpPr>
              <p:cNvPr id="14365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506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6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1938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7" name="Rectangle 31"/>
              <p:cNvSpPr>
                <a:spLocks noChangeAspect="1" noChangeArrowheads="1"/>
              </p:cNvSpPr>
              <p:nvPr/>
            </p:nvSpPr>
            <p:spPr bwMode="auto">
              <a:xfrm>
                <a:off x="2415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8" name="Rectangle 32"/>
              <p:cNvSpPr>
                <a:spLocks noChangeAspect="1" noChangeArrowheads="1"/>
              </p:cNvSpPr>
              <p:nvPr/>
            </p:nvSpPr>
            <p:spPr bwMode="auto">
              <a:xfrm>
                <a:off x="2893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9" name="Rectangle 33"/>
              <p:cNvSpPr>
                <a:spLocks noChangeAspect="1" noChangeArrowheads="1"/>
              </p:cNvSpPr>
              <p:nvPr/>
            </p:nvSpPr>
            <p:spPr bwMode="auto">
              <a:xfrm>
                <a:off x="3370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70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3848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71" name="Rectangle 35"/>
              <p:cNvSpPr>
                <a:spLocks noChangeAspect="1" noChangeArrowheads="1"/>
              </p:cNvSpPr>
              <p:nvPr/>
            </p:nvSpPr>
            <p:spPr bwMode="auto">
              <a:xfrm>
                <a:off x="4325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72" name="Rectangle 36"/>
              <p:cNvSpPr>
                <a:spLocks noChangeAspect="1" noChangeArrowheads="1"/>
              </p:cNvSpPr>
              <p:nvPr/>
            </p:nvSpPr>
            <p:spPr bwMode="auto">
              <a:xfrm>
                <a:off x="983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73" name="Rectangle 37"/>
              <p:cNvSpPr>
                <a:spLocks noChangeAspect="1" noChangeArrowheads="1"/>
              </p:cNvSpPr>
              <p:nvPr/>
            </p:nvSpPr>
            <p:spPr bwMode="auto">
              <a:xfrm>
                <a:off x="1460" y="3501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74" name="Rectangle 38"/>
              <p:cNvSpPr>
                <a:spLocks noChangeAspect="1" noChangeArrowheads="1"/>
              </p:cNvSpPr>
              <p:nvPr/>
            </p:nvSpPr>
            <p:spPr bwMode="auto">
              <a:xfrm>
                <a:off x="4803" y="3501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75" name="Text Box 39"/>
              <p:cNvSpPr txBox="1">
                <a:spLocks noChangeAspect="1" noChangeArrowheads="1"/>
              </p:cNvSpPr>
              <p:nvPr/>
            </p:nvSpPr>
            <p:spPr bwMode="auto">
              <a:xfrm>
                <a:off x="2236" y="3541"/>
                <a:ext cx="35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1000</a:t>
                </a:r>
                <a:endParaRPr lang="en-US" b="1"/>
              </a:p>
            </p:txBody>
          </p:sp>
          <p:sp>
            <p:nvSpPr>
              <p:cNvPr id="14376" name="Text Box 40"/>
              <p:cNvSpPr txBox="1">
                <a:spLocks noChangeAspect="1" noChangeArrowheads="1"/>
              </p:cNvSpPr>
              <p:nvPr/>
            </p:nvSpPr>
            <p:spPr bwMode="auto">
              <a:xfrm>
                <a:off x="1772" y="3540"/>
                <a:ext cx="29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900</a:t>
                </a:r>
                <a:endParaRPr lang="en-US" b="1"/>
              </a:p>
            </p:txBody>
          </p:sp>
          <p:sp>
            <p:nvSpPr>
              <p:cNvPr id="14377" name="Text Box 41"/>
              <p:cNvSpPr txBox="1">
                <a:spLocks noChangeAspect="1" noChangeArrowheads="1"/>
              </p:cNvSpPr>
              <p:nvPr/>
            </p:nvSpPr>
            <p:spPr bwMode="auto">
              <a:xfrm>
                <a:off x="1268" y="3541"/>
                <a:ext cx="29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800</a:t>
                </a:r>
                <a:endParaRPr lang="en-US" b="1"/>
              </a:p>
            </p:txBody>
          </p:sp>
          <p:sp>
            <p:nvSpPr>
              <p:cNvPr id="14378" name="Text Box 42"/>
              <p:cNvSpPr txBox="1">
                <a:spLocks noChangeAspect="1" noChangeArrowheads="1"/>
              </p:cNvSpPr>
              <p:nvPr/>
            </p:nvSpPr>
            <p:spPr bwMode="auto">
              <a:xfrm>
                <a:off x="832" y="3540"/>
                <a:ext cx="29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700</a:t>
                </a:r>
                <a:endParaRPr lang="en-US" b="1"/>
              </a:p>
            </p:txBody>
          </p:sp>
          <p:sp>
            <p:nvSpPr>
              <p:cNvPr id="14379" name="Text Box 43"/>
              <p:cNvSpPr txBox="1">
                <a:spLocks noChangeAspect="1" noChangeArrowheads="1"/>
              </p:cNvSpPr>
              <p:nvPr/>
            </p:nvSpPr>
            <p:spPr bwMode="auto">
              <a:xfrm>
                <a:off x="2732" y="3540"/>
                <a:ext cx="358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1100</a:t>
                </a:r>
                <a:endParaRPr lang="en-US" b="1"/>
              </a:p>
            </p:txBody>
          </p:sp>
          <p:sp>
            <p:nvSpPr>
              <p:cNvPr id="14380" name="Text Box 44"/>
              <p:cNvSpPr txBox="1">
                <a:spLocks noChangeAspect="1" noChangeArrowheads="1"/>
              </p:cNvSpPr>
              <p:nvPr/>
            </p:nvSpPr>
            <p:spPr bwMode="auto">
              <a:xfrm>
                <a:off x="4123" y="3540"/>
                <a:ext cx="35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1400</a:t>
                </a:r>
                <a:endParaRPr lang="en-US" b="1"/>
              </a:p>
            </p:txBody>
          </p:sp>
          <p:sp>
            <p:nvSpPr>
              <p:cNvPr id="14381" name="Text Box 45"/>
              <p:cNvSpPr txBox="1">
                <a:spLocks noChangeAspect="1" noChangeArrowheads="1"/>
              </p:cNvSpPr>
              <p:nvPr/>
            </p:nvSpPr>
            <p:spPr bwMode="auto">
              <a:xfrm>
                <a:off x="3691" y="3539"/>
                <a:ext cx="358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1300</a:t>
                </a:r>
                <a:endParaRPr lang="en-US" b="1"/>
              </a:p>
            </p:txBody>
          </p:sp>
          <p:sp>
            <p:nvSpPr>
              <p:cNvPr id="14382" name="Text Box 46"/>
              <p:cNvSpPr txBox="1">
                <a:spLocks noChangeAspect="1" noChangeArrowheads="1"/>
              </p:cNvSpPr>
              <p:nvPr/>
            </p:nvSpPr>
            <p:spPr bwMode="auto">
              <a:xfrm>
                <a:off x="3226" y="3540"/>
                <a:ext cx="35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1200</a:t>
                </a:r>
                <a:endParaRPr lang="en-US" b="1"/>
              </a:p>
            </p:txBody>
          </p:sp>
          <p:sp>
            <p:nvSpPr>
              <p:cNvPr id="14383" name="Text Box 47"/>
              <p:cNvSpPr txBox="1">
                <a:spLocks noChangeAspect="1" noChangeArrowheads="1"/>
              </p:cNvSpPr>
              <p:nvPr/>
            </p:nvSpPr>
            <p:spPr bwMode="auto">
              <a:xfrm>
                <a:off x="5094" y="3541"/>
                <a:ext cx="35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1600</a:t>
                </a:r>
                <a:endParaRPr lang="en-US" b="1"/>
              </a:p>
            </p:txBody>
          </p:sp>
        </p:grpSp>
        <p:grpSp>
          <p:nvGrpSpPr>
            <p:cNvPr id="14384" name="Group 48"/>
            <p:cNvGrpSpPr>
              <a:grpSpLocks noChangeAspect="1"/>
            </p:cNvGrpSpPr>
            <p:nvPr/>
          </p:nvGrpSpPr>
          <p:grpSpPr bwMode="auto">
            <a:xfrm>
              <a:off x="0" y="800"/>
              <a:ext cx="394" cy="2476"/>
              <a:chOff x="-891" y="335"/>
              <a:chExt cx="391" cy="3045"/>
            </a:xfrm>
          </p:grpSpPr>
          <p:sp>
            <p:nvSpPr>
              <p:cNvPr id="14385" name="Rectangle 49"/>
              <p:cNvSpPr>
                <a:spLocks noChangeAspect="1" noChangeArrowheads="1"/>
              </p:cNvSpPr>
              <p:nvPr/>
            </p:nvSpPr>
            <p:spPr bwMode="auto">
              <a:xfrm rot="-5400000">
                <a:off x="-767" y="3014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86" name="Rectangle 50"/>
              <p:cNvSpPr>
                <a:spLocks noChangeAspect="1" noChangeArrowheads="1"/>
              </p:cNvSpPr>
              <p:nvPr/>
            </p:nvSpPr>
            <p:spPr bwMode="auto">
              <a:xfrm rot="-5400000">
                <a:off x="-767" y="2536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87" name="Rectangle 51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2060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88" name="Rectangle 52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1582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89" name="Rectangle 53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1105"/>
                <a:ext cx="472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90" name="Rectangle 54"/>
              <p:cNvSpPr>
                <a:spLocks noChangeAspect="1" noChangeArrowheads="1"/>
              </p:cNvSpPr>
              <p:nvPr/>
            </p:nvSpPr>
            <p:spPr bwMode="auto">
              <a:xfrm rot="-5400000">
                <a:off x="-765" y="627"/>
                <a:ext cx="472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4391" name="Group 55"/>
              <p:cNvGrpSpPr>
                <a:grpSpLocks noChangeAspect="1"/>
              </p:cNvGrpSpPr>
              <p:nvPr/>
            </p:nvGrpSpPr>
            <p:grpSpPr bwMode="auto">
              <a:xfrm>
                <a:off x="-891" y="335"/>
                <a:ext cx="298" cy="3045"/>
                <a:chOff x="-891" y="335"/>
                <a:chExt cx="298" cy="3045"/>
              </a:xfrm>
            </p:grpSpPr>
            <p:sp>
              <p:nvSpPr>
                <p:cNvPr id="14392" name="Text Box 56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809"/>
                  <a:ext cx="29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200" b="1">
                      <a:latin typeface="Tahoma" pitchFamily="34" charset="0"/>
                    </a:rPr>
                    <a:t>740</a:t>
                  </a:r>
                  <a:endParaRPr lang="en-US" b="1"/>
                </a:p>
              </p:txBody>
            </p:sp>
            <p:sp>
              <p:nvSpPr>
                <p:cNvPr id="14393" name="Text Box 57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3167"/>
                  <a:ext cx="297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200" b="1">
                      <a:latin typeface="Tahoma" pitchFamily="34" charset="0"/>
                    </a:rPr>
                    <a:t>840</a:t>
                  </a:r>
                  <a:endParaRPr lang="en-US" b="1"/>
                </a:p>
              </p:txBody>
            </p:sp>
            <p:sp>
              <p:nvSpPr>
                <p:cNvPr id="14394" name="Text Box 58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2695"/>
                  <a:ext cx="297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200" b="1">
                      <a:latin typeface="Tahoma" pitchFamily="34" charset="0"/>
                    </a:rPr>
                    <a:t>820</a:t>
                  </a:r>
                  <a:endParaRPr lang="en-US" b="1"/>
                </a:p>
              </p:txBody>
            </p:sp>
            <p:sp>
              <p:nvSpPr>
                <p:cNvPr id="14395" name="Text Box 59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1280"/>
                  <a:ext cx="298" cy="2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200" b="1">
                      <a:latin typeface="Tahoma" pitchFamily="34" charset="0"/>
                    </a:rPr>
                    <a:t>760</a:t>
                  </a:r>
                  <a:endParaRPr lang="en-US" b="1"/>
                </a:p>
              </p:txBody>
            </p:sp>
            <p:sp>
              <p:nvSpPr>
                <p:cNvPr id="14396" name="Text Box 60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1752"/>
                  <a:ext cx="298" cy="2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200" b="1">
                      <a:latin typeface="Tahoma" pitchFamily="34" charset="0"/>
                    </a:rPr>
                    <a:t>780</a:t>
                  </a:r>
                  <a:endParaRPr lang="en-US" b="1"/>
                </a:p>
              </p:txBody>
            </p:sp>
            <p:sp>
              <p:nvSpPr>
                <p:cNvPr id="14397" name="Text Box 61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2225"/>
                  <a:ext cx="297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200" b="1">
                      <a:latin typeface="Tahoma" pitchFamily="34" charset="0"/>
                    </a:rPr>
                    <a:t>800</a:t>
                  </a:r>
                  <a:endParaRPr lang="en-US" b="1"/>
                </a:p>
              </p:txBody>
            </p:sp>
            <p:sp>
              <p:nvSpPr>
                <p:cNvPr id="14398" name="Text Box 62"/>
                <p:cNvSpPr txBox="1">
                  <a:spLocks noChangeAspect="1" noChangeArrowheads="1"/>
                </p:cNvSpPr>
                <p:nvPr/>
              </p:nvSpPr>
              <p:spPr bwMode="auto">
                <a:xfrm rot="-21600000">
                  <a:off x="-891" y="335"/>
                  <a:ext cx="297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200" b="1">
                      <a:latin typeface="Tahoma" pitchFamily="34" charset="0"/>
                    </a:rPr>
                    <a:t>720</a:t>
                  </a:r>
                  <a:endParaRPr lang="en-US" b="1"/>
                </a:p>
              </p:txBody>
            </p:sp>
          </p:grpSp>
        </p:grpSp>
        <p:grpSp>
          <p:nvGrpSpPr>
            <p:cNvPr id="14399" name="Group 63"/>
            <p:cNvGrpSpPr>
              <a:grpSpLocks noChangeAspect="1"/>
            </p:cNvGrpSpPr>
            <p:nvPr/>
          </p:nvGrpSpPr>
          <p:grpSpPr bwMode="auto">
            <a:xfrm>
              <a:off x="5352" y="801"/>
              <a:ext cx="409" cy="2475"/>
              <a:chOff x="4274" y="758"/>
              <a:chExt cx="406" cy="2455"/>
            </a:xfrm>
          </p:grpSpPr>
          <p:sp>
            <p:nvSpPr>
              <p:cNvPr id="14400" name="Rectangle 64"/>
              <p:cNvSpPr>
                <a:spLocks noChangeAspect="1" noChangeArrowheads="1"/>
              </p:cNvSpPr>
              <p:nvPr/>
            </p:nvSpPr>
            <p:spPr bwMode="auto">
              <a:xfrm rot="-5400000">
                <a:off x="4113" y="2912"/>
                <a:ext cx="380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01" name="Rectangle 65"/>
              <p:cNvSpPr>
                <a:spLocks noChangeAspect="1" noChangeArrowheads="1"/>
              </p:cNvSpPr>
              <p:nvPr/>
            </p:nvSpPr>
            <p:spPr bwMode="auto">
              <a:xfrm rot="-5400000">
                <a:off x="4112" y="2527"/>
                <a:ext cx="381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02" name="Rectangle 66"/>
              <p:cNvSpPr>
                <a:spLocks noChangeAspect="1" noChangeArrowheads="1"/>
              </p:cNvSpPr>
              <p:nvPr/>
            </p:nvSpPr>
            <p:spPr bwMode="auto">
              <a:xfrm rot="-5400000">
                <a:off x="4114" y="2143"/>
                <a:ext cx="381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03" name="Rectangle 67"/>
              <p:cNvSpPr>
                <a:spLocks noChangeAspect="1" noChangeArrowheads="1"/>
              </p:cNvSpPr>
              <p:nvPr/>
            </p:nvSpPr>
            <p:spPr bwMode="auto">
              <a:xfrm rot="-5400000">
                <a:off x="4115" y="1757"/>
                <a:ext cx="380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04" name="Rectangle 68"/>
              <p:cNvSpPr>
                <a:spLocks noChangeAspect="1" noChangeArrowheads="1"/>
              </p:cNvSpPr>
              <p:nvPr/>
            </p:nvSpPr>
            <p:spPr bwMode="auto">
              <a:xfrm rot="-5400000">
                <a:off x="4114" y="1373"/>
                <a:ext cx="381" cy="5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05" name="Rectangle 69"/>
              <p:cNvSpPr>
                <a:spLocks noChangeAspect="1" noChangeArrowheads="1"/>
              </p:cNvSpPr>
              <p:nvPr/>
            </p:nvSpPr>
            <p:spPr bwMode="auto">
              <a:xfrm rot="-5400000">
                <a:off x="4115" y="987"/>
                <a:ext cx="380" cy="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06" name="Text Box 70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1139"/>
                <a:ext cx="29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740</a:t>
                </a:r>
                <a:endParaRPr lang="en-US" b="1"/>
              </a:p>
            </p:txBody>
          </p:sp>
          <p:sp>
            <p:nvSpPr>
              <p:cNvPr id="14407" name="Text Box 71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3041"/>
                <a:ext cx="29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840</a:t>
                </a:r>
                <a:endParaRPr lang="en-US" b="1"/>
              </a:p>
            </p:txBody>
          </p:sp>
          <p:sp>
            <p:nvSpPr>
              <p:cNvPr id="14408" name="Text Box 72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2659"/>
                <a:ext cx="29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820</a:t>
                </a:r>
                <a:endParaRPr lang="en-US" b="1"/>
              </a:p>
            </p:txBody>
          </p:sp>
          <p:sp>
            <p:nvSpPr>
              <p:cNvPr id="14409" name="Text Box 73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1521"/>
                <a:ext cx="29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760</a:t>
                </a:r>
                <a:endParaRPr lang="en-US" b="1"/>
              </a:p>
            </p:txBody>
          </p:sp>
          <p:sp>
            <p:nvSpPr>
              <p:cNvPr id="14410" name="Text Box 74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1899"/>
                <a:ext cx="297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780</a:t>
                </a:r>
                <a:endParaRPr lang="en-US" b="1"/>
              </a:p>
            </p:txBody>
          </p:sp>
          <p:sp>
            <p:nvSpPr>
              <p:cNvPr id="14411" name="Text Box 75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2" y="2280"/>
                <a:ext cx="29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800</a:t>
                </a:r>
                <a:endParaRPr lang="en-US" b="1"/>
              </a:p>
            </p:txBody>
          </p:sp>
          <p:sp>
            <p:nvSpPr>
              <p:cNvPr id="14412" name="Text Box 76"/>
              <p:cNvSpPr txBox="1">
                <a:spLocks noChangeAspect="1" noChangeArrowheads="1"/>
              </p:cNvSpPr>
              <p:nvPr/>
            </p:nvSpPr>
            <p:spPr bwMode="auto">
              <a:xfrm rot="-21600000">
                <a:off x="4381" y="758"/>
                <a:ext cx="297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Tahoma" pitchFamily="34" charset="0"/>
                  </a:rPr>
                  <a:t>720</a:t>
                </a:r>
                <a:endParaRPr lang="en-US" b="1"/>
              </a:p>
            </p:txBody>
          </p:sp>
        </p:grpSp>
        <p:pic>
          <p:nvPicPr>
            <p:cNvPr id="14414" name="Picture 78"/>
            <p:cNvPicPr>
              <a:picLocks noChangeAspect="1" noChangeArrowheads="1"/>
            </p:cNvPicPr>
            <p:nvPr/>
          </p:nvPicPr>
          <p:blipFill>
            <a:blip r:embed="rId3" cstate="print">
              <a:lum contrast="-20000"/>
            </a:blip>
            <a:srcRect l="3957" t="3978" r="766" b="2652"/>
            <a:stretch>
              <a:fillRect/>
            </a:stretch>
          </p:blipFill>
          <p:spPr bwMode="auto">
            <a:xfrm>
              <a:off x="460" y="887"/>
              <a:ext cx="4852" cy="2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4436" name="Group 100"/>
            <p:cNvGrpSpPr>
              <a:grpSpLocks noChangeAspect="1"/>
            </p:cNvGrpSpPr>
            <p:nvPr/>
          </p:nvGrpSpPr>
          <p:grpSpPr bwMode="auto">
            <a:xfrm>
              <a:off x="465" y="865"/>
              <a:ext cx="4843" cy="2323"/>
              <a:chOff x="465" y="865"/>
              <a:chExt cx="4843" cy="2323"/>
            </a:xfrm>
          </p:grpSpPr>
          <p:grpSp>
            <p:nvGrpSpPr>
              <p:cNvPr id="14437" name="Group 101"/>
              <p:cNvGrpSpPr>
                <a:grpSpLocks noChangeAspect="1"/>
              </p:cNvGrpSpPr>
              <p:nvPr/>
            </p:nvGrpSpPr>
            <p:grpSpPr bwMode="auto">
              <a:xfrm>
                <a:off x="470" y="865"/>
                <a:ext cx="4333" cy="2323"/>
                <a:chOff x="771" y="702"/>
                <a:chExt cx="4333" cy="2735"/>
              </a:xfrm>
            </p:grpSpPr>
            <p:sp>
              <p:nvSpPr>
                <p:cNvPr id="14438" name="Line 102"/>
                <p:cNvSpPr>
                  <a:spLocks noChangeAspect="1" noChangeShapeType="1"/>
                </p:cNvSpPr>
                <p:nvPr/>
              </p:nvSpPr>
              <p:spPr bwMode="auto">
                <a:xfrm>
                  <a:off x="771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39" name="Line 103"/>
                <p:cNvSpPr>
                  <a:spLocks noChangeAspect="1" noChangeShapeType="1"/>
                </p:cNvSpPr>
                <p:nvPr/>
              </p:nvSpPr>
              <p:spPr bwMode="auto">
                <a:xfrm>
                  <a:off x="1252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0" name="Line 104"/>
                <p:cNvSpPr>
                  <a:spLocks noChangeAspect="1" noChangeShapeType="1"/>
                </p:cNvSpPr>
                <p:nvPr/>
              </p:nvSpPr>
              <p:spPr bwMode="auto">
                <a:xfrm>
                  <a:off x="3178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1" name="Line 105"/>
                <p:cNvSpPr>
                  <a:spLocks noChangeAspect="1" noChangeShapeType="1"/>
                </p:cNvSpPr>
                <p:nvPr/>
              </p:nvSpPr>
              <p:spPr bwMode="auto">
                <a:xfrm>
                  <a:off x="3659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2" name="Line 106"/>
                <p:cNvSpPr>
                  <a:spLocks noChangeAspect="1" noChangeShapeType="1"/>
                </p:cNvSpPr>
                <p:nvPr/>
              </p:nvSpPr>
              <p:spPr bwMode="auto">
                <a:xfrm>
                  <a:off x="4141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3" name="Line 107"/>
                <p:cNvSpPr>
                  <a:spLocks noChangeAspect="1" noChangeShapeType="1"/>
                </p:cNvSpPr>
                <p:nvPr/>
              </p:nvSpPr>
              <p:spPr bwMode="auto">
                <a:xfrm>
                  <a:off x="1733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4" name="Line 108"/>
                <p:cNvSpPr>
                  <a:spLocks noChangeAspect="1" noChangeShapeType="1"/>
                </p:cNvSpPr>
                <p:nvPr/>
              </p:nvSpPr>
              <p:spPr bwMode="auto">
                <a:xfrm>
                  <a:off x="2215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5" name="Line 109"/>
                <p:cNvSpPr>
                  <a:spLocks noChangeAspect="1" noChangeShapeType="1"/>
                </p:cNvSpPr>
                <p:nvPr/>
              </p:nvSpPr>
              <p:spPr bwMode="auto">
                <a:xfrm>
                  <a:off x="2696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6" name="Line 110"/>
                <p:cNvSpPr>
                  <a:spLocks noChangeAspect="1" noChangeShapeType="1"/>
                </p:cNvSpPr>
                <p:nvPr/>
              </p:nvSpPr>
              <p:spPr bwMode="auto">
                <a:xfrm>
                  <a:off x="4622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47" name="Line 111"/>
                <p:cNvSpPr>
                  <a:spLocks noChangeAspect="1" noChangeShapeType="1"/>
                </p:cNvSpPr>
                <p:nvPr/>
              </p:nvSpPr>
              <p:spPr bwMode="auto">
                <a:xfrm>
                  <a:off x="5104" y="702"/>
                  <a:ext cx="0" cy="27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448" name="Group 112"/>
              <p:cNvGrpSpPr>
                <a:grpSpLocks noChangeAspect="1"/>
              </p:cNvGrpSpPr>
              <p:nvPr/>
            </p:nvGrpSpPr>
            <p:grpSpPr bwMode="auto">
              <a:xfrm>
                <a:off x="465" y="877"/>
                <a:ext cx="4843" cy="2305"/>
                <a:chOff x="620" y="877"/>
                <a:chExt cx="4989" cy="2305"/>
              </a:xfrm>
            </p:grpSpPr>
            <p:sp>
              <p:nvSpPr>
                <p:cNvPr id="14449" name="Line 113"/>
                <p:cNvSpPr>
                  <a:spLocks noChangeAspect="1" noChangeShapeType="1"/>
                </p:cNvSpPr>
                <p:nvPr/>
              </p:nvSpPr>
              <p:spPr bwMode="auto">
                <a:xfrm rot="-5400000">
                  <a:off x="3115" y="687"/>
                  <a:ext cx="0" cy="49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50" name="Line 114"/>
                <p:cNvSpPr>
                  <a:spLocks noChangeAspect="1" noChangeShapeType="1"/>
                </p:cNvSpPr>
                <p:nvPr/>
              </p:nvSpPr>
              <p:spPr bwMode="auto">
                <a:xfrm rot="-5400000">
                  <a:off x="3115" y="303"/>
                  <a:ext cx="0" cy="49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51" name="Line 115"/>
                <p:cNvSpPr>
                  <a:spLocks noChangeAspect="1" noChangeShapeType="1"/>
                </p:cNvSpPr>
                <p:nvPr/>
              </p:nvSpPr>
              <p:spPr bwMode="auto">
                <a:xfrm rot="-5400000">
                  <a:off x="3115" y="-1234"/>
                  <a:ext cx="0" cy="49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52" name="Line 116"/>
                <p:cNvSpPr>
                  <a:spLocks noChangeAspect="1" noChangeShapeType="1"/>
                </p:cNvSpPr>
                <p:nvPr/>
              </p:nvSpPr>
              <p:spPr bwMode="auto">
                <a:xfrm rot="-5400000">
                  <a:off x="3115" y="-1618"/>
                  <a:ext cx="0" cy="49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53" name="Line 117"/>
                <p:cNvSpPr>
                  <a:spLocks noChangeAspect="1" noChangeShapeType="1"/>
                </p:cNvSpPr>
                <p:nvPr/>
              </p:nvSpPr>
              <p:spPr bwMode="auto">
                <a:xfrm rot="-5400000">
                  <a:off x="3115" y="-81"/>
                  <a:ext cx="0" cy="49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54" name="Line 118"/>
                <p:cNvSpPr>
                  <a:spLocks noChangeAspect="1" noChangeShapeType="1"/>
                </p:cNvSpPr>
                <p:nvPr/>
              </p:nvSpPr>
              <p:spPr bwMode="auto">
                <a:xfrm rot="-5400000">
                  <a:off x="3115" y="-465"/>
                  <a:ext cx="0" cy="49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55" name="Line 119"/>
                <p:cNvSpPr>
                  <a:spLocks noChangeAspect="1" noChangeShapeType="1"/>
                </p:cNvSpPr>
                <p:nvPr/>
              </p:nvSpPr>
              <p:spPr bwMode="auto">
                <a:xfrm rot="-5400000">
                  <a:off x="3115" y="-849"/>
                  <a:ext cx="0" cy="49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4457" name="AutoShape 121"/>
            <p:cNvSpPr>
              <a:spLocks noChangeAspect="1" noChangeArrowheads="1"/>
            </p:cNvSpPr>
            <p:nvPr/>
          </p:nvSpPr>
          <p:spPr bwMode="auto">
            <a:xfrm flipV="1">
              <a:off x="490" y="1399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58" name="AutoShape 122"/>
            <p:cNvSpPr>
              <a:spLocks noChangeAspect="1" noChangeArrowheads="1"/>
            </p:cNvSpPr>
            <p:nvPr/>
          </p:nvSpPr>
          <p:spPr bwMode="auto">
            <a:xfrm flipV="1">
              <a:off x="760" y="1603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59" name="AutoShape 123"/>
            <p:cNvSpPr>
              <a:spLocks noChangeAspect="1" noChangeArrowheads="1"/>
            </p:cNvSpPr>
            <p:nvPr/>
          </p:nvSpPr>
          <p:spPr bwMode="auto">
            <a:xfrm flipV="1">
              <a:off x="973" y="1798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0" name="AutoShape 124"/>
            <p:cNvSpPr>
              <a:spLocks noChangeAspect="1" noChangeArrowheads="1"/>
            </p:cNvSpPr>
            <p:nvPr/>
          </p:nvSpPr>
          <p:spPr bwMode="auto">
            <a:xfrm flipV="1">
              <a:off x="1114" y="1978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1" name="AutoShape 125"/>
            <p:cNvSpPr>
              <a:spLocks noChangeAspect="1" noChangeArrowheads="1"/>
            </p:cNvSpPr>
            <p:nvPr/>
          </p:nvSpPr>
          <p:spPr bwMode="auto">
            <a:xfrm flipV="1">
              <a:off x="1447" y="2209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2" name="AutoShape 126"/>
            <p:cNvSpPr>
              <a:spLocks noChangeAspect="1" noChangeArrowheads="1"/>
            </p:cNvSpPr>
            <p:nvPr/>
          </p:nvSpPr>
          <p:spPr bwMode="auto">
            <a:xfrm flipV="1">
              <a:off x="1918" y="2506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3" name="AutoShape 127"/>
            <p:cNvSpPr>
              <a:spLocks noChangeAspect="1" noChangeArrowheads="1"/>
            </p:cNvSpPr>
            <p:nvPr/>
          </p:nvSpPr>
          <p:spPr bwMode="auto">
            <a:xfrm flipV="1">
              <a:off x="2401" y="2752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4" name="AutoShape 128"/>
            <p:cNvSpPr>
              <a:spLocks noChangeAspect="1" noChangeArrowheads="1"/>
            </p:cNvSpPr>
            <p:nvPr/>
          </p:nvSpPr>
          <p:spPr bwMode="auto">
            <a:xfrm flipV="1">
              <a:off x="2359" y="2746"/>
              <a:ext cx="86" cy="135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8" name="Slide Number Placeholder 10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164</Words>
  <Application>Microsoft Office PowerPoint</Application>
  <PresentationFormat>On-screen Show (4:3)</PresentationFormat>
  <Paragraphs>156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Slide 1</vt:lpstr>
      <vt:lpstr>Slide 2</vt:lpstr>
      <vt:lpstr>Slide 3</vt:lpstr>
      <vt:lpstr>Slide 4</vt:lpstr>
    </vt:vector>
  </TitlesOfParts>
  <Company>Mobil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Fred</cp:lastModifiedBy>
  <cp:revision>22</cp:revision>
  <cp:lastPrinted>2004-08-17T19:58:13Z</cp:lastPrinted>
  <dcterms:created xsi:type="dcterms:W3CDTF">2003-08-15T14:57:32Z</dcterms:created>
  <dcterms:modified xsi:type="dcterms:W3CDTF">2015-03-07T14:38:05Z</dcterms:modified>
</cp:coreProperties>
</file>