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63" r:id="rId3"/>
    <p:sldId id="260" r:id="rId4"/>
    <p:sldId id="262" r:id="rId5"/>
    <p:sldId id="259" r:id="rId6"/>
    <p:sldId id="261" r:id="rId7"/>
    <p:sldId id="257" r:id="rId8"/>
    <p:sldId id="256" r:id="rId9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9900"/>
    <a:srgbClr val="0000FF"/>
    <a:srgbClr val="FFCCCC"/>
    <a:srgbClr val="FF0000"/>
    <a:srgbClr val="33CC33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1968" y="-108"/>
      </p:cViewPr>
      <p:guideLst>
        <p:guide orient="horz" pos="876"/>
        <p:guide pos="30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B8F6B-AEC7-4F00-9AE0-F38B0830D44C}" type="datetimeFigureOut">
              <a:rPr lang="en-US" smtClean="0"/>
              <a:t>3/7/2015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3725"/>
            <a:ext cx="5588000" cy="4171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050" y="88058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C3353-E10D-4274-9C9E-6DEA2451DF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6D39BF-262A-4FB3-8FB4-051462ADE8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9DEFD0-45A4-4DFB-8C83-FBFF716370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772E8-36AE-4F79-AD0F-57AE47ECBD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76441-3FB0-4639-9BDA-19FF5036F5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CA29B-8372-4F29-B93B-DC2C8C6856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47AE1-8145-4AB6-9EF4-B320E1E120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B9305-2EA8-4C44-8B53-BF454375E4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C0783-FD4F-47BA-8C94-15DAEC64BE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50BD3-1519-45C6-9CC6-B972DA354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415516-0F2A-4EA3-AF46-6E96E3A928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7E9C7-0023-43F9-9365-6D6B93DB37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F7A9D59-10C2-49BD-94D0-D35F671D141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0" y="6581001"/>
            <a:ext cx="24673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Exercise 8: Shelf Margin Sands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 b="15453"/>
          <a:stretch>
            <a:fillRect/>
          </a:stretch>
        </p:blipFill>
        <p:spPr bwMode="auto">
          <a:xfrm>
            <a:off x="479425" y="1390650"/>
            <a:ext cx="8262938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514350" y="903288"/>
            <a:ext cx="1600200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Line A</a:t>
            </a:r>
          </a:p>
        </p:txBody>
      </p:sp>
      <p:sp>
        <p:nvSpPr>
          <p:cNvPr id="4105" name="Freeform 9"/>
          <p:cNvSpPr>
            <a:spLocks/>
          </p:cNvSpPr>
          <p:nvPr/>
        </p:nvSpPr>
        <p:spPr bwMode="auto">
          <a:xfrm>
            <a:off x="819150" y="4191000"/>
            <a:ext cx="7553325" cy="12763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0" y="54"/>
              </a:cxn>
              <a:cxn ang="0">
                <a:pos x="630" y="108"/>
              </a:cxn>
              <a:cxn ang="0">
                <a:pos x="1008" y="204"/>
              </a:cxn>
              <a:cxn ang="0">
                <a:pos x="1560" y="264"/>
              </a:cxn>
              <a:cxn ang="0">
                <a:pos x="1752" y="318"/>
              </a:cxn>
              <a:cxn ang="0">
                <a:pos x="1974" y="330"/>
              </a:cxn>
              <a:cxn ang="0">
                <a:pos x="2166" y="348"/>
              </a:cxn>
              <a:cxn ang="0">
                <a:pos x="2334" y="366"/>
              </a:cxn>
              <a:cxn ang="0">
                <a:pos x="2514" y="396"/>
              </a:cxn>
              <a:cxn ang="0">
                <a:pos x="2742" y="444"/>
              </a:cxn>
              <a:cxn ang="0">
                <a:pos x="3102" y="516"/>
              </a:cxn>
              <a:cxn ang="0">
                <a:pos x="3246" y="564"/>
              </a:cxn>
              <a:cxn ang="0">
                <a:pos x="3414" y="570"/>
              </a:cxn>
              <a:cxn ang="0">
                <a:pos x="3504" y="552"/>
              </a:cxn>
              <a:cxn ang="0">
                <a:pos x="4026" y="648"/>
              </a:cxn>
              <a:cxn ang="0">
                <a:pos x="4200" y="684"/>
              </a:cxn>
              <a:cxn ang="0">
                <a:pos x="4338" y="756"/>
              </a:cxn>
              <a:cxn ang="0">
                <a:pos x="4434" y="762"/>
              </a:cxn>
              <a:cxn ang="0">
                <a:pos x="4500" y="750"/>
              </a:cxn>
              <a:cxn ang="0">
                <a:pos x="4596" y="756"/>
              </a:cxn>
              <a:cxn ang="0">
                <a:pos x="4668" y="768"/>
              </a:cxn>
              <a:cxn ang="0">
                <a:pos x="4758" y="804"/>
              </a:cxn>
            </a:cxnLst>
            <a:rect l="0" t="0" r="r" b="b"/>
            <a:pathLst>
              <a:path w="4758" h="804">
                <a:moveTo>
                  <a:pt x="0" y="0"/>
                </a:moveTo>
                <a:lnTo>
                  <a:pt x="300" y="54"/>
                </a:lnTo>
                <a:lnTo>
                  <a:pt x="630" y="108"/>
                </a:lnTo>
                <a:lnTo>
                  <a:pt x="1008" y="204"/>
                </a:lnTo>
                <a:lnTo>
                  <a:pt x="1560" y="264"/>
                </a:lnTo>
                <a:lnTo>
                  <a:pt x="1752" y="318"/>
                </a:lnTo>
                <a:lnTo>
                  <a:pt x="1974" y="330"/>
                </a:lnTo>
                <a:lnTo>
                  <a:pt x="2166" y="348"/>
                </a:lnTo>
                <a:lnTo>
                  <a:pt x="2334" y="366"/>
                </a:lnTo>
                <a:lnTo>
                  <a:pt x="2514" y="396"/>
                </a:lnTo>
                <a:lnTo>
                  <a:pt x="2742" y="444"/>
                </a:lnTo>
                <a:lnTo>
                  <a:pt x="3102" y="516"/>
                </a:lnTo>
                <a:lnTo>
                  <a:pt x="3246" y="564"/>
                </a:lnTo>
                <a:lnTo>
                  <a:pt x="3414" y="570"/>
                </a:lnTo>
                <a:lnTo>
                  <a:pt x="3504" y="552"/>
                </a:lnTo>
                <a:lnTo>
                  <a:pt x="4026" y="648"/>
                </a:lnTo>
                <a:lnTo>
                  <a:pt x="4200" y="684"/>
                </a:lnTo>
                <a:lnTo>
                  <a:pt x="4338" y="756"/>
                </a:lnTo>
                <a:lnTo>
                  <a:pt x="4434" y="762"/>
                </a:lnTo>
                <a:lnTo>
                  <a:pt x="4500" y="750"/>
                </a:lnTo>
                <a:lnTo>
                  <a:pt x="4596" y="756"/>
                </a:lnTo>
                <a:lnTo>
                  <a:pt x="4668" y="768"/>
                </a:lnTo>
                <a:lnTo>
                  <a:pt x="4758" y="804"/>
                </a:lnTo>
              </a:path>
            </a:pathLst>
          </a:cu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7" name="Freeform 11"/>
          <p:cNvSpPr>
            <a:spLocks/>
          </p:cNvSpPr>
          <p:nvPr/>
        </p:nvSpPr>
        <p:spPr bwMode="auto">
          <a:xfrm>
            <a:off x="838200" y="3019425"/>
            <a:ext cx="7543800" cy="2257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2" y="60"/>
              </a:cxn>
              <a:cxn ang="0">
                <a:pos x="378" y="96"/>
              </a:cxn>
              <a:cxn ang="0">
                <a:pos x="564" y="132"/>
              </a:cxn>
              <a:cxn ang="0">
                <a:pos x="660" y="156"/>
              </a:cxn>
              <a:cxn ang="0">
                <a:pos x="732" y="186"/>
              </a:cxn>
              <a:cxn ang="0">
                <a:pos x="786" y="222"/>
              </a:cxn>
              <a:cxn ang="0">
                <a:pos x="858" y="312"/>
              </a:cxn>
              <a:cxn ang="0">
                <a:pos x="984" y="510"/>
              </a:cxn>
              <a:cxn ang="0">
                <a:pos x="1110" y="570"/>
              </a:cxn>
              <a:cxn ang="0">
                <a:pos x="1242" y="648"/>
              </a:cxn>
              <a:cxn ang="0">
                <a:pos x="1368" y="714"/>
              </a:cxn>
              <a:cxn ang="0">
                <a:pos x="1668" y="852"/>
              </a:cxn>
              <a:cxn ang="0">
                <a:pos x="1890" y="906"/>
              </a:cxn>
              <a:cxn ang="0">
                <a:pos x="2046" y="924"/>
              </a:cxn>
              <a:cxn ang="0">
                <a:pos x="2184" y="930"/>
              </a:cxn>
              <a:cxn ang="0">
                <a:pos x="2286" y="966"/>
              </a:cxn>
              <a:cxn ang="0">
                <a:pos x="2394" y="954"/>
              </a:cxn>
              <a:cxn ang="0">
                <a:pos x="2466" y="954"/>
              </a:cxn>
              <a:cxn ang="0">
                <a:pos x="2856" y="1056"/>
              </a:cxn>
              <a:cxn ang="0">
                <a:pos x="3090" y="1110"/>
              </a:cxn>
              <a:cxn ang="0">
                <a:pos x="3306" y="1176"/>
              </a:cxn>
              <a:cxn ang="0">
                <a:pos x="3678" y="1224"/>
              </a:cxn>
              <a:cxn ang="0">
                <a:pos x="4086" y="1326"/>
              </a:cxn>
              <a:cxn ang="0">
                <a:pos x="4254" y="1350"/>
              </a:cxn>
              <a:cxn ang="0">
                <a:pos x="4320" y="1398"/>
              </a:cxn>
              <a:cxn ang="0">
                <a:pos x="4380" y="1374"/>
              </a:cxn>
              <a:cxn ang="0">
                <a:pos x="4476" y="1368"/>
              </a:cxn>
              <a:cxn ang="0">
                <a:pos x="4566" y="1368"/>
              </a:cxn>
              <a:cxn ang="0">
                <a:pos x="4620" y="1398"/>
              </a:cxn>
              <a:cxn ang="0">
                <a:pos x="4686" y="1398"/>
              </a:cxn>
              <a:cxn ang="0">
                <a:pos x="4752" y="1422"/>
              </a:cxn>
            </a:cxnLst>
            <a:rect l="0" t="0" r="r" b="b"/>
            <a:pathLst>
              <a:path w="4752" h="1422">
                <a:moveTo>
                  <a:pt x="0" y="0"/>
                </a:moveTo>
                <a:lnTo>
                  <a:pt x="192" y="60"/>
                </a:lnTo>
                <a:lnTo>
                  <a:pt x="378" y="96"/>
                </a:lnTo>
                <a:lnTo>
                  <a:pt x="564" y="132"/>
                </a:lnTo>
                <a:lnTo>
                  <a:pt x="660" y="156"/>
                </a:lnTo>
                <a:lnTo>
                  <a:pt x="732" y="186"/>
                </a:lnTo>
                <a:lnTo>
                  <a:pt x="786" y="222"/>
                </a:lnTo>
                <a:lnTo>
                  <a:pt x="858" y="312"/>
                </a:lnTo>
                <a:lnTo>
                  <a:pt x="984" y="510"/>
                </a:lnTo>
                <a:lnTo>
                  <a:pt x="1110" y="570"/>
                </a:lnTo>
                <a:lnTo>
                  <a:pt x="1242" y="648"/>
                </a:lnTo>
                <a:lnTo>
                  <a:pt x="1368" y="714"/>
                </a:lnTo>
                <a:lnTo>
                  <a:pt x="1668" y="852"/>
                </a:lnTo>
                <a:lnTo>
                  <a:pt x="1890" y="906"/>
                </a:lnTo>
                <a:lnTo>
                  <a:pt x="2046" y="924"/>
                </a:lnTo>
                <a:lnTo>
                  <a:pt x="2184" y="930"/>
                </a:lnTo>
                <a:lnTo>
                  <a:pt x="2286" y="966"/>
                </a:lnTo>
                <a:lnTo>
                  <a:pt x="2394" y="954"/>
                </a:lnTo>
                <a:lnTo>
                  <a:pt x="2466" y="954"/>
                </a:lnTo>
                <a:lnTo>
                  <a:pt x="2856" y="1056"/>
                </a:lnTo>
                <a:lnTo>
                  <a:pt x="3090" y="1110"/>
                </a:lnTo>
                <a:lnTo>
                  <a:pt x="3306" y="1176"/>
                </a:lnTo>
                <a:lnTo>
                  <a:pt x="3678" y="1224"/>
                </a:lnTo>
                <a:lnTo>
                  <a:pt x="4086" y="1326"/>
                </a:lnTo>
                <a:lnTo>
                  <a:pt x="4254" y="1350"/>
                </a:lnTo>
                <a:lnTo>
                  <a:pt x="4320" y="1398"/>
                </a:lnTo>
                <a:lnTo>
                  <a:pt x="4380" y="1374"/>
                </a:lnTo>
                <a:lnTo>
                  <a:pt x="4476" y="1368"/>
                </a:lnTo>
                <a:lnTo>
                  <a:pt x="4566" y="1368"/>
                </a:lnTo>
                <a:lnTo>
                  <a:pt x="4620" y="1398"/>
                </a:lnTo>
                <a:lnTo>
                  <a:pt x="4686" y="1398"/>
                </a:lnTo>
                <a:lnTo>
                  <a:pt x="4752" y="1422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8" name="Freeform 12"/>
          <p:cNvSpPr>
            <a:spLocks/>
          </p:cNvSpPr>
          <p:nvPr/>
        </p:nvSpPr>
        <p:spPr bwMode="auto">
          <a:xfrm>
            <a:off x="828675" y="2828925"/>
            <a:ext cx="5381625" cy="2047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8" y="42"/>
              </a:cxn>
              <a:cxn ang="0">
                <a:pos x="498" y="156"/>
              </a:cxn>
              <a:cxn ang="0">
                <a:pos x="714" y="222"/>
              </a:cxn>
              <a:cxn ang="0">
                <a:pos x="942" y="282"/>
              </a:cxn>
              <a:cxn ang="0">
                <a:pos x="1134" y="312"/>
              </a:cxn>
              <a:cxn ang="0">
                <a:pos x="1260" y="342"/>
              </a:cxn>
              <a:cxn ang="0">
                <a:pos x="1326" y="342"/>
              </a:cxn>
              <a:cxn ang="0">
                <a:pos x="1548" y="396"/>
              </a:cxn>
              <a:cxn ang="0">
                <a:pos x="1698" y="426"/>
              </a:cxn>
              <a:cxn ang="0">
                <a:pos x="1902" y="462"/>
              </a:cxn>
              <a:cxn ang="0">
                <a:pos x="2100" y="486"/>
              </a:cxn>
              <a:cxn ang="0">
                <a:pos x="2268" y="486"/>
              </a:cxn>
              <a:cxn ang="0">
                <a:pos x="2382" y="528"/>
              </a:cxn>
              <a:cxn ang="0">
                <a:pos x="2532" y="660"/>
              </a:cxn>
              <a:cxn ang="0">
                <a:pos x="2658" y="762"/>
              </a:cxn>
              <a:cxn ang="0">
                <a:pos x="2772" y="936"/>
              </a:cxn>
              <a:cxn ang="0">
                <a:pos x="2910" y="1044"/>
              </a:cxn>
              <a:cxn ang="0">
                <a:pos x="3168" y="1224"/>
              </a:cxn>
              <a:cxn ang="0">
                <a:pos x="3390" y="1290"/>
              </a:cxn>
            </a:cxnLst>
            <a:rect l="0" t="0" r="r" b="b"/>
            <a:pathLst>
              <a:path w="3390" h="1290">
                <a:moveTo>
                  <a:pt x="0" y="0"/>
                </a:moveTo>
                <a:lnTo>
                  <a:pt x="168" y="42"/>
                </a:lnTo>
                <a:lnTo>
                  <a:pt x="498" y="156"/>
                </a:lnTo>
                <a:lnTo>
                  <a:pt x="714" y="222"/>
                </a:lnTo>
                <a:lnTo>
                  <a:pt x="942" y="282"/>
                </a:lnTo>
                <a:lnTo>
                  <a:pt x="1134" y="312"/>
                </a:lnTo>
                <a:lnTo>
                  <a:pt x="1260" y="342"/>
                </a:lnTo>
                <a:lnTo>
                  <a:pt x="1326" y="342"/>
                </a:lnTo>
                <a:lnTo>
                  <a:pt x="1548" y="396"/>
                </a:lnTo>
                <a:lnTo>
                  <a:pt x="1698" y="426"/>
                </a:lnTo>
                <a:lnTo>
                  <a:pt x="1902" y="462"/>
                </a:lnTo>
                <a:lnTo>
                  <a:pt x="2100" y="486"/>
                </a:lnTo>
                <a:lnTo>
                  <a:pt x="2268" y="486"/>
                </a:lnTo>
                <a:lnTo>
                  <a:pt x="2382" y="528"/>
                </a:lnTo>
                <a:lnTo>
                  <a:pt x="2532" y="660"/>
                </a:lnTo>
                <a:lnTo>
                  <a:pt x="2658" y="762"/>
                </a:lnTo>
                <a:lnTo>
                  <a:pt x="2772" y="936"/>
                </a:lnTo>
                <a:lnTo>
                  <a:pt x="2910" y="1044"/>
                </a:lnTo>
                <a:lnTo>
                  <a:pt x="3168" y="1224"/>
                </a:lnTo>
                <a:lnTo>
                  <a:pt x="3390" y="1290"/>
                </a:lnTo>
              </a:path>
            </a:pathLst>
          </a:custGeom>
          <a:noFill/>
          <a:ln w="38100" cmpd="sng">
            <a:solidFill>
              <a:srgbClr val="FFCC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9" name="Freeform 13"/>
          <p:cNvSpPr>
            <a:spLocks/>
          </p:cNvSpPr>
          <p:nvPr/>
        </p:nvSpPr>
        <p:spPr bwMode="auto">
          <a:xfrm>
            <a:off x="847725" y="2676525"/>
            <a:ext cx="7458075" cy="2438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6" y="24"/>
              </a:cxn>
              <a:cxn ang="0">
                <a:pos x="456" y="42"/>
              </a:cxn>
              <a:cxn ang="0">
                <a:pos x="720" y="168"/>
              </a:cxn>
              <a:cxn ang="0">
                <a:pos x="1182" y="240"/>
              </a:cxn>
              <a:cxn ang="0">
                <a:pos x="1500" y="288"/>
              </a:cxn>
              <a:cxn ang="0">
                <a:pos x="1878" y="306"/>
              </a:cxn>
              <a:cxn ang="0">
                <a:pos x="2100" y="306"/>
              </a:cxn>
              <a:cxn ang="0">
                <a:pos x="2496" y="342"/>
              </a:cxn>
              <a:cxn ang="0">
                <a:pos x="2700" y="360"/>
              </a:cxn>
              <a:cxn ang="0">
                <a:pos x="2820" y="462"/>
              </a:cxn>
              <a:cxn ang="0">
                <a:pos x="2940" y="732"/>
              </a:cxn>
              <a:cxn ang="0">
                <a:pos x="3072" y="924"/>
              </a:cxn>
              <a:cxn ang="0">
                <a:pos x="3348" y="1188"/>
              </a:cxn>
              <a:cxn ang="0">
                <a:pos x="3492" y="1272"/>
              </a:cxn>
              <a:cxn ang="0">
                <a:pos x="3576" y="1278"/>
              </a:cxn>
              <a:cxn ang="0">
                <a:pos x="3720" y="1362"/>
              </a:cxn>
              <a:cxn ang="0">
                <a:pos x="3840" y="1380"/>
              </a:cxn>
              <a:cxn ang="0">
                <a:pos x="4122" y="1440"/>
              </a:cxn>
              <a:cxn ang="0">
                <a:pos x="4386" y="1482"/>
              </a:cxn>
              <a:cxn ang="0">
                <a:pos x="4464" y="1458"/>
              </a:cxn>
              <a:cxn ang="0">
                <a:pos x="4518" y="1434"/>
              </a:cxn>
              <a:cxn ang="0">
                <a:pos x="4578" y="1476"/>
              </a:cxn>
              <a:cxn ang="0">
                <a:pos x="4644" y="1500"/>
              </a:cxn>
              <a:cxn ang="0">
                <a:pos x="4698" y="1536"/>
              </a:cxn>
            </a:cxnLst>
            <a:rect l="0" t="0" r="r" b="b"/>
            <a:pathLst>
              <a:path w="4698" h="1536">
                <a:moveTo>
                  <a:pt x="0" y="0"/>
                </a:moveTo>
                <a:lnTo>
                  <a:pt x="246" y="24"/>
                </a:lnTo>
                <a:lnTo>
                  <a:pt x="456" y="42"/>
                </a:lnTo>
                <a:lnTo>
                  <a:pt x="720" y="168"/>
                </a:lnTo>
                <a:lnTo>
                  <a:pt x="1182" y="240"/>
                </a:lnTo>
                <a:lnTo>
                  <a:pt x="1500" y="288"/>
                </a:lnTo>
                <a:lnTo>
                  <a:pt x="1878" y="306"/>
                </a:lnTo>
                <a:lnTo>
                  <a:pt x="2100" y="306"/>
                </a:lnTo>
                <a:lnTo>
                  <a:pt x="2496" y="342"/>
                </a:lnTo>
                <a:lnTo>
                  <a:pt x="2700" y="360"/>
                </a:lnTo>
                <a:lnTo>
                  <a:pt x="2820" y="462"/>
                </a:lnTo>
                <a:lnTo>
                  <a:pt x="2940" y="732"/>
                </a:lnTo>
                <a:lnTo>
                  <a:pt x="3072" y="924"/>
                </a:lnTo>
                <a:lnTo>
                  <a:pt x="3348" y="1188"/>
                </a:lnTo>
                <a:lnTo>
                  <a:pt x="3492" y="1272"/>
                </a:lnTo>
                <a:lnTo>
                  <a:pt x="3576" y="1278"/>
                </a:lnTo>
                <a:lnTo>
                  <a:pt x="3720" y="1362"/>
                </a:lnTo>
                <a:lnTo>
                  <a:pt x="3840" y="1380"/>
                </a:lnTo>
                <a:lnTo>
                  <a:pt x="4122" y="1440"/>
                </a:lnTo>
                <a:lnTo>
                  <a:pt x="4386" y="1482"/>
                </a:lnTo>
                <a:lnTo>
                  <a:pt x="4464" y="1458"/>
                </a:lnTo>
                <a:lnTo>
                  <a:pt x="4518" y="1434"/>
                </a:lnTo>
                <a:lnTo>
                  <a:pt x="4578" y="1476"/>
                </a:lnTo>
                <a:lnTo>
                  <a:pt x="4644" y="1500"/>
                </a:lnTo>
                <a:lnTo>
                  <a:pt x="4698" y="1536"/>
                </a:ln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1" name="Freeform 15"/>
          <p:cNvSpPr>
            <a:spLocks/>
          </p:cNvSpPr>
          <p:nvPr/>
        </p:nvSpPr>
        <p:spPr bwMode="auto">
          <a:xfrm>
            <a:off x="857250" y="2438400"/>
            <a:ext cx="7534275" cy="1028700"/>
          </a:xfrm>
          <a:custGeom>
            <a:avLst/>
            <a:gdLst/>
            <a:ahLst/>
            <a:cxnLst>
              <a:cxn ang="0">
                <a:pos x="0" y="18"/>
              </a:cxn>
              <a:cxn ang="0">
                <a:pos x="66" y="30"/>
              </a:cxn>
              <a:cxn ang="0">
                <a:pos x="108" y="0"/>
              </a:cxn>
              <a:cxn ang="0">
                <a:pos x="180" y="24"/>
              </a:cxn>
              <a:cxn ang="0">
                <a:pos x="240" y="18"/>
              </a:cxn>
              <a:cxn ang="0">
                <a:pos x="288" y="66"/>
              </a:cxn>
              <a:cxn ang="0">
                <a:pos x="426" y="48"/>
              </a:cxn>
              <a:cxn ang="0">
                <a:pos x="510" y="102"/>
              </a:cxn>
              <a:cxn ang="0">
                <a:pos x="576" y="156"/>
              </a:cxn>
              <a:cxn ang="0">
                <a:pos x="882" y="192"/>
              </a:cxn>
              <a:cxn ang="0">
                <a:pos x="1284" y="246"/>
              </a:cxn>
              <a:cxn ang="0">
                <a:pos x="1350" y="228"/>
              </a:cxn>
              <a:cxn ang="0">
                <a:pos x="1410" y="198"/>
              </a:cxn>
              <a:cxn ang="0">
                <a:pos x="1572" y="204"/>
              </a:cxn>
              <a:cxn ang="0">
                <a:pos x="1668" y="228"/>
              </a:cxn>
              <a:cxn ang="0">
                <a:pos x="1794" y="222"/>
              </a:cxn>
              <a:cxn ang="0">
                <a:pos x="2034" y="240"/>
              </a:cxn>
              <a:cxn ang="0">
                <a:pos x="2160" y="258"/>
              </a:cxn>
              <a:cxn ang="0">
                <a:pos x="2370" y="240"/>
              </a:cxn>
              <a:cxn ang="0">
                <a:pos x="2580" y="264"/>
              </a:cxn>
              <a:cxn ang="0">
                <a:pos x="2934" y="318"/>
              </a:cxn>
              <a:cxn ang="0">
                <a:pos x="3156" y="348"/>
              </a:cxn>
              <a:cxn ang="0">
                <a:pos x="3228" y="318"/>
              </a:cxn>
              <a:cxn ang="0">
                <a:pos x="3366" y="354"/>
              </a:cxn>
              <a:cxn ang="0">
                <a:pos x="3474" y="378"/>
              </a:cxn>
              <a:cxn ang="0">
                <a:pos x="3558" y="408"/>
              </a:cxn>
              <a:cxn ang="0">
                <a:pos x="3660" y="426"/>
              </a:cxn>
              <a:cxn ang="0">
                <a:pos x="3750" y="438"/>
              </a:cxn>
              <a:cxn ang="0">
                <a:pos x="3816" y="492"/>
              </a:cxn>
              <a:cxn ang="0">
                <a:pos x="3978" y="540"/>
              </a:cxn>
              <a:cxn ang="0">
                <a:pos x="4158" y="564"/>
              </a:cxn>
              <a:cxn ang="0">
                <a:pos x="4236" y="600"/>
              </a:cxn>
              <a:cxn ang="0">
                <a:pos x="4350" y="594"/>
              </a:cxn>
              <a:cxn ang="0">
                <a:pos x="4434" y="618"/>
              </a:cxn>
              <a:cxn ang="0">
                <a:pos x="4566" y="612"/>
              </a:cxn>
              <a:cxn ang="0">
                <a:pos x="4746" y="648"/>
              </a:cxn>
            </a:cxnLst>
            <a:rect l="0" t="0" r="r" b="b"/>
            <a:pathLst>
              <a:path w="4746" h="648">
                <a:moveTo>
                  <a:pt x="0" y="18"/>
                </a:moveTo>
                <a:lnTo>
                  <a:pt x="66" y="30"/>
                </a:lnTo>
                <a:lnTo>
                  <a:pt x="108" y="0"/>
                </a:lnTo>
                <a:lnTo>
                  <a:pt x="180" y="24"/>
                </a:lnTo>
                <a:lnTo>
                  <a:pt x="240" y="18"/>
                </a:lnTo>
                <a:lnTo>
                  <a:pt x="288" y="66"/>
                </a:lnTo>
                <a:lnTo>
                  <a:pt x="426" y="48"/>
                </a:lnTo>
                <a:lnTo>
                  <a:pt x="510" y="102"/>
                </a:lnTo>
                <a:lnTo>
                  <a:pt x="576" y="156"/>
                </a:lnTo>
                <a:lnTo>
                  <a:pt x="882" y="192"/>
                </a:lnTo>
                <a:lnTo>
                  <a:pt x="1284" y="246"/>
                </a:lnTo>
                <a:lnTo>
                  <a:pt x="1350" y="228"/>
                </a:lnTo>
                <a:lnTo>
                  <a:pt x="1410" y="198"/>
                </a:lnTo>
                <a:lnTo>
                  <a:pt x="1572" y="204"/>
                </a:lnTo>
                <a:lnTo>
                  <a:pt x="1668" y="228"/>
                </a:lnTo>
                <a:lnTo>
                  <a:pt x="1794" y="222"/>
                </a:lnTo>
                <a:lnTo>
                  <a:pt x="2034" y="240"/>
                </a:lnTo>
                <a:lnTo>
                  <a:pt x="2160" y="258"/>
                </a:lnTo>
                <a:lnTo>
                  <a:pt x="2370" y="240"/>
                </a:lnTo>
                <a:lnTo>
                  <a:pt x="2580" y="264"/>
                </a:lnTo>
                <a:lnTo>
                  <a:pt x="2934" y="318"/>
                </a:lnTo>
                <a:lnTo>
                  <a:pt x="3156" y="348"/>
                </a:lnTo>
                <a:lnTo>
                  <a:pt x="3228" y="318"/>
                </a:lnTo>
                <a:lnTo>
                  <a:pt x="3366" y="354"/>
                </a:lnTo>
                <a:lnTo>
                  <a:pt x="3474" y="378"/>
                </a:lnTo>
                <a:lnTo>
                  <a:pt x="3558" y="408"/>
                </a:lnTo>
                <a:lnTo>
                  <a:pt x="3660" y="426"/>
                </a:lnTo>
                <a:lnTo>
                  <a:pt x="3750" y="438"/>
                </a:lnTo>
                <a:lnTo>
                  <a:pt x="3816" y="492"/>
                </a:lnTo>
                <a:lnTo>
                  <a:pt x="3978" y="540"/>
                </a:lnTo>
                <a:lnTo>
                  <a:pt x="4158" y="564"/>
                </a:lnTo>
                <a:lnTo>
                  <a:pt x="4236" y="600"/>
                </a:lnTo>
                <a:lnTo>
                  <a:pt x="4350" y="594"/>
                </a:lnTo>
                <a:lnTo>
                  <a:pt x="4434" y="618"/>
                </a:lnTo>
                <a:lnTo>
                  <a:pt x="4566" y="612"/>
                </a:lnTo>
                <a:lnTo>
                  <a:pt x="4746" y="648"/>
                </a:lnTo>
              </a:path>
            </a:pathLst>
          </a:custGeom>
          <a:noFill/>
          <a:ln w="38100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6308725" y="1014413"/>
            <a:ext cx="2319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/>
              <a:t>Each small tick = 30 shot points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0BD3-1519-45C6-9CC6-B972DA35447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 b="15578"/>
          <a:stretch>
            <a:fillRect/>
          </a:stretch>
        </p:blipFill>
        <p:spPr bwMode="auto">
          <a:xfrm>
            <a:off x="479425" y="1390650"/>
            <a:ext cx="8272463" cy="416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4" name="WordArt 8"/>
          <p:cNvSpPr>
            <a:spLocks noChangeArrowheads="1" noChangeShapeType="1" noTextEdit="1"/>
          </p:cNvSpPr>
          <p:nvPr/>
        </p:nvSpPr>
        <p:spPr bwMode="auto">
          <a:xfrm>
            <a:off x="514350" y="903288"/>
            <a:ext cx="1600200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Line B</a:t>
            </a:r>
          </a:p>
        </p:txBody>
      </p:sp>
      <p:sp>
        <p:nvSpPr>
          <p:cNvPr id="9225" name="Freeform 9"/>
          <p:cNvSpPr>
            <a:spLocks/>
          </p:cNvSpPr>
          <p:nvPr/>
        </p:nvSpPr>
        <p:spPr bwMode="auto">
          <a:xfrm>
            <a:off x="866775" y="4457700"/>
            <a:ext cx="7562850" cy="628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94" y="42"/>
              </a:cxn>
              <a:cxn ang="0">
                <a:pos x="798" y="60"/>
              </a:cxn>
              <a:cxn ang="0">
                <a:pos x="1170" y="96"/>
              </a:cxn>
              <a:cxn ang="0">
                <a:pos x="1632" y="120"/>
              </a:cxn>
              <a:cxn ang="0">
                <a:pos x="1926" y="138"/>
              </a:cxn>
              <a:cxn ang="0">
                <a:pos x="2106" y="138"/>
              </a:cxn>
              <a:cxn ang="0">
                <a:pos x="2202" y="162"/>
              </a:cxn>
              <a:cxn ang="0">
                <a:pos x="2442" y="162"/>
              </a:cxn>
              <a:cxn ang="0">
                <a:pos x="2760" y="162"/>
              </a:cxn>
              <a:cxn ang="0">
                <a:pos x="3114" y="180"/>
              </a:cxn>
              <a:cxn ang="0">
                <a:pos x="3450" y="204"/>
              </a:cxn>
              <a:cxn ang="0">
                <a:pos x="3672" y="240"/>
              </a:cxn>
              <a:cxn ang="0">
                <a:pos x="4056" y="288"/>
              </a:cxn>
              <a:cxn ang="0">
                <a:pos x="4230" y="288"/>
              </a:cxn>
              <a:cxn ang="0">
                <a:pos x="4470" y="318"/>
              </a:cxn>
              <a:cxn ang="0">
                <a:pos x="4602" y="348"/>
              </a:cxn>
              <a:cxn ang="0">
                <a:pos x="4764" y="396"/>
              </a:cxn>
            </a:cxnLst>
            <a:rect l="0" t="0" r="r" b="b"/>
            <a:pathLst>
              <a:path w="4764" h="396">
                <a:moveTo>
                  <a:pt x="0" y="0"/>
                </a:moveTo>
                <a:lnTo>
                  <a:pt x="294" y="42"/>
                </a:lnTo>
                <a:lnTo>
                  <a:pt x="798" y="60"/>
                </a:lnTo>
                <a:lnTo>
                  <a:pt x="1170" y="96"/>
                </a:lnTo>
                <a:lnTo>
                  <a:pt x="1632" y="120"/>
                </a:lnTo>
                <a:lnTo>
                  <a:pt x="1926" y="138"/>
                </a:lnTo>
                <a:lnTo>
                  <a:pt x="2106" y="138"/>
                </a:lnTo>
                <a:lnTo>
                  <a:pt x="2202" y="162"/>
                </a:lnTo>
                <a:lnTo>
                  <a:pt x="2442" y="162"/>
                </a:lnTo>
                <a:lnTo>
                  <a:pt x="2760" y="162"/>
                </a:lnTo>
                <a:lnTo>
                  <a:pt x="3114" y="180"/>
                </a:lnTo>
                <a:lnTo>
                  <a:pt x="3450" y="204"/>
                </a:lnTo>
                <a:lnTo>
                  <a:pt x="3672" y="240"/>
                </a:lnTo>
                <a:lnTo>
                  <a:pt x="4056" y="288"/>
                </a:lnTo>
                <a:lnTo>
                  <a:pt x="4230" y="288"/>
                </a:lnTo>
                <a:lnTo>
                  <a:pt x="4470" y="318"/>
                </a:lnTo>
                <a:lnTo>
                  <a:pt x="4602" y="348"/>
                </a:lnTo>
                <a:lnTo>
                  <a:pt x="4764" y="396"/>
                </a:lnTo>
              </a:path>
            </a:pathLst>
          </a:cu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6" name="Freeform 10"/>
          <p:cNvSpPr>
            <a:spLocks/>
          </p:cNvSpPr>
          <p:nvPr/>
        </p:nvSpPr>
        <p:spPr bwMode="auto">
          <a:xfrm>
            <a:off x="847725" y="3228975"/>
            <a:ext cx="75819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58" y="36"/>
              </a:cxn>
              <a:cxn ang="0">
                <a:pos x="486" y="90"/>
              </a:cxn>
              <a:cxn ang="0">
                <a:pos x="792" y="174"/>
              </a:cxn>
              <a:cxn ang="0">
                <a:pos x="1014" y="270"/>
              </a:cxn>
              <a:cxn ang="0">
                <a:pos x="1290" y="396"/>
              </a:cxn>
              <a:cxn ang="0">
                <a:pos x="1506" y="528"/>
              </a:cxn>
              <a:cxn ang="0">
                <a:pos x="1686" y="612"/>
              </a:cxn>
              <a:cxn ang="0">
                <a:pos x="1866" y="642"/>
              </a:cxn>
              <a:cxn ang="0">
                <a:pos x="2016" y="678"/>
              </a:cxn>
              <a:cxn ang="0">
                <a:pos x="2142" y="756"/>
              </a:cxn>
              <a:cxn ang="0">
                <a:pos x="2238" y="798"/>
              </a:cxn>
              <a:cxn ang="0">
                <a:pos x="2436" y="798"/>
              </a:cxn>
              <a:cxn ang="0">
                <a:pos x="2682" y="804"/>
              </a:cxn>
              <a:cxn ang="0">
                <a:pos x="2826" y="792"/>
              </a:cxn>
              <a:cxn ang="0">
                <a:pos x="3078" y="822"/>
              </a:cxn>
              <a:cxn ang="0">
                <a:pos x="3354" y="828"/>
              </a:cxn>
              <a:cxn ang="0">
                <a:pos x="3594" y="846"/>
              </a:cxn>
              <a:cxn ang="0">
                <a:pos x="3894" y="894"/>
              </a:cxn>
              <a:cxn ang="0">
                <a:pos x="4218" y="924"/>
              </a:cxn>
              <a:cxn ang="0">
                <a:pos x="4398" y="924"/>
              </a:cxn>
              <a:cxn ang="0">
                <a:pos x="4776" y="1008"/>
              </a:cxn>
            </a:cxnLst>
            <a:rect l="0" t="0" r="r" b="b"/>
            <a:pathLst>
              <a:path w="4776" h="1008">
                <a:moveTo>
                  <a:pt x="0" y="0"/>
                </a:moveTo>
                <a:lnTo>
                  <a:pt x="258" y="36"/>
                </a:lnTo>
                <a:lnTo>
                  <a:pt x="486" y="90"/>
                </a:lnTo>
                <a:lnTo>
                  <a:pt x="792" y="174"/>
                </a:lnTo>
                <a:lnTo>
                  <a:pt x="1014" y="270"/>
                </a:lnTo>
                <a:lnTo>
                  <a:pt x="1290" y="396"/>
                </a:lnTo>
                <a:lnTo>
                  <a:pt x="1506" y="528"/>
                </a:lnTo>
                <a:lnTo>
                  <a:pt x="1686" y="612"/>
                </a:lnTo>
                <a:lnTo>
                  <a:pt x="1866" y="642"/>
                </a:lnTo>
                <a:lnTo>
                  <a:pt x="2016" y="678"/>
                </a:lnTo>
                <a:lnTo>
                  <a:pt x="2142" y="756"/>
                </a:lnTo>
                <a:lnTo>
                  <a:pt x="2238" y="798"/>
                </a:lnTo>
                <a:lnTo>
                  <a:pt x="2436" y="798"/>
                </a:lnTo>
                <a:lnTo>
                  <a:pt x="2682" y="804"/>
                </a:lnTo>
                <a:lnTo>
                  <a:pt x="2826" y="792"/>
                </a:lnTo>
                <a:lnTo>
                  <a:pt x="3078" y="822"/>
                </a:lnTo>
                <a:lnTo>
                  <a:pt x="3354" y="828"/>
                </a:lnTo>
                <a:lnTo>
                  <a:pt x="3594" y="846"/>
                </a:lnTo>
                <a:lnTo>
                  <a:pt x="3894" y="894"/>
                </a:lnTo>
                <a:lnTo>
                  <a:pt x="4218" y="924"/>
                </a:lnTo>
                <a:lnTo>
                  <a:pt x="4398" y="924"/>
                </a:lnTo>
                <a:lnTo>
                  <a:pt x="4776" y="1008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7" name="Freeform 11"/>
          <p:cNvSpPr>
            <a:spLocks/>
          </p:cNvSpPr>
          <p:nvPr/>
        </p:nvSpPr>
        <p:spPr bwMode="auto">
          <a:xfrm>
            <a:off x="857250" y="3124200"/>
            <a:ext cx="7448550" cy="1609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36" y="24"/>
              </a:cxn>
              <a:cxn ang="0">
                <a:pos x="594" y="72"/>
              </a:cxn>
              <a:cxn ang="0">
                <a:pos x="816" y="90"/>
              </a:cxn>
              <a:cxn ang="0">
                <a:pos x="1134" y="90"/>
              </a:cxn>
              <a:cxn ang="0">
                <a:pos x="1470" y="120"/>
              </a:cxn>
              <a:cxn ang="0">
                <a:pos x="1764" y="162"/>
              </a:cxn>
              <a:cxn ang="0">
                <a:pos x="1926" y="204"/>
              </a:cxn>
              <a:cxn ang="0">
                <a:pos x="2016" y="186"/>
              </a:cxn>
              <a:cxn ang="0">
                <a:pos x="2196" y="264"/>
              </a:cxn>
              <a:cxn ang="0">
                <a:pos x="2520" y="366"/>
              </a:cxn>
              <a:cxn ang="0">
                <a:pos x="2856" y="516"/>
              </a:cxn>
              <a:cxn ang="0">
                <a:pos x="3090" y="588"/>
              </a:cxn>
              <a:cxn ang="0">
                <a:pos x="3162" y="660"/>
              </a:cxn>
              <a:cxn ang="0">
                <a:pos x="3420" y="738"/>
              </a:cxn>
              <a:cxn ang="0">
                <a:pos x="3708" y="798"/>
              </a:cxn>
              <a:cxn ang="0">
                <a:pos x="3984" y="876"/>
              </a:cxn>
              <a:cxn ang="0">
                <a:pos x="4344" y="930"/>
              </a:cxn>
              <a:cxn ang="0">
                <a:pos x="4518" y="966"/>
              </a:cxn>
              <a:cxn ang="0">
                <a:pos x="4692" y="1014"/>
              </a:cxn>
            </a:cxnLst>
            <a:rect l="0" t="0" r="r" b="b"/>
            <a:pathLst>
              <a:path w="4692" h="1014">
                <a:moveTo>
                  <a:pt x="0" y="0"/>
                </a:moveTo>
                <a:lnTo>
                  <a:pt x="336" y="24"/>
                </a:lnTo>
                <a:lnTo>
                  <a:pt x="594" y="72"/>
                </a:lnTo>
                <a:lnTo>
                  <a:pt x="816" y="90"/>
                </a:lnTo>
                <a:lnTo>
                  <a:pt x="1134" y="90"/>
                </a:lnTo>
                <a:lnTo>
                  <a:pt x="1470" y="120"/>
                </a:lnTo>
                <a:lnTo>
                  <a:pt x="1764" y="162"/>
                </a:lnTo>
                <a:lnTo>
                  <a:pt x="1926" y="204"/>
                </a:lnTo>
                <a:lnTo>
                  <a:pt x="2016" y="186"/>
                </a:lnTo>
                <a:lnTo>
                  <a:pt x="2196" y="264"/>
                </a:lnTo>
                <a:lnTo>
                  <a:pt x="2520" y="366"/>
                </a:lnTo>
                <a:lnTo>
                  <a:pt x="2856" y="516"/>
                </a:lnTo>
                <a:lnTo>
                  <a:pt x="3090" y="588"/>
                </a:lnTo>
                <a:lnTo>
                  <a:pt x="3162" y="660"/>
                </a:lnTo>
                <a:lnTo>
                  <a:pt x="3420" y="738"/>
                </a:lnTo>
                <a:lnTo>
                  <a:pt x="3708" y="798"/>
                </a:lnTo>
                <a:lnTo>
                  <a:pt x="3984" y="876"/>
                </a:lnTo>
                <a:lnTo>
                  <a:pt x="4344" y="930"/>
                </a:lnTo>
                <a:lnTo>
                  <a:pt x="4518" y="966"/>
                </a:lnTo>
                <a:lnTo>
                  <a:pt x="4692" y="1014"/>
                </a:lnTo>
              </a:path>
            </a:pathLst>
          </a:custGeom>
          <a:noFill/>
          <a:ln w="38100" cmpd="sng">
            <a:solidFill>
              <a:srgbClr val="FFCC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8" name="Freeform 12"/>
          <p:cNvSpPr>
            <a:spLocks/>
          </p:cNvSpPr>
          <p:nvPr/>
        </p:nvSpPr>
        <p:spPr bwMode="auto">
          <a:xfrm>
            <a:off x="838200" y="2943225"/>
            <a:ext cx="7600950" cy="733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78" y="24"/>
              </a:cxn>
              <a:cxn ang="0">
                <a:pos x="492" y="12"/>
              </a:cxn>
              <a:cxn ang="0">
                <a:pos x="768" y="24"/>
              </a:cxn>
              <a:cxn ang="0">
                <a:pos x="1122" y="42"/>
              </a:cxn>
              <a:cxn ang="0">
                <a:pos x="1650" y="84"/>
              </a:cxn>
              <a:cxn ang="0">
                <a:pos x="1866" y="54"/>
              </a:cxn>
              <a:cxn ang="0">
                <a:pos x="2046" y="60"/>
              </a:cxn>
              <a:cxn ang="0">
                <a:pos x="2220" y="126"/>
              </a:cxn>
              <a:cxn ang="0">
                <a:pos x="2484" y="156"/>
              </a:cxn>
              <a:cxn ang="0">
                <a:pos x="2856" y="174"/>
              </a:cxn>
              <a:cxn ang="0">
                <a:pos x="3222" y="216"/>
              </a:cxn>
              <a:cxn ang="0">
                <a:pos x="3306" y="246"/>
              </a:cxn>
              <a:cxn ang="0">
                <a:pos x="3384" y="228"/>
              </a:cxn>
              <a:cxn ang="0">
                <a:pos x="3762" y="276"/>
              </a:cxn>
              <a:cxn ang="0">
                <a:pos x="4050" y="354"/>
              </a:cxn>
              <a:cxn ang="0">
                <a:pos x="4314" y="396"/>
              </a:cxn>
              <a:cxn ang="0">
                <a:pos x="4458" y="426"/>
              </a:cxn>
              <a:cxn ang="0">
                <a:pos x="4566" y="408"/>
              </a:cxn>
              <a:cxn ang="0">
                <a:pos x="4788" y="462"/>
              </a:cxn>
            </a:cxnLst>
            <a:rect l="0" t="0" r="r" b="b"/>
            <a:pathLst>
              <a:path w="4788" h="462">
                <a:moveTo>
                  <a:pt x="0" y="0"/>
                </a:moveTo>
                <a:lnTo>
                  <a:pt x="378" y="24"/>
                </a:lnTo>
                <a:lnTo>
                  <a:pt x="492" y="12"/>
                </a:lnTo>
                <a:lnTo>
                  <a:pt x="768" y="24"/>
                </a:lnTo>
                <a:lnTo>
                  <a:pt x="1122" y="42"/>
                </a:lnTo>
                <a:lnTo>
                  <a:pt x="1650" y="84"/>
                </a:lnTo>
                <a:lnTo>
                  <a:pt x="1866" y="54"/>
                </a:lnTo>
                <a:lnTo>
                  <a:pt x="2046" y="60"/>
                </a:lnTo>
                <a:lnTo>
                  <a:pt x="2220" y="126"/>
                </a:lnTo>
                <a:lnTo>
                  <a:pt x="2484" y="156"/>
                </a:lnTo>
                <a:lnTo>
                  <a:pt x="2856" y="174"/>
                </a:lnTo>
                <a:lnTo>
                  <a:pt x="3222" y="216"/>
                </a:lnTo>
                <a:lnTo>
                  <a:pt x="3306" y="246"/>
                </a:lnTo>
                <a:lnTo>
                  <a:pt x="3384" y="228"/>
                </a:lnTo>
                <a:lnTo>
                  <a:pt x="3762" y="276"/>
                </a:lnTo>
                <a:lnTo>
                  <a:pt x="4050" y="354"/>
                </a:lnTo>
                <a:lnTo>
                  <a:pt x="4314" y="396"/>
                </a:lnTo>
                <a:lnTo>
                  <a:pt x="4458" y="426"/>
                </a:lnTo>
                <a:lnTo>
                  <a:pt x="4566" y="408"/>
                </a:lnTo>
                <a:lnTo>
                  <a:pt x="4788" y="462"/>
                </a:ln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9" name="Freeform 13"/>
          <p:cNvSpPr>
            <a:spLocks/>
          </p:cNvSpPr>
          <p:nvPr/>
        </p:nvSpPr>
        <p:spPr bwMode="auto">
          <a:xfrm>
            <a:off x="847725" y="2724150"/>
            <a:ext cx="7591425" cy="438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2"/>
              </a:cxn>
              <a:cxn ang="0">
                <a:pos x="342" y="0"/>
              </a:cxn>
              <a:cxn ang="0">
                <a:pos x="438" y="54"/>
              </a:cxn>
              <a:cxn ang="0">
                <a:pos x="648" y="66"/>
              </a:cxn>
              <a:cxn ang="0">
                <a:pos x="972" y="66"/>
              </a:cxn>
              <a:cxn ang="0">
                <a:pos x="1044" y="42"/>
              </a:cxn>
              <a:cxn ang="0">
                <a:pos x="1530" y="78"/>
              </a:cxn>
              <a:cxn ang="0">
                <a:pos x="1938" y="102"/>
              </a:cxn>
              <a:cxn ang="0">
                <a:pos x="2208" y="108"/>
              </a:cxn>
              <a:cxn ang="0">
                <a:pos x="2670" y="132"/>
              </a:cxn>
              <a:cxn ang="0">
                <a:pos x="3102" y="126"/>
              </a:cxn>
              <a:cxn ang="0">
                <a:pos x="3354" y="150"/>
              </a:cxn>
              <a:cxn ang="0">
                <a:pos x="3684" y="204"/>
              </a:cxn>
              <a:cxn ang="0">
                <a:pos x="3918" y="240"/>
              </a:cxn>
              <a:cxn ang="0">
                <a:pos x="4038" y="240"/>
              </a:cxn>
              <a:cxn ang="0">
                <a:pos x="4494" y="270"/>
              </a:cxn>
              <a:cxn ang="0">
                <a:pos x="4620" y="270"/>
              </a:cxn>
              <a:cxn ang="0">
                <a:pos x="4782" y="276"/>
              </a:cxn>
            </a:cxnLst>
            <a:rect l="0" t="0" r="r" b="b"/>
            <a:pathLst>
              <a:path w="4782" h="276">
                <a:moveTo>
                  <a:pt x="0" y="0"/>
                </a:moveTo>
                <a:lnTo>
                  <a:pt x="240" y="12"/>
                </a:lnTo>
                <a:lnTo>
                  <a:pt x="342" y="0"/>
                </a:lnTo>
                <a:lnTo>
                  <a:pt x="438" y="54"/>
                </a:lnTo>
                <a:lnTo>
                  <a:pt x="648" y="66"/>
                </a:lnTo>
                <a:lnTo>
                  <a:pt x="972" y="66"/>
                </a:lnTo>
                <a:lnTo>
                  <a:pt x="1044" y="42"/>
                </a:lnTo>
                <a:lnTo>
                  <a:pt x="1530" y="78"/>
                </a:lnTo>
                <a:lnTo>
                  <a:pt x="1938" y="102"/>
                </a:lnTo>
                <a:lnTo>
                  <a:pt x="2208" y="108"/>
                </a:lnTo>
                <a:lnTo>
                  <a:pt x="2670" y="132"/>
                </a:lnTo>
                <a:lnTo>
                  <a:pt x="3102" y="126"/>
                </a:lnTo>
                <a:lnTo>
                  <a:pt x="3354" y="150"/>
                </a:lnTo>
                <a:lnTo>
                  <a:pt x="3684" y="204"/>
                </a:lnTo>
                <a:lnTo>
                  <a:pt x="3918" y="240"/>
                </a:lnTo>
                <a:lnTo>
                  <a:pt x="4038" y="240"/>
                </a:lnTo>
                <a:lnTo>
                  <a:pt x="4494" y="270"/>
                </a:lnTo>
                <a:lnTo>
                  <a:pt x="4620" y="270"/>
                </a:lnTo>
                <a:lnTo>
                  <a:pt x="4782" y="276"/>
                </a:lnTo>
              </a:path>
            </a:pathLst>
          </a:custGeom>
          <a:noFill/>
          <a:ln w="38100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6308725" y="1014413"/>
            <a:ext cx="2319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/>
              <a:t>Each small tick = 20 shot points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0BD3-1519-45C6-9CC6-B972DA35447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 b="15775"/>
          <a:stretch>
            <a:fillRect/>
          </a:stretch>
        </p:blipFill>
        <p:spPr bwMode="auto">
          <a:xfrm>
            <a:off x="479425" y="1390650"/>
            <a:ext cx="8262938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514350" y="903288"/>
            <a:ext cx="1600200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Line C</a:t>
            </a:r>
          </a:p>
        </p:txBody>
      </p:sp>
      <p:sp>
        <p:nvSpPr>
          <p:cNvPr id="6153" name="Freeform 9"/>
          <p:cNvSpPr>
            <a:spLocks/>
          </p:cNvSpPr>
          <p:nvPr/>
        </p:nvSpPr>
        <p:spPr bwMode="auto">
          <a:xfrm>
            <a:off x="809625" y="4438650"/>
            <a:ext cx="7562850" cy="952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48"/>
              </a:cxn>
              <a:cxn ang="0">
                <a:pos x="318" y="30"/>
              </a:cxn>
              <a:cxn ang="0">
                <a:pos x="648" y="90"/>
              </a:cxn>
              <a:cxn ang="0">
                <a:pos x="888" y="114"/>
              </a:cxn>
              <a:cxn ang="0">
                <a:pos x="1086" y="156"/>
              </a:cxn>
              <a:cxn ang="0">
                <a:pos x="1188" y="162"/>
              </a:cxn>
              <a:cxn ang="0">
                <a:pos x="1218" y="138"/>
              </a:cxn>
              <a:cxn ang="0">
                <a:pos x="1404" y="156"/>
              </a:cxn>
              <a:cxn ang="0">
                <a:pos x="1782" y="180"/>
              </a:cxn>
              <a:cxn ang="0">
                <a:pos x="1926" y="186"/>
              </a:cxn>
              <a:cxn ang="0">
                <a:pos x="2028" y="216"/>
              </a:cxn>
              <a:cxn ang="0">
                <a:pos x="2214" y="222"/>
              </a:cxn>
              <a:cxn ang="0">
                <a:pos x="2400" y="276"/>
              </a:cxn>
              <a:cxn ang="0">
                <a:pos x="2508" y="282"/>
              </a:cxn>
              <a:cxn ang="0">
                <a:pos x="2646" y="300"/>
              </a:cxn>
              <a:cxn ang="0">
                <a:pos x="2808" y="348"/>
              </a:cxn>
              <a:cxn ang="0">
                <a:pos x="2964" y="420"/>
              </a:cxn>
              <a:cxn ang="0">
                <a:pos x="3120" y="438"/>
              </a:cxn>
              <a:cxn ang="0">
                <a:pos x="3174" y="462"/>
              </a:cxn>
              <a:cxn ang="0">
                <a:pos x="3348" y="468"/>
              </a:cxn>
              <a:cxn ang="0">
                <a:pos x="3750" y="528"/>
              </a:cxn>
              <a:cxn ang="0">
                <a:pos x="4002" y="540"/>
              </a:cxn>
              <a:cxn ang="0">
                <a:pos x="4236" y="576"/>
              </a:cxn>
              <a:cxn ang="0">
                <a:pos x="4392" y="600"/>
              </a:cxn>
              <a:cxn ang="0">
                <a:pos x="4494" y="600"/>
              </a:cxn>
              <a:cxn ang="0">
                <a:pos x="4620" y="570"/>
              </a:cxn>
              <a:cxn ang="0">
                <a:pos x="4764" y="594"/>
              </a:cxn>
            </a:cxnLst>
            <a:rect l="0" t="0" r="r" b="b"/>
            <a:pathLst>
              <a:path w="4764" h="600">
                <a:moveTo>
                  <a:pt x="0" y="0"/>
                </a:moveTo>
                <a:lnTo>
                  <a:pt x="276" y="48"/>
                </a:lnTo>
                <a:lnTo>
                  <a:pt x="318" y="30"/>
                </a:lnTo>
                <a:lnTo>
                  <a:pt x="648" y="90"/>
                </a:lnTo>
                <a:lnTo>
                  <a:pt x="888" y="114"/>
                </a:lnTo>
                <a:lnTo>
                  <a:pt x="1086" y="156"/>
                </a:lnTo>
                <a:lnTo>
                  <a:pt x="1188" y="162"/>
                </a:lnTo>
                <a:lnTo>
                  <a:pt x="1218" y="138"/>
                </a:lnTo>
                <a:lnTo>
                  <a:pt x="1404" y="156"/>
                </a:lnTo>
                <a:lnTo>
                  <a:pt x="1782" y="180"/>
                </a:lnTo>
                <a:lnTo>
                  <a:pt x="1926" y="186"/>
                </a:lnTo>
                <a:lnTo>
                  <a:pt x="2028" y="216"/>
                </a:lnTo>
                <a:lnTo>
                  <a:pt x="2214" y="222"/>
                </a:lnTo>
                <a:lnTo>
                  <a:pt x="2400" y="276"/>
                </a:lnTo>
                <a:lnTo>
                  <a:pt x="2508" y="282"/>
                </a:lnTo>
                <a:lnTo>
                  <a:pt x="2646" y="300"/>
                </a:lnTo>
                <a:lnTo>
                  <a:pt x="2808" y="348"/>
                </a:lnTo>
                <a:lnTo>
                  <a:pt x="2964" y="420"/>
                </a:lnTo>
                <a:lnTo>
                  <a:pt x="3120" y="438"/>
                </a:lnTo>
                <a:lnTo>
                  <a:pt x="3174" y="462"/>
                </a:lnTo>
                <a:lnTo>
                  <a:pt x="3348" y="468"/>
                </a:lnTo>
                <a:lnTo>
                  <a:pt x="3750" y="528"/>
                </a:lnTo>
                <a:lnTo>
                  <a:pt x="4002" y="540"/>
                </a:lnTo>
                <a:lnTo>
                  <a:pt x="4236" y="576"/>
                </a:lnTo>
                <a:lnTo>
                  <a:pt x="4392" y="600"/>
                </a:lnTo>
                <a:lnTo>
                  <a:pt x="4494" y="600"/>
                </a:lnTo>
                <a:lnTo>
                  <a:pt x="4620" y="570"/>
                </a:lnTo>
                <a:lnTo>
                  <a:pt x="4764" y="594"/>
                </a:lnTo>
              </a:path>
            </a:pathLst>
          </a:cu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5" name="Freeform 11"/>
          <p:cNvSpPr>
            <a:spLocks/>
          </p:cNvSpPr>
          <p:nvPr/>
        </p:nvSpPr>
        <p:spPr bwMode="auto">
          <a:xfrm>
            <a:off x="809625" y="3295650"/>
            <a:ext cx="7572375" cy="1905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0" y="42"/>
              </a:cxn>
              <a:cxn ang="0">
                <a:pos x="324" y="108"/>
              </a:cxn>
              <a:cxn ang="0">
                <a:pos x="420" y="138"/>
              </a:cxn>
              <a:cxn ang="0">
                <a:pos x="522" y="210"/>
              </a:cxn>
              <a:cxn ang="0">
                <a:pos x="624" y="228"/>
              </a:cxn>
              <a:cxn ang="0">
                <a:pos x="744" y="318"/>
              </a:cxn>
              <a:cxn ang="0">
                <a:pos x="846" y="438"/>
              </a:cxn>
              <a:cxn ang="0">
                <a:pos x="972" y="546"/>
              </a:cxn>
              <a:cxn ang="0">
                <a:pos x="1086" y="600"/>
              </a:cxn>
              <a:cxn ang="0">
                <a:pos x="1260" y="636"/>
              </a:cxn>
              <a:cxn ang="0">
                <a:pos x="1350" y="696"/>
              </a:cxn>
              <a:cxn ang="0">
                <a:pos x="1458" y="744"/>
              </a:cxn>
              <a:cxn ang="0">
                <a:pos x="1596" y="774"/>
              </a:cxn>
              <a:cxn ang="0">
                <a:pos x="1704" y="744"/>
              </a:cxn>
              <a:cxn ang="0">
                <a:pos x="1824" y="780"/>
              </a:cxn>
              <a:cxn ang="0">
                <a:pos x="1902" y="780"/>
              </a:cxn>
              <a:cxn ang="0">
                <a:pos x="2088" y="816"/>
              </a:cxn>
              <a:cxn ang="0">
                <a:pos x="2280" y="816"/>
              </a:cxn>
              <a:cxn ang="0">
                <a:pos x="2484" y="882"/>
              </a:cxn>
              <a:cxn ang="0">
                <a:pos x="2532" y="852"/>
              </a:cxn>
              <a:cxn ang="0">
                <a:pos x="2772" y="942"/>
              </a:cxn>
              <a:cxn ang="0">
                <a:pos x="3096" y="1020"/>
              </a:cxn>
              <a:cxn ang="0">
                <a:pos x="3390" y="1062"/>
              </a:cxn>
              <a:cxn ang="0">
                <a:pos x="3744" y="1104"/>
              </a:cxn>
              <a:cxn ang="0">
                <a:pos x="3918" y="1134"/>
              </a:cxn>
              <a:cxn ang="0">
                <a:pos x="4140" y="1164"/>
              </a:cxn>
              <a:cxn ang="0">
                <a:pos x="4308" y="1176"/>
              </a:cxn>
              <a:cxn ang="0">
                <a:pos x="4452" y="1200"/>
              </a:cxn>
              <a:cxn ang="0">
                <a:pos x="4578" y="1194"/>
              </a:cxn>
              <a:cxn ang="0">
                <a:pos x="4626" y="1164"/>
              </a:cxn>
              <a:cxn ang="0">
                <a:pos x="4770" y="1194"/>
              </a:cxn>
            </a:cxnLst>
            <a:rect l="0" t="0" r="r" b="b"/>
            <a:pathLst>
              <a:path w="4770" h="1200">
                <a:moveTo>
                  <a:pt x="0" y="0"/>
                </a:moveTo>
                <a:lnTo>
                  <a:pt x="180" y="42"/>
                </a:lnTo>
                <a:lnTo>
                  <a:pt x="324" y="108"/>
                </a:lnTo>
                <a:lnTo>
                  <a:pt x="420" y="138"/>
                </a:lnTo>
                <a:lnTo>
                  <a:pt x="522" y="210"/>
                </a:lnTo>
                <a:lnTo>
                  <a:pt x="624" y="228"/>
                </a:lnTo>
                <a:lnTo>
                  <a:pt x="744" y="318"/>
                </a:lnTo>
                <a:lnTo>
                  <a:pt x="846" y="438"/>
                </a:lnTo>
                <a:lnTo>
                  <a:pt x="972" y="546"/>
                </a:lnTo>
                <a:lnTo>
                  <a:pt x="1086" y="600"/>
                </a:lnTo>
                <a:lnTo>
                  <a:pt x="1260" y="636"/>
                </a:lnTo>
                <a:lnTo>
                  <a:pt x="1350" y="696"/>
                </a:lnTo>
                <a:lnTo>
                  <a:pt x="1458" y="744"/>
                </a:lnTo>
                <a:lnTo>
                  <a:pt x="1596" y="774"/>
                </a:lnTo>
                <a:lnTo>
                  <a:pt x="1704" y="744"/>
                </a:lnTo>
                <a:lnTo>
                  <a:pt x="1824" y="780"/>
                </a:lnTo>
                <a:lnTo>
                  <a:pt x="1902" y="780"/>
                </a:lnTo>
                <a:lnTo>
                  <a:pt x="2088" y="816"/>
                </a:lnTo>
                <a:lnTo>
                  <a:pt x="2280" y="816"/>
                </a:lnTo>
                <a:lnTo>
                  <a:pt x="2484" y="882"/>
                </a:lnTo>
                <a:lnTo>
                  <a:pt x="2532" y="852"/>
                </a:lnTo>
                <a:lnTo>
                  <a:pt x="2772" y="942"/>
                </a:lnTo>
                <a:lnTo>
                  <a:pt x="3096" y="1020"/>
                </a:lnTo>
                <a:lnTo>
                  <a:pt x="3390" y="1062"/>
                </a:lnTo>
                <a:lnTo>
                  <a:pt x="3744" y="1104"/>
                </a:lnTo>
                <a:lnTo>
                  <a:pt x="3918" y="1134"/>
                </a:lnTo>
                <a:lnTo>
                  <a:pt x="4140" y="1164"/>
                </a:lnTo>
                <a:lnTo>
                  <a:pt x="4308" y="1176"/>
                </a:lnTo>
                <a:lnTo>
                  <a:pt x="4452" y="1200"/>
                </a:lnTo>
                <a:lnTo>
                  <a:pt x="4578" y="1194"/>
                </a:lnTo>
                <a:lnTo>
                  <a:pt x="4626" y="1164"/>
                </a:lnTo>
                <a:lnTo>
                  <a:pt x="4770" y="1194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6" name="Freeform 12"/>
          <p:cNvSpPr>
            <a:spLocks/>
          </p:cNvSpPr>
          <p:nvPr/>
        </p:nvSpPr>
        <p:spPr bwMode="auto">
          <a:xfrm>
            <a:off x="828675" y="3114675"/>
            <a:ext cx="4124325" cy="15621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4" y="36"/>
              </a:cxn>
              <a:cxn ang="0">
                <a:pos x="786" y="102"/>
              </a:cxn>
              <a:cxn ang="0">
                <a:pos x="1152" y="138"/>
              </a:cxn>
              <a:cxn ang="0">
                <a:pos x="1308" y="162"/>
              </a:cxn>
              <a:cxn ang="0">
                <a:pos x="1446" y="216"/>
              </a:cxn>
              <a:cxn ang="0">
                <a:pos x="1620" y="252"/>
              </a:cxn>
              <a:cxn ang="0">
                <a:pos x="1818" y="354"/>
              </a:cxn>
              <a:cxn ang="0">
                <a:pos x="2010" y="522"/>
              </a:cxn>
              <a:cxn ang="0">
                <a:pos x="2244" y="732"/>
              </a:cxn>
              <a:cxn ang="0">
                <a:pos x="2364" y="858"/>
              </a:cxn>
              <a:cxn ang="0">
                <a:pos x="2502" y="942"/>
              </a:cxn>
              <a:cxn ang="0">
                <a:pos x="2598" y="984"/>
              </a:cxn>
            </a:cxnLst>
            <a:rect l="0" t="0" r="r" b="b"/>
            <a:pathLst>
              <a:path w="2598" h="984">
                <a:moveTo>
                  <a:pt x="0" y="0"/>
                </a:moveTo>
                <a:lnTo>
                  <a:pt x="324" y="36"/>
                </a:lnTo>
                <a:lnTo>
                  <a:pt x="786" y="102"/>
                </a:lnTo>
                <a:lnTo>
                  <a:pt x="1152" y="138"/>
                </a:lnTo>
                <a:lnTo>
                  <a:pt x="1308" y="162"/>
                </a:lnTo>
                <a:lnTo>
                  <a:pt x="1446" y="216"/>
                </a:lnTo>
                <a:lnTo>
                  <a:pt x="1620" y="252"/>
                </a:lnTo>
                <a:lnTo>
                  <a:pt x="1818" y="354"/>
                </a:lnTo>
                <a:lnTo>
                  <a:pt x="2010" y="522"/>
                </a:lnTo>
                <a:lnTo>
                  <a:pt x="2244" y="732"/>
                </a:lnTo>
                <a:lnTo>
                  <a:pt x="2364" y="858"/>
                </a:lnTo>
                <a:lnTo>
                  <a:pt x="2502" y="942"/>
                </a:lnTo>
                <a:lnTo>
                  <a:pt x="2598" y="984"/>
                </a:lnTo>
              </a:path>
            </a:pathLst>
          </a:custGeom>
          <a:noFill/>
          <a:ln w="38100" cmpd="sng">
            <a:solidFill>
              <a:srgbClr val="FFCC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9" name="Freeform 15"/>
          <p:cNvSpPr>
            <a:spLocks/>
          </p:cNvSpPr>
          <p:nvPr/>
        </p:nvSpPr>
        <p:spPr bwMode="auto">
          <a:xfrm>
            <a:off x="809625" y="2962275"/>
            <a:ext cx="7562850" cy="20383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6" y="24"/>
              </a:cxn>
              <a:cxn ang="0">
                <a:pos x="444" y="42"/>
              </a:cxn>
              <a:cxn ang="0">
                <a:pos x="642" y="18"/>
              </a:cxn>
              <a:cxn ang="0">
                <a:pos x="804" y="30"/>
              </a:cxn>
              <a:cxn ang="0">
                <a:pos x="1032" y="72"/>
              </a:cxn>
              <a:cxn ang="0">
                <a:pos x="1392" y="84"/>
              </a:cxn>
              <a:cxn ang="0">
                <a:pos x="1740" y="120"/>
              </a:cxn>
              <a:cxn ang="0">
                <a:pos x="1902" y="144"/>
              </a:cxn>
              <a:cxn ang="0">
                <a:pos x="2076" y="180"/>
              </a:cxn>
              <a:cxn ang="0">
                <a:pos x="2328" y="210"/>
              </a:cxn>
              <a:cxn ang="0">
                <a:pos x="2520" y="246"/>
              </a:cxn>
              <a:cxn ang="0">
                <a:pos x="2598" y="390"/>
              </a:cxn>
              <a:cxn ang="0">
                <a:pos x="2736" y="558"/>
              </a:cxn>
              <a:cxn ang="0">
                <a:pos x="2880" y="726"/>
              </a:cxn>
              <a:cxn ang="0">
                <a:pos x="3108" y="906"/>
              </a:cxn>
              <a:cxn ang="0">
                <a:pos x="3240" y="1074"/>
              </a:cxn>
              <a:cxn ang="0">
                <a:pos x="3372" y="1146"/>
              </a:cxn>
              <a:cxn ang="0">
                <a:pos x="3528" y="1200"/>
              </a:cxn>
              <a:cxn ang="0">
                <a:pos x="3780" y="1206"/>
              </a:cxn>
              <a:cxn ang="0">
                <a:pos x="3906" y="1194"/>
              </a:cxn>
              <a:cxn ang="0">
                <a:pos x="4092" y="1242"/>
              </a:cxn>
              <a:cxn ang="0">
                <a:pos x="4470" y="1284"/>
              </a:cxn>
              <a:cxn ang="0">
                <a:pos x="4650" y="1242"/>
              </a:cxn>
              <a:cxn ang="0">
                <a:pos x="4764" y="1254"/>
              </a:cxn>
            </a:cxnLst>
            <a:rect l="0" t="0" r="r" b="b"/>
            <a:pathLst>
              <a:path w="4764" h="1284">
                <a:moveTo>
                  <a:pt x="0" y="0"/>
                </a:moveTo>
                <a:lnTo>
                  <a:pt x="306" y="24"/>
                </a:lnTo>
                <a:lnTo>
                  <a:pt x="444" y="42"/>
                </a:lnTo>
                <a:lnTo>
                  <a:pt x="642" y="18"/>
                </a:lnTo>
                <a:lnTo>
                  <a:pt x="804" y="30"/>
                </a:lnTo>
                <a:lnTo>
                  <a:pt x="1032" y="72"/>
                </a:lnTo>
                <a:lnTo>
                  <a:pt x="1392" y="84"/>
                </a:lnTo>
                <a:lnTo>
                  <a:pt x="1740" y="120"/>
                </a:lnTo>
                <a:lnTo>
                  <a:pt x="1902" y="144"/>
                </a:lnTo>
                <a:lnTo>
                  <a:pt x="2076" y="180"/>
                </a:lnTo>
                <a:lnTo>
                  <a:pt x="2328" y="210"/>
                </a:lnTo>
                <a:lnTo>
                  <a:pt x="2520" y="246"/>
                </a:lnTo>
                <a:lnTo>
                  <a:pt x="2598" y="390"/>
                </a:lnTo>
                <a:lnTo>
                  <a:pt x="2736" y="558"/>
                </a:lnTo>
                <a:lnTo>
                  <a:pt x="2880" y="726"/>
                </a:lnTo>
                <a:lnTo>
                  <a:pt x="3108" y="906"/>
                </a:lnTo>
                <a:lnTo>
                  <a:pt x="3240" y="1074"/>
                </a:lnTo>
                <a:lnTo>
                  <a:pt x="3372" y="1146"/>
                </a:lnTo>
                <a:lnTo>
                  <a:pt x="3528" y="1200"/>
                </a:lnTo>
                <a:lnTo>
                  <a:pt x="3780" y="1206"/>
                </a:lnTo>
                <a:lnTo>
                  <a:pt x="3906" y="1194"/>
                </a:lnTo>
                <a:lnTo>
                  <a:pt x="4092" y="1242"/>
                </a:lnTo>
                <a:lnTo>
                  <a:pt x="4470" y="1284"/>
                </a:lnTo>
                <a:lnTo>
                  <a:pt x="4650" y="1242"/>
                </a:lnTo>
                <a:lnTo>
                  <a:pt x="4764" y="1254"/>
                </a:ln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60" name="Freeform 16"/>
          <p:cNvSpPr>
            <a:spLocks/>
          </p:cNvSpPr>
          <p:nvPr/>
        </p:nvSpPr>
        <p:spPr bwMode="auto">
          <a:xfrm>
            <a:off x="847725" y="2743200"/>
            <a:ext cx="7581900" cy="704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94" y="36"/>
              </a:cxn>
              <a:cxn ang="0">
                <a:pos x="468" y="42"/>
              </a:cxn>
              <a:cxn ang="0">
                <a:pos x="684" y="42"/>
              </a:cxn>
              <a:cxn ang="0">
                <a:pos x="978" y="48"/>
              </a:cxn>
              <a:cxn ang="0">
                <a:pos x="1152" y="90"/>
              </a:cxn>
              <a:cxn ang="0">
                <a:pos x="1542" y="120"/>
              </a:cxn>
              <a:cxn ang="0">
                <a:pos x="1848" y="132"/>
              </a:cxn>
              <a:cxn ang="0">
                <a:pos x="2172" y="96"/>
              </a:cxn>
              <a:cxn ang="0">
                <a:pos x="2400" y="96"/>
              </a:cxn>
              <a:cxn ang="0">
                <a:pos x="2502" y="126"/>
              </a:cxn>
              <a:cxn ang="0">
                <a:pos x="2568" y="102"/>
              </a:cxn>
              <a:cxn ang="0">
                <a:pos x="2652" y="138"/>
              </a:cxn>
              <a:cxn ang="0">
                <a:pos x="2862" y="114"/>
              </a:cxn>
              <a:cxn ang="0">
                <a:pos x="3024" y="180"/>
              </a:cxn>
              <a:cxn ang="0">
                <a:pos x="3210" y="150"/>
              </a:cxn>
              <a:cxn ang="0">
                <a:pos x="3414" y="174"/>
              </a:cxn>
              <a:cxn ang="0">
                <a:pos x="3660" y="192"/>
              </a:cxn>
              <a:cxn ang="0">
                <a:pos x="3804" y="204"/>
              </a:cxn>
              <a:cxn ang="0">
                <a:pos x="3876" y="222"/>
              </a:cxn>
              <a:cxn ang="0">
                <a:pos x="3972" y="294"/>
              </a:cxn>
              <a:cxn ang="0">
                <a:pos x="4086" y="300"/>
              </a:cxn>
              <a:cxn ang="0">
                <a:pos x="4158" y="330"/>
              </a:cxn>
              <a:cxn ang="0">
                <a:pos x="4332" y="336"/>
              </a:cxn>
              <a:cxn ang="0">
                <a:pos x="4422" y="366"/>
              </a:cxn>
              <a:cxn ang="0">
                <a:pos x="4644" y="402"/>
              </a:cxn>
              <a:cxn ang="0">
                <a:pos x="4776" y="444"/>
              </a:cxn>
            </a:cxnLst>
            <a:rect l="0" t="0" r="r" b="b"/>
            <a:pathLst>
              <a:path w="4776" h="444">
                <a:moveTo>
                  <a:pt x="0" y="0"/>
                </a:moveTo>
                <a:lnTo>
                  <a:pt x="294" y="36"/>
                </a:lnTo>
                <a:lnTo>
                  <a:pt x="468" y="42"/>
                </a:lnTo>
                <a:lnTo>
                  <a:pt x="684" y="42"/>
                </a:lnTo>
                <a:lnTo>
                  <a:pt x="978" y="48"/>
                </a:lnTo>
                <a:lnTo>
                  <a:pt x="1152" y="90"/>
                </a:lnTo>
                <a:lnTo>
                  <a:pt x="1542" y="120"/>
                </a:lnTo>
                <a:lnTo>
                  <a:pt x="1848" y="132"/>
                </a:lnTo>
                <a:lnTo>
                  <a:pt x="2172" y="96"/>
                </a:lnTo>
                <a:lnTo>
                  <a:pt x="2400" y="96"/>
                </a:lnTo>
                <a:lnTo>
                  <a:pt x="2502" y="126"/>
                </a:lnTo>
                <a:lnTo>
                  <a:pt x="2568" y="102"/>
                </a:lnTo>
                <a:lnTo>
                  <a:pt x="2652" y="138"/>
                </a:lnTo>
                <a:lnTo>
                  <a:pt x="2862" y="114"/>
                </a:lnTo>
                <a:lnTo>
                  <a:pt x="3024" y="180"/>
                </a:lnTo>
                <a:lnTo>
                  <a:pt x="3210" y="150"/>
                </a:lnTo>
                <a:lnTo>
                  <a:pt x="3414" y="174"/>
                </a:lnTo>
                <a:lnTo>
                  <a:pt x="3660" y="192"/>
                </a:lnTo>
                <a:lnTo>
                  <a:pt x="3804" y="204"/>
                </a:lnTo>
                <a:lnTo>
                  <a:pt x="3876" y="222"/>
                </a:lnTo>
                <a:lnTo>
                  <a:pt x="3972" y="294"/>
                </a:lnTo>
                <a:lnTo>
                  <a:pt x="4086" y="300"/>
                </a:lnTo>
                <a:lnTo>
                  <a:pt x="4158" y="330"/>
                </a:lnTo>
                <a:lnTo>
                  <a:pt x="4332" y="336"/>
                </a:lnTo>
                <a:lnTo>
                  <a:pt x="4422" y="366"/>
                </a:lnTo>
                <a:lnTo>
                  <a:pt x="4644" y="402"/>
                </a:lnTo>
                <a:lnTo>
                  <a:pt x="4776" y="444"/>
                </a:lnTo>
              </a:path>
            </a:pathLst>
          </a:custGeom>
          <a:noFill/>
          <a:ln w="38100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6308725" y="1014413"/>
            <a:ext cx="2319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/>
              <a:t>Each small tick = 30 shot points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0BD3-1519-45C6-9CC6-B972DA35447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 b="15804"/>
          <a:stretch>
            <a:fillRect/>
          </a:stretch>
        </p:blipFill>
        <p:spPr bwMode="auto">
          <a:xfrm>
            <a:off x="479425" y="1390650"/>
            <a:ext cx="8262938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514350" y="903288"/>
            <a:ext cx="1600200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Line D</a:t>
            </a:r>
          </a:p>
        </p:txBody>
      </p:sp>
      <p:sp>
        <p:nvSpPr>
          <p:cNvPr id="8201" name="Freeform 9"/>
          <p:cNvSpPr>
            <a:spLocks/>
          </p:cNvSpPr>
          <p:nvPr/>
        </p:nvSpPr>
        <p:spPr bwMode="auto">
          <a:xfrm>
            <a:off x="847725" y="4305300"/>
            <a:ext cx="6581775" cy="1200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72" y="66"/>
              </a:cxn>
              <a:cxn ang="0">
                <a:pos x="720" y="108"/>
              </a:cxn>
              <a:cxn ang="0">
                <a:pos x="894" y="108"/>
              </a:cxn>
              <a:cxn ang="0">
                <a:pos x="990" y="108"/>
              </a:cxn>
              <a:cxn ang="0">
                <a:pos x="1158" y="138"/>
              </a:cxn>
              <a:cxn ang="0">
                <a:pos x="1392" y="180"/>
              </a:cxn>
              <a:cxn ang="0">
                <a:pos x="1530" y="198"/>
              </a:cxn>
              <a:cxn ang="0">
                <a:pos x="1722" y="210"/>
              </a:cxn>
              <a:cxn ang="0">
                <a:pos x="2136" y="252"/>
              </a:cxn>
              <a:cxn ang="0">
                <a:pos x="2370" y="264"/>
              </a:cxn>
              <a:cxn ang="0">
                <a:pos x="2580" y="300"/>
              </a:cxn>
              <a:cxn ang="0">
                <a:pos x="2850" y="378"/>
              </a:cxn>
              <a:cxn ang="0">
                <a:pos x="3132" y="402"/>
              </a:cxn>
              <a:cxn ang="0">
                <a:pos x="3264" y="438"/>
              </a:cxn>
              <a:cxn ang="0">
                <a:pos x="3402" y="462"/>
              </a:cxn>
              <a:cxn ang="0">
                <a:pos x="3570" y="528"/>
              </a:cxn>
              <a:cxn ang="0">
                <a:pos x="3756" y="624"/>
              </a:cxn>
              <a:cxn ang="0">
                <a:pos x="3960" y="666"/>
              </a:cxn>
              <a:cxn ang="0">
                <a:pos x="4104" y="738"/>
              </a:cxn>
              <a:cxn ang="0">
                <a:pos x="4146" y="756"/>
              </a:cxn>
            </a:cxnLst>
            <a:rect l="0" t="0" r="r" b="b"/>
            <a:pathLst>
              <a:path w="4146" h="756">
                <a:moveTo>
                  <a:pt x="0" y="0"/>
                </a:moveTo>
                <a:lnTo>
                  <a:pt x="372" y="66"/>
                </a:lnTo>
                <a:lnTo>
                  <a:pt x="720" y="108"/>
                </a:lnTo>
                <a:lnTo>
                  <a:pt x="894" y="108"/>
                </a:lnTo>
                <a:lnTo>
                  <a:pt x="990" y="108"/>
                </a:lnTo>
                <a:lnTo>
                  <a:pt x="1158" y="138"/>
                </a:lnTo>
                <a:lnTo>
                  <a:pt x="1392" y="180"/>
                </a:lnTo>
                <a:lnTo>
                  <a:pt x="1530" y="198"/>
                </a:lnTo>
                <a:lnTo>
                  <a:pt x="1722" y="210"/>
                </a:lnTo>
                <a:lnTo>
                  <a:pt x="2136" y="252"/>
                </a:lnTo>
                <a:lnTo>
                  <a:pt x="2370" y="264"/>
                </a:lnTo>
                <a:lnTo>
                  <a:pt x="2580" y="300"/>
                </a:lnTo>
                <a:lnTo>
                  <a:pt x="2850" y="378"/>
                </a:lnTo>
                <a:lnTo>
                  <a:pt x="3132" y="402"/>
                </a:lnTo>
                <a:lnTo>
                  <a:pt x="3264" y="438"/>
                </a:lnTo>
                <a:lnTo>
                  <a:pt x="3402" y="462"/>
                </a:lnTo>
                <a:lnTo>
                  <a:pt x="3570" y="528"/>
                </a:lnTo>
                <a:lnTo>
                  <a:pt x="3756" y="624"/>
                </a:lnTo>
                <a:lnTo>
                  <a:pt x="3960" y="666"/>
                </a:lnTo>
                <a:lnTo>
                  <a:pt x="4104" y="738"/>
                </a:lnTo>
                <a:lnTo>
                  <a:pt x="4146" y="756"/>
                </a:lnTo>
              </a:path>
            </a:pathLst>
          </a:cu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2" name="Freeform 10"/>
          <p:cNvSpPr>
            <a:spLocks/>
          </p:cNvSpPr>
          <p:nvPr/>
        </p:nvSpPr>
        <p:spPr bwMode="auto">
          <a:xfrm>
            <a:off x="838200" y="3429000"/>
            <a:ext cx="7553325" cy="1905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6" y="18"/>
              </a:cxn>
              <a:cxn ang="0">
                <a:pos x="378" y="96"/>
              </a:cxn>
              <a:cxn ang="0">
                <a:pos x="510" y="174"/>
              </a:cxn>
              <a:cxn ang="0">
                <a:pos x="612" y="258"/>
              </a:cxn>
              <a:cxn ang="0">
                <a:pos x="672" y="288"/>
              </a:cxn>
              <a:cxn ang="0">
                <a:pos x="798" y="306"/>
              </a:cxn>
              <a:cxn ang="0">
                <a:pos x="966" y="330"/>
              </a:cxn>
              <a:cxn ang="0">
                <a:pos x="1200" y="438"/>
              </a:cxn>
              <a:cxn ang="0">
                <a:pos x="1482" y="528"/>
              </a:cxn>
              <a:cxn ang="0">
                <a:pos x="1704" y="600"/>
              </a:cxn>
              <a:cxn ang="0">
                <a:pos x="1824" y="648"/>
              </a:cxn>
              <a:cxn ang="0">
                <a:pos x="2058" y="654"/>
              </a:cxn>
              <a:cxn ang="0">
                <a:pos x="2346" y="690"/>
              </a:cxn>
              <a:cxn ang="0">
                <a:pos x="2616" y="714"/>
              </a:cxn>
              <a:cxn ang="0">
                <a:pos x="3156" y="822"/>
              </a:cxn>
              <a:cxn ang="0">
                <a:pos x="3408" y="864"/>
              </a:cxn>
              <a:cxn ang="0">
                <a:pos x="3648" y="954"/>
              </a:cxn>
              <a:cxn ang="0">
                <a:pos x="3870" y="1026"/>
              </a:cxn>
              <a:cxn ang="0">
                <a:pos x="4104" y="1098"/>
              </a:cxn>
              <a:cxn ang="0">
                <a:pos x="4338" y="1170"/>
              </a:cxn>
              <a:cxn ang="0">
                <a:pos x="4518" y="1200"/>
              </a:cxn>
              <a:cxn ang="0">
                <a:pos x="4650" y="1182"/>
              </a:cxn>
              <a:cxn ang="0">
                <a:pos x="4758" y="1188"/>
              </a:cxn>
            </a:cxnLst>
            <a:rect l="0" t="0" r="r" b="b"/>
            <a:pathLst>
              <a:path w="4758" h="1200">
                <a:moveTo>
                  <a:pt x="0" y="0"/>
                </a:moveTo>
                <a:lnTo>
                  <a:pt x="186" y="18"/>
                </a:lnTo>
                <a:lnTo>
                  <a:pt x="378" y="96"/>
                </a:lnTo>
                <a:lnTo>
                  <a:pt x="510" y="174"/>
                </a:lnTo>
                <a:lnTo>
                  <a:pt x="612" y="258"/>
                </a:lnTo>
                <a:lnTo>
                  <a:pt x="672" y="288"/>
                </a:lnTo>
                <a:lnTo>
                  <a:pt x="798" y="306"/>
                </a:lnTo>
                <a:lnTo>
                  <a:pt x="966" y="330"/>
                </a:lnTo>
                <a:lnTo>
                  <a:pt x="1200" y="438"/>
                </a:lnTo>
                <a:lnTo>
                  <a:pt x="1482" y="528"/>
                </a:lnTo>
                <a:lnTo>
                  <a:pt x="1704" y="600"/>
                </a:lnTo>
                <a:lnTo>
                  <a:pt x="1824" y="648"/>
                </a:lnTo>
                <a:lnTo>
                  <a:pt x="2058" y="654"/>
                </a:lnTo>
                <a:lnTo>
                  <a:pt x="2346" y="690"/>
                </a:lnTo>
                <a:lnTo>
                  <a:pt x="2616" y="714"/>
                </a:lnTo>
                <a:lnTo>
                  <a:pt x="3156" y="822"/>
                </a:lnTo>
                <a:lnTo>
                  <a:pt x="3408" y="864"/>
                </a:lnTo>
                <a:lnTo>
                  <a:pt x="3648" y="954"/>
                </a:lnTo>
                <a:lnTo>
                  <a:pt x="3870" y="1026"/>
                </a:lnTo>
                <a:lnTo>
                  <a:pt x="4104" y="1098"/>
                </a:lnTo>
                <a:lnTo>
                  <a:pt x="4338" y="1170"/>
                </a:lnTo>
                <a:lnTo>
                  <a:pt x="4518" y="1200"/>
                </a:lnTo>
                <a:lnTo>
                  <a:pt x="4650" y="1182"/>
                </a:lnTo>
                <a:lnTo>
                  <a:pt x="4758" y="1188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4" name="Freeform 12"/>
          <p:cNvSpPr>
            <a:spLocks/>
          </p:cNvSpPr>
          <p:nvPr/>
        </p:nvSpPr>
        <p:spPr bwMode="auto">
          <a:xfrm>
            <a:off x="828675" y="3152775"/>
            <a:ext cx="4752975" cy="1466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0"/>
              </a:cxn>
              <a:cxn ang="0">
                <a:pos x="246" y="36"/>
              </a:cxn>
              <a:cxn ang="0">
                <a:pos x="510" y="36"/>
              </a:cxn>
              <a:cxn ang="0">
                <a:pos x="906" y="60"/>
              </a:cxn>
              <a:cxn ang="0">
                <a:pos x="1428" y="126"/>
              </a:cxn>
              <a:cxn ang="0">
                <a:pos x="1596" y="198"/>
              </a:cxn>
              <a:cxn ang="0">
                <a:pos x="1716" y="270"/>
              </a:cxn>
              <a:cxn ang="0">
                <a:pos x="1758" y="348"/>
              </a:cxn>
              <a:cxn ang="0">
                <a:pos x="1800" y="414"/>
              </a:cxn>
              <a:cxn ang="0">
                <a:pos x="1884" y="456"/>
              </a:cxn>
              <a:cxn ang="0">
                <a:pos x="1992" y="456"/>
              </a:cxn>
              <a:cxn ang="0">
                <a:pos x="2136" y="516"/>
              </a:cxn>
              <a:cxn ang="0">
                <a:pos x="2238" y="582"/>
              </a:cxn>
              <a:cxn ang="0">
                <a:pos x="2382" y="624"/>
              </a:cxn>
              <a:cxn ang="0">
                <a:pos x="2478" y="636"/>
              </a:cxn>
              <a:cxn ang="0">
                <a:pos x="2628" y="726"/>
              </a:cxn>
              <a:cxn ang="0">
                <a:pos x="2808" y="822"/>
              </a:cxn>
              <a:cxn ang="0">
                <a:pos x="2994" y="924"/>
              </a:cxn>
            </a:cxnLst>
            <a:rect l="0" t="0" r="r" b="b"/>
            <a:pathLst>
              <a:path w="2994" h="924">
                <a:moveTo>
                  <a:pt x="0" y="0"/>
                </a:moveTo>
                <a:lnTo>
                  <a:pt x="96" y="0"/>
                </a:lnTo>
                <a:lnTo>
                  <a:pt x="246" y="36"/>
                </a:lnTo>
                <a:lnTo>
                  <a:pt x="510" y="36"/>
                </a:lnTo>
                <a:lnTo>
                  <a:pt x="906" y="60"/>
                </a:lnTo>
                <a:lnTo>
                  <a:pt x="1428" y="126"/>
                </a:lnTo>
                <a:lnTo>
                  <a:pt x="1596" y="198"/>
                </a:lnTo>
                <a:lnTo>
                  <a:pt x="1716" y="270"/>
                </a:lnTo>
                <a:lnTo>
                  <a:pt x="1758" y="348"/>
                </a:lnTo>
                <a:lnTo>
                  <a:pt x="1800" y="414"/>
                </a:lnTo>
                <a:lnTo>
                  <a:pt x="1884" y="456"/>
                </a:lnTo>
                <a:lnTo>
                  <a:pt x="1992" y="456"/>
                </a:lnTo>
                <a:lnTo>
                  <a:pt x="2136" y="516"/>
                </a:lnTo>
                <a:lnTo>
                  <a:pt x="2238" y="582"/>
                </a:lnTo>
                <a:lnTo>
                  <a:pt x="2382" y="624"/>
                </a:lnTo>
                <a:lnTo>
                  <a:pt x="2478" y="636"/>
                </a:lnTo>
                <a:lnTo>
                  <a:pt x="2628" y="726"/>
                </a:lnTo>
                <a:lnTo>
                  <a:pt x="2808" y="822"/>
                </a:lnTo>
                <a:lnTo>
                  <a:pt x="2994" y="924"/>
                </a:lnTo>
              </a:path>
            </a:pathLst>
          </a:custGeom>
          <a:noFill/>
          <a:ln w="38100" cmpd="sng">
            <a:solidFill>
              <a:srgbClr val="FFCC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5" name="Freeform 13"/>
          <p:cNvSpPr>
            <a:spLocks/>
          </p:cNvSpPr>
          <p:nvPr/>
        </p:nvSpPr>
        <p:spPr bwMode="auto">
          <a:xfrm>
            <a:off x="828675" y="2990850"/>
            <a:ext cx="7600950" cy="2162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6" y="36"/>
              </a:cxn>
              <a:cxn ang="0">
                <a:pos x="636" y="36"/>
              </a:cxn>
              <a:cxn ang="0">
                <a:pos x="1152" y="30"/>
              </a:cxn>
              <a:cxn ang="0">
                <a:pos x="1386" y="30"/>
              </a:cxn>
              <a:cxn ang="0">
                <a:pos x="1554" y="72"/>
              </a:cxn>
              <a:cxn ang="0">
                <a:pos x="1932" y="138"/>
              </a:cxn>
              <a:cxn ang="0">
                <a:pos x="2196" y="186"/>
              </a:cxn>
              <a:cxn ang="0">
                <a:pos x="2502" y="192"/>
              </a:cxn>
              <a:cxn ang="0">
                <a:pos x="2730" y="216"/>
              </a:cxn>
              <a:cxn ang="0">
                <a:pos x="2946" y="312"/>
              </a:cxn>
              <a:cxn ang="0">
                <a:pos x="3090" y="348"/>
              </a:cxn>
              <a:cxn ang="0">
                <a:pos x="3162" y="366"/>
              </a:cxn>
              <a:cxn ang="0">
                <a:pos x="3210" y="342"/>
              </a:cxn>
              <a:cxn ang="0">
                <a:pos x="3336" y="426"/>
              </a:cxn>
              <a:cxn ang="0">
                <a:pos x="3408" y="624"/>
              </a:cxn>
              <a:cxn ang="0">
                <a:pos x="3624" y="798"/>
              </a:cxn>
              <a:cxn ang="0">
                <a:pos x="3894" y="942"/>
              </a:cxn>
              <a:cxn ang="0">
                <a:pos x="4128" y="1092"/>
              </a:cxn>
              <a:cxn ang="0">
                <a:pos x="4404" y="1218"/>
              </a:cxn>
              <a:cxn ang="0">
                <a:pos x="4608" y="1296"/>
              </a:cxn>
              <a:cxn ang="0">
                <a:pos x="4788" y="1362"/>
              </a:cxn>
            </a:cxnLst>
            <a:rect l="0" t="0" r="r" b="b"/>
            <a:pathLst>
              <a:path w="4788" h="1362">
                <a:moveTo>
                  <a:pt x="0" y="0"/>
                </a:moveTo>
                <a:lnTo>
                  <a:pt x="246" y="36"/>
                </a:lnTo>
                <a:lnTo>
                  <a:pt x="636" y="36"/>
                </a:lnTo>
                <a:lnTo>
                  <a:pt x="1152" y="30"/>
                </a:lnTo>
                <a:lnTo>
                  <a:pt x="1386" y="30"/>
                </a:lnTo>
                <a:lnTo>
                  <a:pt x="1554" y="72"/>
                </a:lnTo>
                <a:lnTo>
                  <a:pt x="1932" y="138"/>
                </a:lnTo>
                <a:lnTo>
                  <a:pt x="2196" y="186"/>
                </a:lnTo>
                <a:lnTo>
                  <a:pt x="2502" y="192"/>
                </a:lnTo>
                <a:lnTo>
                  <a:pt x="2730" y="216"/>
                </a:lnTo>
                <a:lnTo>
                  <a:pt x="2946" y="312"/>
                </a:lnTo>
                <a:lnTo>
                  <a:pt x="3090" y="348"/>
                </a:lnTo>
                <a:lnTo>
                  <a:pt x="3162" y="366"/>
                </a:lnTo>
                <a:lnTo>
                  <a:pt x="3210" y="342"/>
                </a:lnTo>
                <a:lnTo>
                  <a:pt x="3336" y="426"/>
                </a:lnTo>
                <a:lnTo>
                  <a:pt x="3408" y="624"/>
                </a:lnTo>
                <a:lnTo>
                  <a:pt x="3624" y="798"/>
                </a:lnTo>
                <a:lnTo>
                  <a:pt x="3894" y="942"/>
                </a:lnTo>
                <a:lnTo>
                  <a:pt x="4128" y="1092"/>
                </a:lnTo>
                <a:lnTo>
                  <a:pt x="4404" y="1218"/>
                </a:lnTo>
                <a:lnTo>
                  <a:pt x="4608" y="1296"/>
                </a:lnTo>
                <a:lnTo>
                  <a:pt x="4788" y="1362"/>
                </a:ln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6" name="Freeform 14"/>
          <p:cNvSpPr>
            <a:spLocks/>
          </p:cNvSpPr>
          <p:nvPr/>
        </p:nvSpPr>
        <p:spPr bwMode="auto">
          <a:xfrm>
            <a:off x="838200" y="2819400"/>
            <a:ext cx="7600950" cy="647700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240" y="42"/>
              </a:cxn>
              <a:cxn ang="0">
                <a:pos x="348" y="48"/>
              </a:cxn>
              <a:cxn ang="0">
                <a:pos x="438" y="24"/>
              </a:cxn>
              <a:cxn ang="0">
                <a:pos x="924" y="12"/>
              </a:cxn>
              <a:cxn ang="0">
                <a:pos x="1068" y="0"/>
              </a:cxn>
              <a:cxn ang="0">
                <a:pos x="1428" y="48"/>
              </a:cxn>
              <a:cxn ang="0">
                <a:pos x="1614" y="24"/>
              </a:cxn>
              <a:cxn ang="0">
                <a:pos x="1746" y="24"/>
              </a:cxn>
              <a:cxn ang="0">
                <a:pos x="1860" y="102"/>
              </a:cxn>
              <a:cxn ang="0">
                <a:pos x="1992" y="114"/>
              </a:cxn>
              <a:cxn ang="0">
                <a:pos x="2172" y="84"/>
              </a:cxn>
              <a:cxn ang="0">
                <a:pos x="2364" y="78"/>
              </a:cxn>
              <a:cxn ang="0">
                <a:pos x="2628" y="156"/>
              </a:cxn>
              <a:cxn ang="0">
                <a:pos x="2790" y="150"/>
              </a:cxn>
              <a:cxn ang="0">
                <a:pos x="2892" y="168"/>
              </a:cxn>
              <a:cxn ang="0">
                <a:pos x="2970" y="126"/>
              </a:cxn>
              <a:cxn ang="0">
                <a:pos x="3120" y="168"/>
              </a:cxn>
              <a:cxn ang="0">
                <a:pos x="3228" y="144"/>
              </a:cxn>
              <a:cxn ang="0">
                <a:pos x="3318" y="168"/>
              </a:cxn>
              <a:cxn ang="0">
                <a:pos x="3372" y="126"/>
              </a:cxn>
              <a:cxn ang="0">
                <a:pos x="3726" y="222"/>
              </a:cxn>
              <a:cxn ang="0">
                <a:pos x="4068" y="288"/>
              </a:cxn>
              <a:cxn ang="0">
                <a:pos x="4266" y="312"/>
              </a:cxn>
              <a:cxn ang="0">
                <a:pos x="4476" y="330"/>
              </a:cxn>
              <a:cxn ang="0">
                <a:pos x="4626" y="342"/>
              </a:cxn>
              <a:cxn ang="0">
                <a:pos x="4692" y="384"/>
              </a:cxn>
              <a:cxn ang="0">
                <a:pos x="4788" y="408"/>
              </a:cxn>
            </a:cxnLst>
            <a:rect l="0" t="0" r="r" b="b"/>
            <a:pathLst>
              <a:path w="4788" h="408">
                <a:moveTo>
                  <a:pt x="0" y="24"/>
                </a:moveTo>
                <a:lnTo>
                  <a:pt x="240" y="42"/>
                </a:lnTo>
                <a:lnTo>
                  <a:pt x="348" y="48"/>
                </a:lnTo>
                <a:lnTo>
                  <a:pt x="438" y="24"/>
                </a:lnTo>
                <a:lnTo>
                  <a:pt x="924" y="12"/>
                </a:lnTo>
                <a:lnTo>
                  <a:pt x="1068" y="0"/>
                </a:lnTo>
                <a:lnTo>
                  <a:pt x="1428" y="48"/>
                </a:lnTo>
                <a:lnTo>
                  <a:pt x="1614" y="24"/>
                </a:lnTo>
                <a:lnTo>
                  <a:pt x="1746" y="24"/>
                </a:lnTo>
                <a:lnTo>
                  <a:pt x="1860" y="102"/>
                </a:lnTo>
                <a:lnTo>
                  <a:pt x="1992" y="114"/>
                </a:lnTo>
                <a:lnTo>
                  <a:pt x="2172" y="84"/>
                </a:lnTo>
                <a:lnTo>
                  <a:pt x="2364" y="78"/>
                </a:lnTo>
                <a:lnTo>
                  <a:pt x="2628" y="156"/>
                </a:lnTo>
                <a:lnTo>
                  <a:pt x="2790" y="150"/>
                </a:lnTo>
                <a:lnTo>
                  <a:pt x="2892" y="168"/>
                </a:lnTo>
                <a:lnTo>
                  <a:pt x="2970" y="126"/>
                </a:lnTo>
                <a:lnTo>
                  <a:pt x="3120" y="168"/>
                </a:lnTo>
                <a:lnTo>
                  <a:pt x="3228" y="144"/>
                </a:lnTo>
                <a:lnTo>
                  <a:pt x="3318" y="168"/>
                </a:lnTo>
                <a:lnTo>
                  <a:pt x="3372" y="126"/>
                </a:lnTo>
                <a:lnTo>
                  <a:pt x="3726" y="222"/>
                </a:lnTo>
                <a:lnTo>
                  <a:pt x="4068" y="288"/>
                </a:lnTo>
                <a:lnTo>
                  <a:pt x="4266" y="312"/>
                </a:lnTo>
                <a:lnTo>
                  <a:pt x="4476" y="330"/>
                </a:lnTo>
                <a:lnTo>
                  <a:pt x="4626" y="342"/>
                </a:lnTo>
                <a:lnTo>
                  <a:pt x="4692" y="384"/>
                </a:lnTo>
                <a:lnTo>
                  <a:pt x="4788" y="408"/>
                </a:lnTo>
              </a:path>
            </a:pathLst>
          </a:custGeom>
          <a:noFill/>
          <a:ln w="38100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6308725" y="1014413"/>
            <a:ext cx="2319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/>
              <a:t>Each small tick = 30 shot points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0BD3-1519-45C6-9CC6-B972DA35447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 b="16171"/>
          <a:stretch>
            <a:fillRect/>
          </a:stretch>
        </p:blipFill>
        <p:spPr bwMode="auto">
          <a:xfrm>
            <a:off x="479425" y="1390650"/>
            <a:ext cx="7440613" cy="413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8" name="WordArt 8"/>
          <p:cNvSpPr>
            <a:spLocks noChangeArrowheads="1" noChangeShapeType="1" noTextEdit="1"/>
          </p:cNvSpPr>
          <p:nvPr/>
        </p:nvSpPr>
        <p:spPr bwMode="auto">
          <a:xfrm>
            <a:off x="514350" y="903288"/>
            <a:ext cx="1600200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Line E</a:t>
            </a:r>
          </a:p>
        </p:txBody>
      </p:sp>
      <p:sp>
        <p:nvSpPr>
          <p:cNvPr id="5129" name="Freeform 9"/>
          <p:cNvSpPr>
            <a:spLocks/>
          </p:cNvSpPr>
          <p:nvPr/>
        </p:nvSpPr>
        <p:spPr bwMode="auto">
          <a:xfrm>
            <a:off x="1209675" y="4524375"/>
            <a:ext cx="6286500" cy="666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4" y="18"/>
              </a:cxn>
              <a:cxn ang="0">
                <a:pos x="432" y="48"/>
              </a:cxn>
              <a:cxn ang="0">
                <a:pos x="786" y="90"/>
              </a:cxn>
              <a:cxn ang="0">
                <a:pos x="1164" y="126"/>
              </a:cxn>
              <a:cxn ang="0">
                <a:pos x="1680" y="186"/>
              </a:cxn>
              <a:cxn ang="0">
                <a:pos x="2028" y="222"/>
              </a:cxn>
              <a:cxn ang="0">
                <a:pos x="2214" y="246"/>
              </a:cxn>
              <a:cxn ang="0">
                <a:pos x="2454" y="312"/>
              </a:cxn>
              <a:cxn ang="0">
                <a:pos x="2592" y="324"/>
              </a:cxn>
              <a:cxn ang="0">
                <a:pos x="2766" y="336"/>
              </a:cxn>
              <a:cxn ang="0">
                <a:pos x="2898" y="366"/>
              </a:cxn>
              <a:cxn ang="0">
                <a:pos x="2994" y="318"/>
              </a:cxn>
              <a:cxn ang="0">
                <a:pos x="3168" y="336"/>
              </a:cxn>
              <a:cxn ang="0">
                <a:pos x="3390" y="384"/>
              </a:cxn>
              <a:cxn ang="0">
                <a:pos x="3594" y="384"/>
              </a:cxn>
              <a:cxn ang="0">
                <a:pos x="3768" y="384"/>
              </a:cxn>
              <a:cxn ang="0">
                <a:pos x="3876" y="414"/>
              </a:cxn>
              <a:cxn ang="0">
                <a:pos x="3960" y="420"/>
              </a:cxn>
            </a:cxnLst>
            <a:rect l="0" t="0" r="r" b="b"/>
            <a:pathLst>
              <a:path w="3960" h="420">
                <a:moveTo>
                  <a:pt x="0" y="0"/>
                </a:moveTo>
                <a:lnTo>
                  <a:pt x="174" y="18"/>
                </a:lnTo>
                <a:lnTo>
                  <a:pt x="432" y="48"/>
                </a:lnTo>
                <a:lnTo>
                  <a:pt x="786" y="90"/>
                </a:lnTo>
                <a:lnTo>
                  <a:pt x="1164" y="126"/>
                </a:lnTo>
                <a:lnTo>
                  <a:pt x="1680" y="186"/>
                </a:lnTo>
                <a:lnTo>
                  <a:pt x="2028" y="222"/>
                </a:lnTo>
                <a:lnTo>
                  <a:pt x="2214" y="246"/>
                </a:lnTo>
                <a:lnTo>
                  <a:pt x="2454" y="312"/>
                </a:lnTo>
                <a:lnTo>
                  <a:pt x="2592" y="324"/>
                </a:lnTo>
                <a:lnTo>
                  <a:pt x="2766" y="336"/>
                </a:lnTo>
                <a:lnTo>
                  <a:pt x="2898" y="366"/>
                </a:lnTo>
                <a:lnTo>
                  <a:pt x="2994" y="318"/>
                </a:lnTo>
                <a:lnTo>
                  <a:pt x="3168" y="336"/>
                </a:lnTo>
                <a:lnTo>
                  <a:pt x="3390" y="384"/>
                </a:lnTo>
                <a:lnTo>
                  <a:pt x="3594" y="384"/>
                </a:lnTo>
                <a:lnTo>
                  <a:pt x="3768" y="384"/>
                </a:lnTo>
                <a:lnTo>
                  <a:pt x="3876" y="414"/>
                </a:lnTo>
                <a:lnTo>
                  <a:pt x="3960" y="420"/>
                </a:lnTo>
              </a:path>
            </a:pathLst>
          </a:cu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0" name="Freeform 10"/>
          <p:cNvSpPr>
            <a:spLocks/>
          </p:cNvSpPr>
          <p:nvPr/>
        </p:nvSpPr>
        <p:spPr bwMode="auto">
          <a:xfrm>
            <a:off x="1219200" y="4010025"/>
            <a:ext cx="6286500" cy="10763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2" y="48"/>
              </a:cxn>
              <a:cxn ang="0">
                <a:pos x="666" y="174"/>
              </a:cxn>
              <a:cxn ang="0">
                <a:pos x="930" y="240"/>
              </a:cxn>
              <a:cxn ang="0">
                <a:pos x="1056" y="294"/>
              </a:cxn>
              <a:cxn ang="0">
                <a:pos x="1218" y="300"/>
              </a:cxn>
              <a:cxn ang="0">
                <a:pos x="1356" y="330"/>
              </a:cxn>
              <a:cxn ang="0">
                <a:pos x="1560" y="360"/>
              </a:cxn>
              <a:cxn ang="0">
                <a:pos x="1638" y="348"/>
              </a:cxn>
              <a:cxn ang="0">
                <a:pos x="1830" y="390"/>
              </a:cxn>
              <a:cxn ang="0">
                <a:pos x="2142" y="414"/>
              </a:cxn>
              <a:cxn ang="0">
                <a:pos x="2364" y="444"/>
              </a:cxn>
              <a:cxn ang="0">
                <a:pos x="2442" y="480"/>
              </a:cxn>
              <a:cxn ang="0">
                <a:pos x="2484" y="450"/>
              </a:cxn>
              <a:cxn ang="0">
                <a:pos x="2694" y="492"/>
              </a:cxn>
              <a:cxn ang="0">
                <a:pos x="2808" y="516"/>
              </a:cxn>
              <a:cxn ang="0">
                <a:pos x="3036" y="576"/>
              </a:cxn>
              <a:cxn ang="0">
                <a:pos x="3168" y="588"/>
              </a:cxn>
              <a:cxn ang="0">
                <a:pos x="3354" y="630"/>
              </a:cxn>
              <a:cxn ang="0">
                <a:pos x="3534" y="660"/>
              </a:cxn>
              <a:cxn ang="0">
                <a:pos x="3630" y="654"/>
              </a:cxn>
              <a:cxn ang="0">
                <a:pos x="3708" y="642"/>
              </a:cxn>
              <a:cxn ang="0">
                <a:pos x="3792" y="648"/>
              </a:cxn>
              <a:cxn ang="0">
                <a:pos x="3876" y="660"/>
              </a:cxn>
              <a:cxn ang="0">
                <a:pos x="3960" y="678"/>
              </a:cxn>
            </a:cxnLst>
            <a:rect l="0" t="0" r="r" b="b"/>
            <a:pathLst>
              <a:path w="3960" h="678">
                <a:moveTo>
                  <a:pt x="0" y="0"/>
                </a:moveTo>
                <a:lnTo>
                  <a:pt x="222" y="48"/>
                </a:lnTo>
                <a:lnTo>
                  <a:pt x="666" y="174"/>
                </a:lnTo>
                <a:lnTo>
                  <a:pt x="930" y="240"/>
                </a:lnTo>
                <a:lnTo>
                  <a:pt x="1056" y="294"/>
                </a:lnTo>
                <a:lnTo>
                  <a:pt x="1218" y="300"/>
                </a:lnTo>
                <a:lnTo>
                  <a:pt x="1356" y="330"/>
                </a:lnTo>
                <a:lnTo>
                  <a:pt x="1560" y="360"/>
                </a:lnTo>
                <a:lnTo>
                  <a:pt x="1638" y="348"/>
                </a:lnTo>
                <a:lnTo>
                  <a:pt x="1830" y="390"/>
                </a:lnTo>
                <a:lnTo>
                  <a:pt x="2142" y="414"/>
                </a:lnTo>
                <a:lnTo>
                  <a:pt x="2364" y="444"/>
                </a:lnTo>
                <a:lnTo>
                  <a:pt x="2442" y="480"/>
                </a:lnTo>
                <a:lnTo>
                  <a:pt x="2484" y="450"/>
                </a:lnTo>
                <a:lnTo>
                  <a:pt x="2694" y="492"/>
                </a:lnTo>
                <a:lnTo>
                  <a:pt x="2808" y="516"/>
                </a:lnTo>
                <a:lnTo>
                  <a:pt x="3036" y="576"/>
                </a:lnTo>
                <a:lnTo>
                  <a:pt x="3168" y="588"/>
                </a:lnTo>
                <a:lnTo>
                  <a:pt x="3354" y="630"/>
                </a:lnTo>
                <a:lnTo>
                  <a:pt x="3534" y="660"/>
                </a:lnTo>
                <a:lnTo>
                  <a:pt x="3630" y="654"/>
                </a:lnTo>
                <a:lnTo>
                  <a:pt x="3708" y="642"/>
                </a:lnTo>
                <a:lnTo>
                  <a:pt x="3792" y="648"/>
                </a:lnTo>
                <a:lnTo>
                  <a:pt x="3876" y="660"/>
                </a:lnTo>
                <a:lnTo>
                  <a:pt x="3960" y="678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1" name="Freeform 11"/>
          <p:cNvSpPr>
            <a:spLocks/>
          </p:cNvSpPr>
          <p:nvPr/>
        </p:nvSpPr>
        <p:spPr bwMode="auto">
          <a:xfrm>
            <a:off x="1209675" y="3286125"/>
            <a:ext cx="4714875" cy="1552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12" y="18"/>
              </a:cxn>
              <a:cxn ang="0">
                <a:pos x="444" y="42"/>
              </a:cxn>
              <a:cxn ang="0">
                <a:pos x="726" y="126"/>
              </a:cxn>
              <a:cxn ang="0">
                <a:pos x="1044" y="198"/>
              </a:cxn>
              <a:cxn ang="0">
                <a:pos x="1236" y="246"/>
              </a:cxn>
              <a:cxn ang="0">
                <a:pos x="1320" y="276"/>
              </a:cxn>
              <a:cxn ang="0">
                <a:pos x="1398" y="342"/>
              </a:cxn>
              <a:cxn ang="0">
                <a:pos x="1542" y="408"/>
              </a:cxn>
              <a:cxn ang="0">
                <a:pos x="1638" y="426"/>
              </a:cxn>
              <a:cxn ang="0">
                <a:pos x="1758" y="516"/>
              </a:cxn>
              <a:cxn ang="0">
                <a:pos x="1986" y="630"/>
              </a:cxn>
              <a:cxn ang="0">
                <a:pos x="2052" y="678"/>
              </a:cxn>
              <a:cxn ang="0">
                <a:pos x="2274" y="756"/>
              </a:cxn>
              <a:cxn ang="0">
                <a:pos x="2448" y="828"/>
              </a:cxn>
              <a:cxn ang="0">
                <a:pos x="2616" y="870"/>
              </a:cxn>
              <a:cxn ang="0">
                <a:pos x="2766" y="906"/>
              </a:cxn>
              <a:cxn ang="0">
                <a:pos x="2838" y="924"/>
              </a:cxn>
              <a:cxn ang="0">
                <a:pos x="2970" y="978"/>
              </a:cxn>
            </a:cxnLst>
            <a:rect l="0" t="0" r="r" b="b"/>
            <a:pathLst>
              <a:path w="2970" h="978">
                <a:moveTo>
                  <a:pt x="0" y="0"/>
                </a:moveTo>
                <a:lnTo>
                  <a:pt x="312" y="18"/>
                </a:lnTo>
                <a:lnTo>
                  <a:pt x="444" y="42"/>
                </a:lnTo>
                <a:lnTo>
                  <a:pt x="726" y="126"/>
                </a:lnTo>
                <a:lnTo>
                  <a:pt x="1044" y="198"/>
                </a:lnTo>
                <a:lnTo>
                  <a:pt x="1236" y="246"/>
                </a:lnTo>
                <a:lnTo>
                  <a:pt x="1320" y="276"/>
                </a:lnTo>
                <a:lnTo>
                  <a:pt x="1398" y="342"/>
                </a:lnTo>
                <a:lnTo>
                  <a:pt x="1542" y="408"/>
                </a:lnTo>
                <a:lnTo>
                  <a:pt x="1638" y="426"/>
                </a:lnTo>
                <a:lnTo>
                  <a:pt x="1758" y="516"/>
                </a:lnTo>
                <a:lnTo>
                  <a:pt x="1986" y="630"/>
                </a:lnTo>
                <a:lnTo>
                  <a:pt x="2052" y="678"/>
                </a:lnTo>
                <a:lnTo>
                  <a:pt x="2274" y="756"/>
                </a:lnTo>
                <a:lnTo>
                  <a:pt x="2448" y="828"/>
                </a:lnTo>
                <a:lnTo>
                  <a:pt x="2616" y="870"/>
                </a:lnTo>
                <a:lnTo>
                  <a:pt x="2766" y="906"/>
                </a:lnTo>
                <a:lnTo>
                  <a:pt x="2838" y="924"/>
                </a:lnTo>
                <a:lnTo>
                  <a:pt x="2970" y="978"/>
                </a:lnTo>
              </a:path>
            </a:pathLst>
          </a:custGeom>
          <a:noFill/>
          <a:ln w="38100" cmpd="sng">
            <a:solidFill>
              <a:srgbClr val="FFCC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4" name="Freeform 14"/>
          <p:cNvSpPr>
            <a:spLocks/>
          </p:cNvSpPr>
          <p:nvPr/>
        </p:nvSpPr>
        <p:spPr bwMode="auto">
          <a:xfrm>
            <a:off x="1238250" y="3038475"/>
            <a:ext cx="6276975" cy="1800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8" y="30"/>
              </a:cxn>
              <a:cxn ang="0">
                <a:pos x="270" y="42"/>
              </a:cxn>
              <a:cxn ang="0">
                <a:pos x="366" y="36"/>
              </a:cxn>
              <a:cxn ang="0">
                <a:pos x="510" y="60"/>
              </a:cxn>
              <a:cxn ang="0">
                <a:pos x="630" y="72"/>
              </a:cxn>
              <a:cxn ang="0">
                <a:pos x="750" y="96"/>
              </a:cxn>
              <a:cxn ang="0">
                <a:pos x="978" y="126"/>
              </a:cxn>
              <a:cxn ang="0">
                <a:pos x="1032" y="126"/>
              </a:cxn>
              <a:cxn ang="0">
                <a:pos x="1140" y="114"/>
              </a:cxn>
              <a:cxn ang="0">
                <a:pos x="1272" y="120"/>
              </a:cxn>
              <a:cxn ang="0">
                <a:pos x="1428" y="120"/>
              </a:cxn>
              <a:cxn ang="0">
                <a:pos x="1554" y="150"/>
              </a:cxn>
              <a:cxn ang="0">
                <a:pos x="1626" y="168"/>
              </a:cxn>
              <a:cxn ang="0">
                <a:pos x="1698" y="186"/>
              </a:cxn>
              <a:cxn ang="0">
                <a:pos x="1788" y="216"/>
              </a:cxn>
              <a:cxn ang="0">
                <a:pos x="1902" y="222"/>
              </a:cxn>
              <a:cxn ang="0">
                <a:pos x="2076" y="240"/>
              </a:cxn>
              <a:cxn ang="0">
                <a:pos x="2256" y="240"/>
              </a:cxn>
              <a:cxn ang="0">
                <a:pos x="2418" y="252"/>
              </a:cxn>
              <a:cxn ang="0">
                <a:pos x="2544" y="252"/>
              </a:cxn>
              <a:cxn ang="0">
                <a:pos x="2640" y="324"/>
              </a:cxn>
              <a:cxn ang="0">
                <a:pos x="2766" y="444"/>
              </a:cxn>
              <a:cxn ang="0">
                <a:pos x="2874" y="564"/>
              </a:cxn>
              <a:cxn ang="0">
                <a:pos x="2976" y="666"/>
              </a:cxn>
              <a:cxn ang="0">
                <a:pos x="3114" y="780"/>
              </a:cxn>
              <a:cxn ang="0">
                <a:pos x="3222" y="828"/>
              </a:cxn>
              <a:cxn ang="0">
                <a:pos x="3396" y="912"/>
              </a:cxn>
              <a:cxn ang="0">
                <a:pos x="3534" y="1026"/>
              </a:cxn>
              <a:cxn ang="0">
                <a:pos x="3588" y="1056"/>
              </a:cxn>
              <a:cxn ang="0">
                <a:pos x="3678" y="1056"/>
              </a:cxn>
              <a:cxn ang="0">
                <a:pos x="3750" y="1116"/>
              </a:cxn>
              <a:cxn ang="0">
                <a:pos x="3954" y="1134"/>
              </a:cxn>
            </a:cxnLst>
            <a:rect l="0" t="0" r="r" b="b"/>
            <a:pathLst>
              <a:path w="3954" h="1134">
                <a:moveTo>
                  <a:pt x="0" y="0"/>
                </a:moveTo>
                <a:lnTo>
                  <a:pt x="168" y="30"/>
                </a:lnTo>
                <a:lnTo>
                  <a:pt x="270" y="42"/>
                </a:lnTo>
                <a:lnTo>
                  <a:pt x="366" y="36"/>
                </a:lnTo>
                <a:lnTo>
                  <a:pt x="510" y="60"/>
                </a:lnTo>
                <a:lnTo>
                  <a:pt x="630" y="72"/>
                </a:lnTo>
                <a:lnTo>
                  <a:pt x="750" y="96"/>
                </a:lnTo>
                <a:lnTo>
                  <a:pt x="978" y="126"/>
                </a:lnTo>
                <a:lnTo>
                  <a:pt x="1032" y="126"/>
                </a:lnTo>
                <a:lnTo>
                  <a:pt x="1140" y="114"/>
                </a:lnTo>
                <a:lnTo>
                  <a:pt x="1272" y="120"/>
                </a:lnTo>
                <a:lnTo>
                  <a:pt x="1428" y="120"/>
                </a:lnTo>
                <a:lnTo>
                  <a:pt x="1554" y="150"/>
                </a:lnTo>
                <a:lnTo>
                  <a:pt x="1626" y="168"/>
                </a:lnTo>
                <a:lnTo>
                  <a:pt x="1698" y="186"/>
                </a:lnTo>
                <a:lnTo>
                  <a:pt x="1788" y="216"/>
                </a:lnTo>
                <a:lnTo>
                  <a:pt x="1902" y="222"/>
                </a:lnTo>
                <a:lnTo>
                  <a:pt x="2076" y="240"/>
                </a:lnTo>
                <a:lnTo>
                  <a:pt x="2256" y="240"/>
                </a:lnTo>
                <a:lnTo>
                  <a:pt x="2418" y="252"/>
                </a:lnTo>
                <a:lnTo>
                  <a:pt x="2544" y="252"/>
                </a:lnTo>
                <a:lnTo>
                  <a:pt x="2640" y="324"/>
                </a:lnTo>
                <a:lnTo>
                  <a:pt x="2766" y="444"/>
                </a:lnTo>
                <a:lnTo>
                  <a:pt x="2874" y="564"/>
                </a:lnTo>
                <a:lnTo>
                  <a:pt x="2976" y="666"/>
                </a:lnTo>
                <a:lnTo>
                  <a:pt x="3114" y="780"/>
                </a:lnTo>
                <a:lnTo>
                  <a:pt x="3222" y="828"/>
                </a:lnTo>
                <a:lnTo>
                  <a:pt x="3396" y="912"/>
                </a:lnTo>
                <a:lnTo>
                  <a:pt x="3534" y="1026"/>
                </a:lnTo>
                <a:lnTo>
                  <a:pt x="3588" y="1056"/>
                </a:lnTo>
                <a:lnTo>
                  <a:pt x="3678" y="1056"/>
                </a:lnTo>
                <a:lnTo>
                  <a:pt x="3750" y="1116"/>
                </a:lnTo>
                <a:lnTo>
                  <a:pt x="3954" y="1134"/>
                </a:ln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6" name="Freeform 16"/>
          <p:cNvSpPr>
            <a:spLocks/>
          </p:cNvSpPr>
          <p:nvPr/>
        </p:nvSpPr>
        <p:spPr bwMode="auto">
          <a:xfrm>
            <a:off x="1228725" y="2876550"/>
            <a:ext cx="6286500" cy="17145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22" y="0"/>
              </a:cxn>
              <a:cxn ang="0">
                <a:pos x="486" y="30"/>
              </a:cxn>
              <a:cxn ang="0">
                <a:pos x="690" y="48"/>
              </a:cxn>
              <a:cxn ang="0">
                <a:pos x="804" y="12"/>
              </a:cxn>
              <a:cxn ang="0">
                <a:pos x="1098" y="30"/>
              </a:cxn>
              <a:cxn ang="0">
                <a:pos x="1236" y="42"/>
              </a:cxn>
              <a:cxn ang="0">
                <a:pos x="1320" y="42"/>
              </a:cxn>
              <a:cxn ang="0">
                <a:pos x="1386" y="48"/>
              </a:cxn>
              <a:cxn ang="0">
                <a:pos x="1548" y="48"/>
              </a:cxn>
              <a:cxn ang="0">
                <a:pos x="1728" y="48"/>
              </a:cxn>
              <a:cxn ang="0">
                <a:pos x="1788" y="72"/>
              </a:cxn>
              <a:cxn ang="0">
                <a:pos x="1854" y="108"/>
              </a:cxn>
              <a:cxn ang="0">
                <a:pos x="2124" y="108"/>
              </a:cxn>
              <a:cxn ang="0">
                <a:pos x="2388" y="102"/>
              </a:cxn>
              <a:cxn ang="0">
                <a:pos x="2634" y="66"/>
              </a:cxn>
              <a:cxn ang="0">
                <a:pos x="2814" y="60"/>
              </a:cxn>
              <a:cxn ang="0">
                <a:pos x="3078" y="72"/>
              </a:cxn>
              <a:cxn ang="0">
                <a:pos x="3240" y="60"/>
              </a:cxn>
              <a:cxn ang="0">
                <a:pos x="3438" y="90"/>
              </a:cxn>
              <a:cxn ang="0">
                <a:pos x="3570" y="66"/>
              </a:cxn>
              <a:cxn ang="0">
                <a:pos x="3960" y="66"/>
              </a:cxn>
            </a:cxnLst>
            <a:rect l="0" t="0" r="r" b="b"/>
            <a:pathLst>
              <a:path w="3960" h="108">
                <a:moveTo>
                  <a:pt x="0" y="6"/>
                </a:moveTo>
                <a:lnTo>
                  <a:pt x="222" y="0"/>
                </a:lnTo>
                <a:lnTo>
                  <a:pt x="486" y="30"/>
                </a:lnTo>
                <a:lnTo>
                  <a:pt x="690" y="48"/>
                </a:lnTo>
                <a:lnTo>
                  <a:pt x="804" y="12"/>
                </a:lnTo>
                <a:lnTo>
                  <a:pt x="1098" y="30"/>
                </a:lnTo>
                <a:lnTo>
                  <a:pt x="1236" y="42"/>
                </a:lnTo>
                <a:lnTo>
                  <a:pt x="1320" y="42"/>
                </a:lnTo>
                <a:lnTo>
                  <a:pt x="1386" y="48"/>
                </a:lnTo>
                <a:lnTo>
                  <a:pt x="1548" y="48"/>
                </a:lnTo>
                <a:lnTo>
                  <a:pt x="1728" y="48"/>
                </a:lnTo>
                <a:lnTo>
                  <a:pt x="1788" y="72"/>
                </a:lnTo>
                <a:lnTo>
                  <a:pt x="1854" y="108"/>
                </a:lnTo>
                <a:lnTo>
                  <a:pt x="2124" y="108"/>
                </a:lnTo>
                <a:lnTo>
                  <a:pt x="2388" y="102"/>
                </a:lnTo>
                <a:lnTo>
                  <a:pt x="2634" y="66"/>
                </a:lnTo>
                <a:lnTo>
                  <a:pt x="2814" y="60"/>
                </a:lnTo>
                <a:lnTo>
                  <a:pt x="3078" y="72"/>
                </a:lnTo>
                <a:lnTo>
                  <a:pt x="3240" y="60"/>
                </a:lnTo>
                <a:lnTo>
                  <a:pt x="3438" y="90"/>
                </a:lnTo>
                <a:lnTo>
                  <a:pt x="3570" y="66"/>
                </a:lnTo>
                <a:lnTo>
                  <a:pt x="3960" y="66"/>
                </a:lnTo>
              </a:path>
            </a:pathLst>
          </a:custGeom>
          <a:noFill/>
          <a:ln w="38100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5822950" y="1014413"/>
            <a:ext cx="2319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/>
              <a:t>Each small tick = 30 shot points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0BD3-1519-45C6-9CC6-B972DA35447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514350" y="903288"/>
            <a:ext cx="1600200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Line F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 b="16101"/>
          <a:stretch>
            <a:fillRect/>
          </a:stretch>
        </p:blipFill>
        <p:spPr bwMode="auto">
          <a:xfrm>
            <a:off x="479425" y="1390650"/>
            <a:ext cx="6684963" cy="411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7" name="Freeform 9"/>
          <p:cNvSpPr>
            <a:spLocks/>
          </p:cNvSpPr>
          <p:nvPr/>
        </p:nvSpPr>
        <p:spPr bwMode="auto">
          <a:xfrm>
            <a:off x="1530350" y="4800600"/>
            <a:ext cx="4313238" cy="676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4" y="24"/>
              </a:cxn>
              <a:cxn ang="0">
                <a:pos x="600" y="102"/>
              </a:cxn>
              <a:cxn ang="0">
                <a:pos x="924" y="168"/>
              </a:cxn>
              <a:cxn ang="0">
                <a:pos x="1254" y="204"/>
              </a:cxn>
              <a:cxn ang="0">
                <a:pos x="1428" y="264"/>
              </a:cxn>
              <a:cxn ang="0">
                <a:pos x="1596" y="276"/>
              </a:cxn>
              <a:cxn ang="0">
                <a:pos x="1794" y="288"/>
              </a:cxn>
              <a:cxn ang="0">
                <a:pos x="1932" y="318"/>
              </a:cxn>
              <a:cxn ang="0">
                <a:pos x="2088" y="366"/>
              </a:cxn>
              <a:cxn ang="0">
                <a:pos x="2256" y="426"/>
              </a:cxn>
            </a:cxnLst>
            <a:rect l="0" t="0" r="r" b="b"/>
            <a:pathLst>
              <a:path w="2256" h="426">
                <a:moveTo>
                  <a:pt x="0" y="0"/>
                </a:moveTo>
                <a:lnTo>
                  <a:pt x="264" y="24"/>
                </a:lnTo>
                <a:lnTo>
                  <a:pt x="600" y="102"/>
                </a:lnTo>
                <a:lnTo>
                  <a:pt x="924" y="168"/>
                </a:lnTo>
                <a:lnTo>
                  <a:pt x="1254" y="204"/>
                </a:lnTo>
                <a:lnTo>
                  <a:pt x="1428" y="264"/>
                </a:lnTo>
                <a:lnTo>
                  <a:pt x="1596" y="276"/>
                </a:lnTo>
                <a:lnTo>
                  <a:pt x="1794" y="288"/>
                </a:lnTo>
                <a:lnTo>
                  <a:pt x="1932" y="318"/>
                </a:lnTo>
                <a:lnTo>
                  <a:pt x="2088" y="366"/>
                </a:lnTo>
                <a:lnTo>
                  <a:pt x="2256" y="426"/>
                </a:lnTo>
              </a:path>
            </a:pathLst>
          </a:cu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79" name="Freeform 11"/>
          <p:cNvSpPr>
            <a:spLocks/>
          </p:cNvSpPr>
          <p:nvPr/>
        </p:nvSpPr>
        <p:spPr bwMode="auto">
          <a:xfrm>
            <a:off x="1533525" y="4600575"/>
            <a:ext cx="4972050" cy="762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8" y="30"/>
              </a:cxn>
              <a:cxn ang="0">
                <a:pos x="306" y="30"/>
              </a:cxn>
              <a:cxn ang="0">
                <a:pos x="438" y="48"/>
              </a:cxn>
              <a:cxn ang="0">
                <a:pos x="474" y="36"/>
              </a:cxn>
              <a:cxn ang="0">
                <a:pos x="690" y="78"/>
              </a:cxn>
              <a:cxn ang="0">
                <a:pos x="804" y="66"/>
              </a:cxn>
              <a:cxn ang="0">
                <a:pos x="1104" y="108"/>
              </a:cxn>
              <a:cxn ang="0">
                <a:pos x="1560" y="174"/>
              </a:cxn>
              <a:cxn ang="0">
                <a:pos x="1836" y="222"/>
              </a:cxn>
              <a:cxn ang="0">
                <a:pos x="1980" y="228"/>
              </a:cxn>
              <a:cxn ang="0">
                <a:pos x="2118" y="234"/>
              </a:cxn>
              <a:cxn ang="0">
                <a:pos x="2202" y="270"/>
              </a:cxn>
              <a:cxn ang="0">
                <a:pos x="2394" y="318"/>
              </a:cxn>
              <a:cxn ang="0">
                <a:pos x="2544" y="324"/>
              </a:cxn>
              <a:cxn ang="0">
                <a:pos x="2718" y="384"/>
              </a:cxn>
              <a:cxn ang="0">
                <a:pos x="2886" y="408"/>
              </a:cxn>
              <a:cxn ang="0">
                <a:pos x="3132" y="480"/>
              </a:cxn>
            </a:cxnLst>
            <a:rect l="0" t="0" r="r" b="b"/>
            <a:pathLst>
              <a:path w="3132" h="480">
                <a:moveTo>
                  <a:pt x="0" y="0"/>
                </a:moveTo>
                <a:lnTo>
                  <a:pt x="198" y="30"/>
                </a:lnTo>
                <a:lnTo>
                  <a:pt x="306" y="30"/>
                </a:lnTo>
                <a:lnTo>
                  <a:pt x="438" y="48"/>
                </a:lnTo>
                <a:lnTo>
                  <a:pt x="474" y="36"/>
                </a:lnTo>
                <a:lnTo>
                  <a:pt x="690" y="78"/>
                </a:lnTo>
                <a:lnTo>
                  <a:pt x="804" y="66"/>
                </a:lnTo>
                <a:lnTo>
                  <a:pt x="1104" y="108"/>
                </a:lnTo>
                <a:lnTo>
                  <a:pt x="1560" y="174"/>
                </a:lnTo>
                <a:lnTo>
                  <a:pt x="1836" y="222"/>
                </a:lnTo>
                <a:lnTo>
                  <a:pt x="1980" y="228"/>
                </a:lnTo>
                <a:lnTo>
                  <a:pt x="2118" y="234"/>
                </a:lnTo>
                <a:lnTo>
                  <a:pt x="2202" y="270"/>
                </a:lnTo>
                <a:lnTo>
                  <a:pt x="2394" y="318"/>
                </a:lnTo>
                <a:lnTo>
                  <a:pt x="2544" y="324"/>
                </a:lnTo>
                <a:lnTo>
                  <a:pt x="2718" y="384"/>
                </a:lnTo>
                <a:lnTo>
                  <a:pt x="2886" y="408"/>
                </a:lnTo>
                <a:lnTo>
                  <a:pt x="3132" y="480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0" name="Freeform 12"/>
          <p:cNvSpPr>
            <a:spLocks/>
          </p:cNvSpPr>
          <p:nvPr/>
        </p:nvSpPr>
        <p:spPr bwMode="auto">
          <a:xfrm>
            <a:off x="1524000" y="3409950"/>
            <a:ext cx="5019675" cy="164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6" y="48"/>
              </a:cxn>
              <a:cxn ang="0">
                <a:pos x="372" y="78"/>
              </a:cxn>
              <a:cxn ang="0">
                <a:pos x="504" y="120"/>
              </a:cxn>
              <a:cxn ang="0">
                <a:pos x="612" y="120"/>
              </a:cxn>
              <a:cxn ang="0">
                <a:pos x="666" y="120"/>
              </a:cxn>
              <a:cxn ang="0">
                <a:pos x="828" y="126"/>
              </a:cxn>
              <a:cxn ang="0">
                <a:pos x="1128" y="162"/>
              </a:cxn>
              <a:cxn ang="0">
                <a:pos x="1416" y="192"/>
              </a:cxn>
              <a:cxn ang="0">
                <a:pos x="1662" y="246"/>
              </a:cxn>
              <a:cxn ang="0">
                <a:pos x="1752" y="288"/>
              </a:cxn>
              <a:cxn ang="0">
                <a:pos x="1848" y="384"/>
              </a:cxn>
              <a:cxn ang="0">
                <a:pos x="1986" y="456"/>
              </a:cxn>
              <a:cxn ang="0">
                <a:pos x="2124" y="564"/>
              </a:cxn>
              <a:cxn ang="0">
                <a:pos x="2214" y="648"/>
              </a:cxn>
              <a:cxn ang="0">
                <a:pos x="2280" y="714"/>
              </a:cxn>
              <a:cxn ang="0">
                <a:pos x="2418" y="738"/>
              </a:cxn>
              <a:cxn ang="0">
                <a:pos x="2496" y="792"/>
              </a:cxn>
              <a:cxn ang="0">
                <a:pos x="2610" y="834"/>
              </a:cxn>
              <a:cxn ang="0">
                <a:pos x="2784" y="918"/>
              </a:cxn>
              <a:cxn ang="0">
                <a:pos x="2994" y="984"/>
              </a:cxn>
              <a:cxn ang="0">
                <a:pos x="3090" y="1008"/>
              </a:cxn>
              <a:cxn ang="0">
                <a:pos x="3162" y="1038"/>
              </a:cxn>
            </a:cxnLst>
            <a:rect l="0" t="0" r="r" b="b"/>
            <a:pathLst>
              <a:path w="3162" h="1038">
                <a:moveTo>
                  <a:pt x="0" y="0"/>
                </a:moveTo>
                <a:lnTo>
                  <a:pt x="186" y="48"/>
                </a:lnTo>
                <a:lnTo>
                  <a:pt x="372" y="78"/>
                </a:lnTo>
                <a:lnTo>
                  <a:pt x="504" y="120"/>
                </a:lnTo>
                <a:lnTo>
                  <a:pt x="612" y="120"/>
                </a:lnTo>
                <a:lnTo>
                  <a:pt x="666" y="120"/>
                </a:lnTo>
                <a:lnTo>
                  <a:pt x="828" y="126"/>
                </a:lnTo>
                <a:lnTo>
                  <a:pt x="1128" y="162"/>
                </a:lnTo>
                <a:lnTo>
                  <a:pt x="1416" y="192"/>
                </a:lnTo>
                <a:lnTo>
                  <a:pt x="1662" y="246"/>
                </a:lnTo>
                <a:lnTo>
                  <a:pt x="1752" y="288"/>
                </a:lnTo>
                <a:lnTo>
                  <a:pt x="1848" y="384"/>
                </a:lnTo>
                <a:lnTo>
                  <a:pt x="1986" y="456"/>
                </a:lnTo>
                <a:lnTo>
                  <a:pt x="2124" y="564"/>
                </a:lnTo>
                <a:lnTo>
                  <a:pt x="2214" y="648"/>
                </a:lnTo>
                <a:lnTo>
                  <a:pt x="2280" y="714"/>
                </a:lnTo>
                <a:lnTo>
                  <a:pt x="2418" y="738"/>
                </a:lnTo>
                <a:lnTo>
                  <a:pt x="2496" y="792"/>
                </a:lnTo>
                <a:lnTo>
                  <a:pt x="2610" y="834"/>
                </a:lnTo>
                <a:lnTo>
                  <a:pt x="2784" y="918"/>
                </a:lnTo>
                <a:lnTo>
                  <a:pt x="2994" y="984"/>
                </a:lnTo>
                <a:lnTo>
                  <a:pt x="3090" y="1008"/>
                </a:lnTo>
                <a:lnTo>
                  <a:pt x="3162" y="1038"/>
                </a:ln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1" name="Freeform 13"/>
          <p:cNvSpPr>
            <a:spLocks/>
          </p:cNvSpPr>
          <p:nvPr/>
        </p:nvSpPr>
        <p:spPr bwMode="auto">
          <a:xfrm>
            <a:off x="1543050" y="2790825"/>
            <a:ext cx="4991100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6" y="0"/>
              </a:cxn>
              <a:cxn ang="0">
                <a:pos x="84" y="36"/>
              </a:cxn>
              <a:cxn ang="0">
                <a:pos x="270" y="36"/>
              </a:cxn>
              <a:cxn ang="0">
                <a:pos x="372" y="42"/>
              </a:cxn>
              <a:cxn ang="0">
                <a:pos x="516" y="90"/>
              </a:cxn>
              <a:cxn ang="0">
                <a:pos x="696" y="102"/>
              </a:cxn>
              <a:cxn ang="0">
                <a:pos x="942" y="150"/>
              </a:cxn>
              <a:cxn ang="0">
                <a:pos x="1140" y="150"/>
              </a:cxn>
              <a:cxn ang="0">
                <a:pos x="1284" y="150"/>
              </a:cxn>
              <a:cxn ang="0">
                <a:pos x="1374" y="192"/>
              </a:cxn>
              <a:cxn ang="0">
                <a:pos x="1590" y="216"/>
              </a:cxn>
              <a:cxn ang="0">
                <a:pos x="1704" y="210"/>
              </a:cxn>
              <a:cxn ang="0">
                <a:pos x="1806" y="192"/>
              </a:cxn>
              <a:cxn ang="0">
                <a:pos x="2022" y="222"/>
              </a:cxn>
              <a:cxn ang="0">
                <a:pos x="2142" y="228"/>
              </a:cxn>
              <a:cxn ang="0">
                <a:pos x="2238" y="222"/>
              </a:cxn>
              <a:cxn ang="0">
                <a:pos x="2334" y="270"/>
              </a:cxn>
              <a:cxn ang="0">
                <a:pos x="2472" y="264"/>
              </a:cxn>
              <a:cxn ang="0">
                <a:pos x="2574" y="234"/>
              </a:cxn>
              <a:cxn ang="0">
                <a:pos x="2802" y="252"/>
              </a:cxn>
              <a:cxn ang="0">
                <a:pos x="3012" y="264"/>
              </a:cxn>
              <a:cxn ang="0">
                <a:pos x="3144" y="288"/>
              </a:cxn>
            </a:cxnLst>
            <a:rect l="0" t="0" r="r" b="b"/>
            <a:pathLst>
              <a:path w="3144" h="288">
                <a:moveTo>
                  <a:pt x="0" y="0"/>
                </a:moveTo>
                <a:lnTo>
                  <a:pt x="66" y="0"/>
                </a:lnTo>
                <a:lnTo>
                  <a:pt x="84" y="36"/>
                </a:lnTo>
                <a:lnTo>
                  <a:pt x="270" y="36"/>
                </a:lnTo>
                <a:lnTo>
                  <a:pt x="372" y="42"/>
                </a:lnTo>
                <a:lnTo>
                  <a:pt x="516" y="90"/>
                </a:lnTo>
                <a:lnTo>
                  <a:pt x="696" y="102"/>
                </a:lnTo>
                <a:lnTo>
                  <a:pt x="942" y="150"/>
                </a:lnTo>
                <a:lnTo>
                  <a:pt x="1140" y="150"/>
                </a:lnTo>
                <a:lnTo>
                  <a:pt x="1284" y="150"/>
                </a:lnTo>
                <a:lnTo>
                  <a:pt x="1374" y="192"/>
                </a:lnTo>
                <a:lnTo>
                  <a:pt x="1590" y="216"/>
                </a:lnTo>
                <a:lnTo>
                  <a:pt x="1704" y="210"/>
                </a:lnTo>
                <a:lnTo>
                  <a:pt x="1806" y="192"/>
                </a:lnTo>
                <a:lnTo>
                  <a:pt x="2022" y="222"/>
                </a:lnTo>
                <a:lnTo>
                  <a:pt x="2142" y="228"/>
                </a:lnTo>
                <a:lnTo>
                  <a:pt x="2238" y="222"/>
                </a:lnTo>
                <a:lnTo>
                  <a:pt x="2334" y="270"/>
                </a:lnTo>
                <a:lnTo>
                  <a:pt x="2472" y="264"/>
                </a:lnTo>
                <a:lnTo>
                  <a:pt x="2574" y="234"/>
                </a:lnTo>
                <a:lnTo>
                  <a:pt x="2802" y="252"/>
                </a:lnTo>
                <a:lnTo>
                  <a:pt x="3012" y="264"/>
                </a:lnTo>
                <a:lnTo>
                  <a:pt x="3144" y="288"/>
                </a:lnTo>
              </a:path>
            </a:pathLst>
          </a:custGeom>
          <a:noFill/>
          <a:ln w="38100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5089525" y="1014413"/>
            <a:ext cx="2319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/>
              <a:t>Each small tick = 30 shot points</a:t>
            </a:r>
          </a:p>
        </p:txBody>
      </p:sp>
      <p:sp>
        <p:nvSpPr>
          <p:cNvPr id="7184" name="Freeform 16"/>
          <p:cNvSpPr>
            <a:spLocks/>
          </p:cNvSpPr>
          <p:nvPr/>
        </p:nvSpPr>
        <p:spPr bwMode="auto">
          <a:xfrm>
            <a:off x="1447800" y="4362450"/>
            <a:ext cx="1009650" cy="304800"/>
          </a:xfrm>
          <a:custGeom>
            <a:avLst/>
            <a:gdLst/>
            <a:ahLst/>
            <a:cxnLst>
              <a:cxn ang="0">
                <a:pos x="636" y="192"/>
              </a:cxn>
              <a:cxn ang="0">
                <a:pos x="462" y="120"/>
              </a:cxn>
              <a:cxn ang="0">
                <a:pos x="306" y="66"/>
              </a:cxn>
              <a:cxn ang="0">
                <a:pos x="180" y="66"/>
              </a:cxn>
              <a:cxn ang="0">
                <a:pos x="60" y="12"/>
              </a:cxn>
              <a:cxn ang="0">
                <a:pos x="0" y="0"/>
              </a:cxn>
            </a:cxnLst>
            <a:rect l="0" t="0" r="r" b="b"/>
            <a:pathLst>
              <a:path w="636" h="192">
                <a:moveTo>
                  <a:pt x="636" y="192"/>
                </a:moveTo>
                <a:lnTo>
                  <a:pt x="462" y="120"/>
                </a:lnTo>
                <a:lnTo>
                  <a:pt x="306" y="66"/>
                </a:lnTo>
                <a:lnTo>
                  <a:pt x="180" y="66"/>
                </a:lnTo>
                <a:lnTo>
                  <a:pt x="60" y="12"/>
                </a:lnTo>
                <a:lnTo>
                  <a:pt x="0" y="0"/>
                </a:lnTo>
              </a:path>
            </a:pathLst>
          </a:custGeom>
          <a:solidFill>
            <a:srgbClr val="FFCCCC"/>
          </a:solidFill>
          <a:ln w="38100" cmpd="sng">
            <a:solidFill>
              <a:srgbClr val="FFCC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0BD3-1519-45C6-9CC6-B972DA35447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 b="15404"/>
          <a:stretch>
            <a:fillRect/>
          </a:stretch>
        </p:blipFill>
        <p:spPr bwMode="auto">
          <a:xfrm>
            <a:off x="479425" y="1390650"/>
            <a:ext cx="82359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514350" y="903288"/>
            <a:ext cx="1600200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Line G</a:t>
            </a:r>
          </a:p>
        </p:txBody>
      </p:sp>
      <p:sp>
        <p:nvSpPr>
          <p:cNvPr id="3080" name="Freeform 8"/>
          <p:cNvSpPr>
            <a:spLocks/>
          </p:cNvSpPr>
          <p:nvPr/>
        </p:nvSpPr>
        <p:spPr bwMode="auto">
          <a:xfrm>
            <a:off x="809625" y="4295775"/>
            <a:ext cx="6829425" cy="1228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54"/>
              </a:cxn>
              <a:cxn ang="0">
                <a:pos x="522" y="114"/>
              </a:cxn>
              <a:cxn ang="0">
                <a:pos x="720" y="120"/>
              </a:cxn>
              <a:cxn ang="0">
                <a:pos x="924" y="156"/>
              </a:cxn>
              <a:cxn ang="0">
                <a:pos x="1074" y="180"/>
              </a:cxn>
              <a:cxn ang="0">
                <a:pos x="1362" y="240"/>
              </a:cxn>
              <a:cxn ang="0">
                <a:pos x="1752" y="270"/>
              </a:cxn>
              <a:cxn ang="0">
                <a:pos x="1974" y="312"/>
              </a:cxn>
              <a:cxn ang="0">
                <a:pos x="2214" y="312"/>
              </a:cxn>
              <a:cxn ang="0">
                <a:pos x="2454" y="324"/>
              </a:cxn>
              <a:cxn ang="0">
                <a:pos x="2652" y="360"/>
              </a:cxn>
              <a:cxn ang="0">
                <a:pos x="2814" y="390"/>
              </a:cxn>
              <a:cxn ang="0">
                <a:pos x="3078" y="426"/>
              </a:cxn>
              <a:cxn ang="0">
                <a:pos x="3210" y="450"/>
              </a:cxn>
              <a:cxn ang="0">
                <a:pos x="3438" y="540"/>
              </a:cxn>
              <a:cxn ang="0">
                <a:pos x="3570" y="588"/>
              </a:cxn>
              <a:cxn ang="0">
                <a:pos x="3750" y="660"/>
              </a:cxn>
              <a:cxn ang="0">
                <a:pos x="3906" y="684"/>
              </a:cxn>
              <a:cxn ang="0">
                <a:pos x="4044" y="720"/>
              </a:cxn>
              <a:cxn ang="0">
                <a:pos x="4302" y="774"/>
              </a:cxn>
            </a:cxnLst>
            <a:rect l="0" t="0" r="r" b="b"/>
            <a:pathLst>
              <a:path w="4302" h="774">
                <a:moveTo>
                  <a:pt x="0" y="0"/>
                </a:moveTo>
                <a:lnTo>
                  <a:pt x="276" y="54"/>
                </a:lnTo>
                <a:lnTo>
                  <a:pt x="522" y="114"/>
                </a:lnTo>
                <a:lnTo>
                  <a:pt x="720" y="120"/>
                </a:lnTo>
                <a:lnTo>
                  <a:pt x="924" y="156"/>
                </a:lnTo>
                <a:lnTo>
                  <a:pt x="1074" y="180"/>
                </a:lnTo>
                <a:lnTo>
                  <a:pt x="1362" y="240"/>
                </a:lnTo>
                <a:lnTo>
                  <a:pt x="1752" y="270"/>
                </a:lnTo>
                <a:lnTo>
                  <a:pt x="1974" y="312"/>
                </a:lnTo>
                <a:lnTo>
                  <a:pt x="2214" y="312"/>
                </a:lnTo>
                <a:lnTo>
                  <a:pt x="2454" y="324"/>
                </a:lnTo>
                <a:lnTo>
                  <a:pt x="2652" y="360"/>
                </a:lnTo>
                <a:lnTo>
                  <a:pt x="2814" y="390"/>
                </a:lnTo>
                <a:lnTo>
                  <a:pt x="3078" y="426"/>
                </a:lnTo>
                <a:lnTo>
                  <a:pt x="3210" y="450"/>
                </a:lnTo>
                <a:lnTo>
                  <a:pt x="3438" y="540"/>
                </a:lnTo>
                <a:lnTo>
                  <a:pt x="3570" y="588"/>
                </a:lnTo>
                <a:lnTo>
                  <a:pt x="3750" y="660"/>
                </a:lnTo>
                <a:lnTo>
                  <a:pt x="3906" y="684"/>
                </a:lnTo>
                <a:lnTo>
                  <a:pt x="4044" y="720"/>
                </a:lnTo>
                <a:lnTo>
                  <a:pt x="4302" y="774"/>
                </a:lnTo>
              </a:path>
            </a:pathLst>
          </a:cu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1" name="Freeform 9"/>
          <p:cNvSpPr>
            <a:spLocks/>
          </p:cNvSpPr>
          <p:nvPr/>
        </p:nvSpPr>
        <p:spPr bwMode="auto">
          <a:xfrm>
            <a:off x="828675" y="3867150"/>
            <a:ext cx="7353300" cy="16192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6" y="42"/>
              </a:cxn>
              <a:cxn ang="0">
                <a:pos x="648" y="90"/>
              </a:cxn>
              <a:cxn ang="0">
                <a:pos x="894" y="156"/>
              </a:cxn>
              <a:cxn ang="0">
                <a:pos x="1182" y="222"/>
              </a:cxn>
              <a:cxn ang="0">
                <a:pos x="1470" y="276"/>
              </a:cxn>
              <a:cxn ang="0">
                <a:pos x="1602" y="270"/>
              </a:cxn>
              <a:cxn ang="0">
                <a:pos x="1848" y="324"/>
              </a:cxn>
              <a:cxn ang="0">
                <a:pos x="2094" y="366"/>
              </a:cxn>
              <a:cxn ang="0">
                <a:pos x="2274" y="396"/>
              </a:cxn>
              <a:cxn ang="0">
                <a:pos x="2436" y="438"/>
              </a:cxn>
              <a:cxn ang="0">
                <a:pos x="2640" y="486"/>
              </a:cxn>
              <a:cxn ang="0">
                <a:pos x="2832" y="492"/>
              </a:cxn>
              <a:cxn ang="0">
                <a:pos x="3054" y="528"/>
              </a:cxn>
              <a:cxn ang="0">
                <a:pos x="3258" y="576"/>
              </a:cxn>
              <a:cxn ang="0">
                <a:pos x="3408" y="636"/>
              </a:cxn>
              <a:cxn ang="0">
                <a:pos x="3510" y="690"/>
              </a:cxn>
              <a:cxn ang="0">
                <a:pos x="3588" y="702"/>
              </a:cxn>
              <a:cxn ang="0">
                <a:pos x="3744" y="774"/>
              </a:cxn>
              <a:cxn ang="0">
                <a:pos x="3864" y="798"/>
              </a:cxn>
              <a:cxn ang="0">
                <a:pos x="4068" y="876"/>
              </a:cxn>
              <a:cxn ang="0">
                <a:pos x="4200" y="906"/>
              </a:cxn>
              <a:cxn ang="0">
                <a:pos x="4332" y="924"/>
              </a:cxn>
              <a:cxn ang="0">
                <a:pos x="4428" y="954"/>
              </a:cxn>
              <a:cxn ang="0">
                <a:pos x="4632" y="1020"/>
              </a:cxn>
            </a:cxnLst>
            <a:rect l="0" t="0" r="r" b="b"/>
            <a:pathLst>
              <a:path w="4632" h="1020">
                <a:moveTo>
                  <a:pt x="0" y="0"/>
                </a:moveTo>
                <a:lnTo>
                  <a:pt x="366" y="42"/>
                </a:lnTo>
                <a:lnTo>
                  <a:pt x="648" y="90"/>
                </a:lnTo>
                <a:lnTo>
                  <a:pt x="894" y="156"/>
                </a:lnTo>
                <a:lnTo>
                  <a:pt x="1182" y="222"/>
                </a:lnTo>
                <a:lnTo>
                  <a:pt x="1470" y="276"/>
                </a:lnTo>
                <a:lnTo>
                  <a:pt x="1602" y="270"/>
                </a:lnTo>
                <a:lnTo>
                  <a:pt x="1848" y="324"/>
                </a:lnTo>
                <a:lnTo>
                  <a:pt x="2094" y="366"/>
                </a:lnTo>
                <a:lnTo>
                  <a:pt x="2274" y="396"/>
                </a:lnTo>
                <a:lnTo>
                  <a:pt x="2436" y="438"/>
                </a:lnTo>
                <a:lnTo>
                  <a:pt x="2640" y="486"/>
                </a:lnTo>
                <a:lnTo>
                  <a:pt x="2832" y="492"/>
                </a:lnTo>
                <a:lnTo>
                  <a:pt x="3054" y="528"/>
                </a:lnTo>
                <a:lnTo>
                  <a:pt x="3258" y="576"/>
                </a:lnTo>
                <a:lnTo>
                  <a:pt x="3408" y="636"/>
                </a:lnTo>
                <a:lnTo>
                  <a:pt x="3510" y="690"/>
                </a:lnTo>
                <a:lnTo>
                  <a:pt x="3588" y="702"/>
                </a:lnTo>
                <a:lnTo>
                  <a:pt x="3744" y="774"/>
                </a:lnTo>
                <a:lnTo>
                  <a:pt x="3864" y="798"/>
                </a:lnTo>
                <a:lnTo>
                  <a:pt x="4068" y="876"/>
                </a:lnTo>
                <a:lnTo>
                  <a:pt x="4200" y="906"/>
                </a:lnTo>
                <a:lnTo>
                  <a:pt x="4332" y="924"/>
                </a:lnTo>
                <a:lnTo>
                  <a:pt x="4428" y="954"/>
                </a:lnTo>
                <a:lnTo>
                  <a:pt x="4632" y="1020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2" name="Freeform 10"/>
          <p:cNvSpPr>
            <a:spLocks/>
          </p:cNvSpPr>
          <p:nvPr/>
        </p:nvSpPr>
        <p:spPr bwMode="auto">
          <a:xfrm>
            <a:off x="819150" y="3343275"/>
            <a:ext cx="5016500" cy="134302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0" y="18"/>
              </a:cxn>
              <a:cxn ang="0">
                <a:pos x="168" y="0"/>
              </a:cxn>
              <a:cxn ang="0">
                <a:pos x="264" y="30"/>
              </a:cxn>
              <a:cxn ang="0">
                <a:pos x="444" y="60"/>
              </a:cxn>
              <a:cxn ang="0">
                <a:pos x="606" y="36"/>
              </a:cxn>
              <a:cxn ang="0">
                <a:pos x="906" y="48"/>
              </a:cxn>
              <a:cxn ang="0">
                <a:pos x="1122" y="42"/>
              </a:cxn>
              <a:cxn ang="0">
                <a:pos x="1230" y="54"/>
              </a:cxn>
              <a:cxn ang="0">
                <a:pos x="1344" y="126"/>
              </a:cxn>
              <a:cxn ang="0">
                <a:pos x="1458" y="132"/>
              </a:cxn>
              <a:cxn ang="0">
                <a:pos x="1554" y="174"/>
              </a:cxn>
              <a:cxn ang="0">
                <a:pos x="1590" y="246"/>
              </a:cxn>
              <a:cxn ang="0">
                <a:pos x="1746" y="330"/>
              </a:cxn>
              <a:cxn ang="0">
                <a:pos x="1848" y="408"/>
              </a:cxn>
              <a:cxn ang="0">
                <a:pos x="2070" y="432"/>
              </a:cxn>
              <a:cxn ang="0">
                <a:pos x="2172" y="498"/>
              </a:cxn>
              <a:cxn ang="0">
                <a:pos x="2400" y="552"/>
              </a:cxn>
              <a:cxn ang="0">
                <a:pos x="2526" y="606"/>
              </a:cxn>
              <a:cxn ang="0">
                <a:pos x="2634" y="684"/>
              </a:cxn>
              <a:cxn ang="0">
                <a:pos x="2778" y="750"/>
              </a:cxn>
              <a:cxn ang="0">
                <a:pos x="2934" y="804"/>
              </a:cxn>
              <a:cxn ang="0">
                <a:pos x="3096" y="846"/>
              </a:cxn>
            </a:cxnLst>
            <a:rect l="0" t="0" r="r" b="b"/>
            <a:pathLst>
              <a:path w="3160" h="846">
                <a:moveTo>
                  <a:pt x="0" y="6"/>
                </a:moveTo>
                <a:lnTo>
                  <a:pt x="60" y="18"/>
                </a:lnTo>
                <a:lnTo>
                  <a:pt x="168" y="0"/>
                </a:lnTo>
                <a:lnTo>
                  <a:pt x="264" y="30"/>
                </a:lnTo>
                <a:lnTo>
                  <a:pt x="444" y="60"/>
                </a:lnTo>
                <a:lnTo>
                  <a:pt x="606" y="36"/>
                </a:lnTo>
                <a:lnTo>
                  <a:pt x="906" y="48"/>
                </a:lnTo>
                <a:lnTo>
                  <a:pt x="1122" y="42"/>
                </a:lnTo>
                <a:lnTo>
                  <a:pt x="1230" y="54"/>
                </a:lnTo>
                <a:lnTo>
                  <a:pt x="1344" y="126"/>
                </a:lnTo>
                <a:lnTo>
                  <a:pt x="1458" y="132"/>
                </a:lnTo>
                <a:lnTo>
                  <a:pt x="1554" y="174"/>
                </a:lnTo>
                <a:lnTo>
                  <a:pt x="1590" y="246"/>
                </a:lnTo>
                <a:lnTo>
                  <a:pt x="1746" y="330"/>
                </a:lnTo>
                <a:lnTo>
                  <a:pt x="1848" y="408"/>
                </a:lnTo>
                <a:lnTo>
                  <a:pt x="2070" y="432"/>
                </a:lnTo>
                <a:lnTo>
                  <a:pt x="2172" y="498"/>
                </a:lnTo>
                <a:lnTo>
                  <a:pt x="2400" y="552"/>
                </a:lnTo>
                <a:lnTo>
                  <a:pt x="2526" y="606"/>
                </a:lnTo>
                <a:lnTo>
                  <a:pt x="2634" y="684"/>
                </a:lnTo>
                <a:lnTo>
                  <a:pt x="2778" y="750"/>
                </a:lnTo>
                <a:lnTo>
                  <a:pt x="2934" y="804"/>
                </a:lnTo>
                <a:cubicBezTo>
                  <a:pt x="3104" y="846"/>
                  <a:pt x="3160" y="846"/>
                  <a:pt x="3096" y="846"/>
                </a:cubicBezTo>
              </a:path>
            </a:pathLst>
          </a:custGeom>
          <a:noFill/>
          <a:ln w="38100" cmpd="sng">
            <a:solidFill>
              <a:srgbClr val="FFCC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3" name="Freeform 11"/>
          <p:cNvSpPr>
            <a:spLocks/>
          </p:cNvSpPr>
          <p:nvPr/>
        </p:nvSpPr>
        <p:spPr bwMode="auto">
          <a:xfrm>
            <a:off x="819150" y="3152775"/>
            <a:ext cx="7553325" cy="1952625"/>
          </a:xfrm>
          <a:custGeom>
            <a:avLst/>
            <a:gdLst/>
            <a:ahLst/>
            <a:cxnLst>
              <a:cxn ang="0">
                <a:pos x="0" y="42"/>
              </a:cxn>
              <a:cxn ang="0">
                <a:pos x="108" y="48"/>
              </a:cxn>
              <a:cxn ang="0">
                <a:pos x="216" y="54"/>
              </a:cxn>
              <a:cxn ang="0">
                <a:pos x="282" y="18"/>
              </a:cxn>
              <a:cxn ang="0">
                <a:pos x="408" y="18"/>
              </a:cxn>
              <a:cxn ang="0">
                <a:pos x="594" y="24"/>
              </a:cxn>
              <a:cxn ang="0">
                <a:pos x="756" y="30"/>
              </a:cxn>
              <a:cxn ang="0">
                <a:pos x="894" y="30"/>
              </a:cxn>
              <a:cxn ang="0">
                <a:pos x="960" y="30"/>
              </a:cxn>
              <a:cxn ang="0">
                <a:pos x="1086" y="36"/>
              </a:cxn>
              <a:cxn ang="0">
                <a:pos x="1140" y="30"/>
              </a:cxn>
              <a:cxn ang="0">
                <a:pos x="1218" y="0"/>
              </a:cxn>
              <a:cxn ang="0">
                <a:pos x="1362" y="24"/>
              </a:cxn>
              <a:cxn ang="0">
                <a:pos x="1458" y="36"/>
              </a:cxn>
              <a:cxn ang="0">
                <a:pos x="1560" y="18"/>
              </a:cxn>
              <a:cxn ang="0">
                <a:pos x="1728" y="42"/>
              </a:cxn>
              <a:cxn ang="0">
                <a:pos x="1866" y="36"/>
              </a:cxn>
              <a:cxn ang="0">
                <a:pos x="2064" y="66"/>
              </a:cxn>
              <a:cxn ang="0">
                <a:pos x="2244" y="96"/>
              </a:cxn>
              <a:cxn ang="0">
                <a:pos x="2412" y="126"/>
              </a:cxn>
              <a:cxn ang="0">
                <a:pos x="2508" y="126"/>
              </a:cxn>
              <a:cxn ang="0">
                <a:pos x="2724" y="156"/>
              </a:cxn>
              <a:cxn ang="0">
                <a:pos x="2946" y="192"/>
              </a:cxn>
              <a:cxn ang="0">
                <a:pos x="3060" y="216"/>
              </a:cxn>
              <a:cxn ang="0">
                <a:pos x="3210" y="288"/>
              </a:cxn>
              <a:cxn ang="0">
                <a:pos x="3276" y="378"/>
              </a:cxn>
              <a:cxn ang="0">
                <a:pos x="3384" y="534"/>
              </a:cxn>
              <a:cxn ang="0">
                <a:pos x="3588" y="744"/>
              </a:cxn>
              <a:cxn ang="0">
                <a:pos x="3750" y="786"/>
              </a:cxn>
              <a:cxn ang="0">
                <a:pos x="3846" y="900"/>
              </a:cxn>
              <a:cxn ang="0">
                <a:pos x="3954" y="1026"/>
              </a:cxn>
              <a:cxn ang="0">
                <a:pos x="4122" y="1128"/>
              </a:cxn>
              <a:cxn ang="0">
                <a:pos x="4320" y="1188"/>
              </a:cxn>
              <a:cxn ang="0">
                <a:pos x="4518" y="1224"/>
              </a:cxn>
              <a:cxn ang="0">
                <a:pos x="4758" y="1230"/>
              </a:cxn>
            </a:cxnLst>
            <a:rect l="0" t="0" r="r" b="b"/>
            <a:pathLst>
              <a:path w="4758" h="1230">
                <a:moveTo>
                  <a:pt x="0" y="42"/>
                </a:moveTo>
                <a:lnTo>
                  <a:pt x="108" y="48"/>
                </a:lnTo>
                <a:lnTo>
                  <a:pt x="216" y="54"/>
                </a:lnTo>
                <a:lnTo>
                  <a:pt x="282" y="18"/>
                </a:lnTo>
                <a:lnTo>
                  <a:pt x="408" y="18"/>
                </a:lnTo>
                <a:lnTo>
                  <a:pt x="594" y="24"/>
                </a:lnTo>
                <a:lnTo>
                  <a:pt x="756" y="30"/>
                </a:lnTo>
                <a:lnTo>
                  <a:pt x="894" y="30"/>
                </a:lnTo>
                <a:lnTo>
                  <a:pt x="960" y="30"/>
                </a:lnTo>
                <a:lnTo>
                  <a:pt x="1086" y="36"/>
                </a:lnTo>
                <a:lnTo>
                  <a:pt x="1140" y="30"/>
                </a:lnTo>
                <a:lnTo>
                  <a:pt x="1218" y="0"/>
                </a:lnTo>
                <a:lnTo>
                  <a:pt x="1362" y="24"/>
                </a:lnTo>
                <a:lnTo>
                  <a:pt x="1458" y="36"/>
                </a:lnTo>
                <a:lnTo>
                  <a:pt x="1560" y="18"/>
                </a:lnTo>
                <a:lnTo>
                  <a:pt x="1728" y="42"/>
                </a:lnTo>
                <a:lnTo>
                  <a:pt x="1866" y="36"/>
                </a:lnTo>
                <a:lnTo>
                  <a:pt x="2064" y="66"/>
                </a:lnTo>
                <a:lnTo>
                  <a:pt x="2244" y="96"/>
                </a:lnTo>
                <a:lnTo>
                  <a:pt x="2412" y="126"/>
                </a:lnTo>
                <a:lnTo>
                  <a:pt x="2508" y="126"/>
                </a:lnTo>
                <a:lnTo>
                  <a:pt x="2724" y="156"/>
                </a:lnTo>
                <a:lnTo>
                  <a:pt x="2946" y="192"/>
                </a:lnTo>
                <a:lnTo>
                  <a:pt x="3060" y="216"/>
                </a:lnTo>
                <a:lnTo>
                  <a:pt x="3210" y="288"/>
                </a:lnTo>
                <a:lnTo>
                  <a:pt x="3276" y="378"/>
                </a:lnTo>
                <a:lnTo>
                  <a:pt x="3384" y="534"/>
                </a:lnTo>
                <a:lnTo>
                  <a:pt x="3588" y="744"/>
                </a:lnTo>
                <a:lnTo>
                  <a:pt x="3750" y="786"/>
                </a:lnTo>
                <a:lnTo>
                  <a:pt x="3846" y="900"/>
                </a:lnTo>
                <a:lnTo>
                  <a:pt x="3954" y="1026"/>
                </a:lnTo>
                <a:lnTo>
                  <a:pt x="4122" y="1128"/>
                </a:lnTo>
                <a:lnTo>
                  <a:pt x="4320" y="1188"/>
                </a:lnTo>
                <a:lnTo>
                  <a:pt x="4518" y="1224"/>
                </a:lnTo>
                <a:lnTo>
                  <a:pt x="4758" y="1230"/>
                </a:ln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4" name="Freeform 12"/>
          <p:cNvSpPr>
            <a:spLocks/>
          </p:cNvSpPr>
          <p:nvPr/>
        </p:nvSpPr>
        <p:spPr bwMode="auto">
          <a:xfrm>
            <a:off x="819150" y="2924175"/>
            <a:ext cx="7572375" cy="447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8" y="0"/>
              </a:cxn>
              <a:cxn ang="0">
                <a:pos x="414" y="6"/>
              </a:cxn>
              <a:cxn ang="0">
                <a:pos x="534" y="30"/>
              </a:cxn>
              <a:cxn ang="0">
                <a:pos x="636" y="54"/>
              </a:cxn>
              <a:cxn ang="0">
                <a:pos x="750" y="54"/>
              </a:cxn>
              <a:cxn ang="0">
                <a:pos x="840" y="54"/>
              </a:cxn>
              <a:cxn ang="0">
                <a:pos x="960" y="30"/>
              </a:cxn>
              <a:cxn ang="0">
                <a:pos x="1026" y="6"/>
              </a:cxn>
              <a:cxn ang="0">
                <a:pos x="1278" y="30"/>
              </a:cxn>
              <a:cxn ang="0">
                <a:pos x="1452" y="48"/>
              </a:cxn>
              <a:cxn ang="0">
                <a:pos x="1638" y="72"/>
              </a:cxn>
              <a:cxn ang="0">
                <a:pos x="1752" y="72"/>
              </a:cxn>
              <a:cxn ang="0">
                <a:pos x="1926" y="42"/>
              </a:cxn>
              <a:cxn ang="0">
                <a:pos x="2214" y="66"/>
              </a:cxn>
              <a:cxn ang="0">
                <a:pos x="2574" y="96"/>
              </a:cxn>
              <a:cxn ang="0">
                <a:pos x="2760" y="114"/>
              </a:cxn>
              <a:cxn ang="0">
                <a:pos x="2844" y="120"/>
              </a:cxn>
              <a:cxn ang="0">
                <a:pos x="2934" y="114"/>
              </a:cxn>
              <a:cxn ang="0">
                <a:pos x="2982" y="144"/>
              </a:cxn>
              <a:cxn ang="0">
                <a:pos x="3204" y="138"/>
              </a:cxn>
              <a:cxn ang="0">
                <a:pos x="3336" y="132"/>
              </a:cxn>
              <a:cxn ang="0">
                <a:pos x="3396" y="96"/>
              </a:cxn>
              <a:cxn ang="0">
                <a:pos x="3612" y="138"/>
              </a:cxn>
              <a:cxn ang="0">
                <a:pos x="3714" y="162"/>
              </a:cxn>
              <a:cxn ang="0">
                <a:pos x="3780" y="126"/>
              </a:cxn>
              <a:cxn ang="0">
                <a:pos x="3900" y="168"/>
              </a:cxn>
              <a:cxn ang="0">
                <a:pos x="4284" y="216"/>
              </a:cxn>
              <a:cxn ang="0">
                <a:pos x="4434" y="246"/>
              </a:cxn>
              <a:cxn ang="0">
                <a:pos x="4656" y="282"/>
              </a:cxn>
              <a:cxn ang="0">
                <a:pos x="4770" y="276"/>
              </a:cxn>
            </a:cxnLst>
            <a:rect l="0" t="0" r="r" b="b"/>
            <a:pathLst>
              <a:path w="4770" h="282">
                <a:moveTo>
                  <a:pt x="0" y="0"/>
                </a:moveTo>
                <a:lnTo>
                  <a:pt x="198" y="0"/>
                </a:lnTo>
                <a:lnTo>
                  <a:pt x="414" y="6"/>
                </a:lnTo>
                <a:lnTo>
                  <a:pt x="534" y="30"/>
                </a:lnTo>
                <a:lnTo>
                  <a:pt x="636" y="54"/>
                </a:lnTo>
                <a:lnTo>
                  <a:pt x="750" y="54"/>
                </a:lnTo>
                <a:lnTo>
                  <a:pt x="840" y="54"/>
                </a:lnTo>
                <a:lnTo>
                  <a:pt x="960" y="30"/>
                </a:lnTo>
                <a:lnTo>
                  <a:pt x="1026" y="6"/>
                </a:lnTo>
                <a:lnTo>
                  <a:pt x="1278" y="30"/>
                </a:lnTo>
                <a:lnTo>
                  <a:pt x="1452" y="48"/>
                </a:lnTo>
                <a:lnTo>
                  <a:pt x="1638" y="72"/>
                </a:lnTo>
                <a:lnTo>
                  <a:pt x="1752" y="72"/>
                </a:lnTo>
                <a:lnTo>
                  <a:pt x="1926" y="42"/>
                </a:lnTo>
                <a:lnTo>
                  <a:pt x="2214" y="66"/>
                </a:lnTo>
                <a:lnTo>
                  <a:pt x="2574" y="96"/>
                </a:lnTo>
                <a:lnTo>
                  <a:pt x="2760" y="114"/>
                </a:lnTo>
                <a:lnTo>
                  <a:pt x="2844" y="120"/>
                </a:lnTo>
                <a:lnTo>
                  <a:pt x="2934" y="114"/>
                </a:lnTo>
                <a:lnTo>
                  <a:pt x="2982" y="144"/>
                </a:lnTo>
                <a:lnTo>
                  <a:pt x="3204" y="138"/>
                </a:lnTo>
                <a:lnTo>
                  <a:pt x="3336" y="132"/>
                </a:lnTo>
                <a:lnTo>
                  <a:pt x="3396" y="96"/>
                </a:lnTo>
                <a:lnTo>
                  <a:pt x="3612" y="138"/>
                </a:lnTo>
                <a:lnTo>
                  <a:pt x="3714" y="162"/>
                </a:lnTo>
                <a:lnTo>
                  <a:pt x="3780" y="126"/>
                </a:lnTo>
                <a:lnTo>
                  <a:pt x="3900" y="168"/>
                </a:lnTo>
                <a:lnTo>
                  <a:pt x="4284" y="216"/>
                </a:lnTo>
                <a:lnTo>
                  <a:pt x="4434" y="246"/>
                </a:lnTo>
                <a:lnTo>
                  <a:pt x="4656" y="282"/>
                </a:lnTo>
                <a:lnTo>
                  <a:pt x="4770" y="276"/>
                </a:lnTo>
              </a:path>
            </a:pathLst>
          </a:custGeom>
          <a:noFill/>
          <a:ln w="38100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5822950" y="1014413"/>
            <a:ext cx="2319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/>
              <a:t>Each small tick = 20 shot points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0BD3-1519-45C6-9CC6-B972DA35447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 preferRelativeResize="0">
            <a:picLocks noChangeAspect="1" noChangeArrowheads="1"/>
          </p:cNvPicPr>
          <p:nvPr/>
        </p:nvPicPr>
        <p:blipFill>
          <a:blip r:embed="rId2" cstate="print"/>
          <a:srcRect b="15424"/>
          <a:stretch>
            <a:fillRect/>
          </a:stretch>
        </p:blipFill>
        <p:spPr bwMode="auto">
          <a:xfrm>
            <a:off x="479425" y="1390650"/>
            <a:ext cx="8235950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514350" y="903288"/>
            <a:ext cx="1600200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C0C0"/>
                </a:solidFill>
                <a:latin typeface="Arial Black"/>
              </a:rPr>
              <a:t>Line H</a:t>
            </a: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>
            <a:off x="800100" y="4086225"/>
            <a:ext cx="5772150" cy="1438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72"/>
              </a:cxn>
              <a:cxn ang="0">
                <a:pos x="558" y="156"/>
              </a:cxn>
              <a:cxn ang="0">
                <a:pos x="810" y="222"/>
              </a:cxn>
              <a:cxn ang="0">
                <a:pos x="1152" y="270"/>
              </a:cxn>
              <a:cxn ang="0">
                <a:pos x="1482" y="342"/>
              </a:cxn>
              <a:cxn ang="0">
                <a:pos x="1716" y="390"/>
              </a:cxn>
              <a:cxn ang="0">
                <a:pos x="1866" y="456"/>
              </a:cxn>
              <a:cxn ang="0">
                <a:pos x="1962" y="468"/>
              </a:cxn>
              <a:cxn ang="0">
                <a:pos x="2160" y="516"/>
              </a:cxn>
              <a:cxn ang="0">
                <a:pos x="2364" y="576"/>
              </a:cxn>
              <a:cxn ang="0">
                <a:pos x="2562" y="618"/>
              </a:cxn>
              <a:cxn ang="0">
                <a:pos x="2748" y="642"/>
              </a:cxn>
              <a:cxn ang="0">
                <a:pos x="2892" y="696"/>
              </a:cxn>
              <a:cxn ang="0">
                <a:pos x="3042" y="750"/>
              </a:cxn>
              <a:cxn ang="0">
                <a:pos x="3270" y="774"/>
              </a:cxn>
              <a:cxn ang="0">
                <a:pos x="3468" y="834"/>
              </a:cxn>
              <a:cxn ang="0">
                <a:pos x="3522" y="864"/>
              </a:cxn>
              <a:cxn ang="0">
                <a:pos x="3636" y="906"/>
              </a:cxn>
            </a:cxnLst>
            <a:rect l="0" t="0" r="r" b="b"/>
            <a:pathLst>
              <a:path w="3636" h="906">
                <a:moveTo>
                  <a:pt x="0" y="0"/>
                </a:moveTo>
                <a:lnTo>
                  <a:pt x="240" y="72"/>
                </a:lnTo>
                <a:lnTo>
                  <a:pt x="558" y="156"/>
                </a:lnTo>
                <a:lnTo>
                  <a:pt x="810" y="222"/>
                </a:lnTo>
                <a:lnTo>
                  <a:pt x="1152" y="270"/>
                </a:lnTo>
                <a:lnTo>
                  <a:pt x="1482" y="342"/>
                </a:lnTo>
                <a:lnTo>
                  <a:pt x="1716" y="390"/>
                </a:lnTo>
                <a:lnTo>
                  <a:pt x="1866" y="456"/>
                </a:lnTo>
                <a:lnTo>
                  <a:pt x="1962" y="468"/>
                </a:lnTo>
                <a:lnTo>
                  <a:pt x="2160" y="516"/>
                </a:lnTo>
                <a:lnTo>
                  <a:pt x="2364" y="576"/>
                </a:lnTo>
                <a:lnTo>
                  <a:pt x="2562" y="618"/>
                </a:lnTo>
                <a:lnTo>
                  <a:pt x="2748" y="642"/>
                </a:lnTo>
                <a:lnTo>
                  <a:pt x="2892" y="696"/>
                </a:lnTo>
                <a:lnTo>
                  <a:pt x="3042" y="750"/>
                </a:lnTo>
                <a:lnTo>
                  <a:pt x="3270" y="774"/>
                </a:lnTo>
                <a:cubicBezTo>
                  <a:pt x="3354" y="806"/>
                  <a:pt x="3393" y="815"/>
                  <a:pt x="3468" y="834"/>
                </a:cubicBezTo>
                <a:cubicBezTo>
                  <a:pt x="3485" y="846"/>
                  <a:pt x="3503" y="855"/>
                  <a:pt x="3522" y="864"/>
                </a:cubicBezTo>
                <a:lnTo>
                  <a:pt x="3636" y="906"/>
                </a:lnTo>
              </a:path>
            </a:pathLst>
          </a:cu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0" name="Freeform 12"/>
          <p:cNvSpPr>
            <a:spLocks/>
          </p:cNvSpPr>
          <p:nvPr/>
        </p:nvSpPr>
        <p:spPr bwMode="auto">
          <a:xfrm>
            <a:off x="838200" y="3219450"/>
            <a:ext cx="5048250" cy="1733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4" y="54"/>
              </a:cxn>
              <a:cxn ang="0">
                <a:pos x="756" y="126"/>
              </a:cxn>
              <a:cxn ang="0">
                <a:pos x="978" y="168"/>
              </a:cxn>
              <a:cxn ang="0">
                <a:pos x="1062" y="204"/>
              </a:cxn>
              <a:cxn ang="0">
                <a:pos x="1182" y="228"/>
              </a:cxn>
              <a:cxn ang="0">
                <a:pos x="1350" y="228"/>
              </a:cxn>
              <a:cxn ang="0">
                <a:pos x="1464" y="228"/>
              </a:cxn>
              <a:cxn ang="0">
                <a:pos x="1656" y="234"/>
              </a:cxn>
              <a:cxn ang="0">
                <a:pos x="1884" y="270"/>
              </a:cxn>
              <a:cxn ang="0">
                <a:pos x="2100" y="306"/>
              </a:cxn>
              <a:cxn ang="0">
                <a:pos x="2328" y="360"/>
              </a:cxn>
              <a:cxn ang="0">
                <a:pos x="2388" y="408"/>
              </a:cxn>
              <a:cxn ang="0">
                <a:pos x="2478" y="420"/>
              </a:cxn>
              <a:cxn ang="0">
                <a:pos x="2556" y="456"/>
              </a:cxn>
              <a:cxn ang="0">
                <a:pos x="2628" y="516"/>
              </a:cxn>
              <a:cxn ang="0">
                <a:pos x="2694" y="768"/>
              </a:cxn>
              <a:cxn ang="0">
                <a:pos x="2796" y="888"/>
              </a:cxn>
              <a:cxn ang="0">
                <a:pos x="2916" y="1008"/>
              </a:cxn>
              <a:cxn ang="0">
                <a:pos x="3180" y="1092"/>
              </a:cxn>
            </a:cxnLst>
            <a:rect l="0" t="0" r="r" b="b"/>
            <a:pathLst>
              <a:path w="3180" h="1092">
                <a:moveTo>
                  <a:pt x="0" y="0"/>
                </a:moveTo>
                <a:lnTo>
                  <a:pt x="384" y="54"/>
                </a:lnTo>
                <a:lnTo>
                  <a:pt x="756" y="126"/>
                </a:lnTo>
                <a:lnTo>
                  <a:pt x="978" y="168"/>
                </a:lnTo>
                <a:lnTo>
                  <a:pt x="1062" y="204"/>
                </a:lnTo>
                <a:lnTo>
                  <a:pt x="1182" y="228"/>
                </a:lnTo>
                <a:lnTo>
                  <a:pt x="1350" y="228"/>
                </a:lnTo>
                <a:lnTo>
                  <a:pt x="1464" y="228"/>
                </a:lnTo>
                <a:lnTo>
                  <a:pt x="1656" y="234"/>
                </a:lnTo>
                <a:lnTo>
                  <a:pt x="1884" y="270"/>
                </a:lnTo>
                <a:lnTo>
                  <a:pt x="2100" y="306"/>
                </a:lnTo>
                <a:lnTo>
                  <a:pt x="2328" y="360"/>
                </a:lnTo>
                <a:lnTo>
                  <a:pt x="2388" y="408"/>
                </a:lnTo>
                <a:lnTo>
                  <a:pt x="2478" y="420"/>
                </a:lnTo>
                <a:lnTo>
                  <a:pt x="2556" y="456"/>
                </a:lnTo>
                <a:lnTo>
                  <a:pt x="2628" y="516"/>
                </a:lnTo>
                <a:lnTo>
                  <a:pt x="2694" y="768"/>
                </a:lnTo>
                <a:lnTo>
                  <a:pt x="2796" y="888"/>
                </a:lnTo>
                <a:lnTo>
                  <a:pt x="2916" y="1008"/>
                </a:lnTo>
                <a:lnTo>
                  <a:pt x="3180" y="1092"/>
                </a:lnTo>
              </a:path>
            </a:pathLst>
          </a:custGeom>
          <a:noFill/>
          <a:ln w="38100" cmpd="sng">
            <a:solidFill>
              <a:srgbClr val="FFCC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3" name="Freeform 15"/>
          <p:cNvSpPr>
            <a:spLocks/>
          </p:cNvSpPr>
          <p:nvPr/>
        </p:nvSpPr>
        <p:spPr bwMode="auto">
          <a:xfrm>
            <a:off x="781050" y="2819400"/>
            <a:ext cx="7658100" cy="61912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144" y="0"/>
              </a:cxn>
              <a:cxn ang="0">
                <a:pos x="288" y="30"/>
              </a:cxn>
              <a:cxn ang="0">
                <a:pos x="378" y="78"/>
              </a:cxn>
              <a:cxn ang="0">
                <a:pos x="438" y="72"/>
              </a:cxn>
              <a:cxn ang="0">
                <a:pos x="528" y="126"/>
              </a:cxn>
              <a:cxn ang="0">
                <a:pos x="648" y="84"/>
              </a:cxn>
              <a:cxn ang="0">
                <a:pos x="894" y="114"/>
              </a:cxn>
              <a:cxn ang="0">
                <a:pos x="1020" y="126"/>
              </a:cxn>
              <a:cxn ang="0">
                <a:pos x="1230" y="192"/>
              </a:cxn>
              <a:cxn ang="0">
                <a:pos x="1410" y="180"/>
              </a:cxn>
              <a:cxn ang="0">
                <a:pos x="1566" y="132"/>
              </a:cxn>
              <a:cxn ang="0">
                <a:pos x="1770" y="150"/>
              </a:cxn>
              <a:cxn ang="0">
                <a:pos x="1884" y="204"/>
              </a:cxn>
              <a:cxn ang="0">
                <a:pos x="2016" y="234"/>
              </a:cxn>
              <a:cxn ang="0">
                <a:pos x="2082" y="216"/>
              </a:cxn>
              <a:cxn ang="0">
                <a:pos x="2226" y="240"/>
              </a:cxn>
              <a:cxn ang="0">
                <a:pos x="2322" y="234"/>
              </a:cxn>
              <a:cxn ang="0">
                <a:pos x="2592" y="258"/>
              </a:cxn>
              <a:cxn ang="0">
                <a:pos x="2808" y="252"/>
              </a:cxn>
              <a:cxn ang="0">
                <a:pos x="2982" y="222"/>
              </a:cxn>
              <a:cxn ang="0">
                <a:pos x="3156" y="222"/>
              </a:cxn>
              <a:cxn ang="0">
                <a:pos x="3312" y="222"/>
              </a:cxn>
              <a:cxn ang="0">
                <a:pos x="3456" y="234"/>
              </a:cxn>
              <a:cxn ang="0">
                <a:pos x="3546" y="270"/>
              </a:cxn>
              <a:cxn ang="0">
                <a:pos x="3990" y="312"/>
              </a:cxn>
              <a:cxn ang="0">
                <a:pos x="4122" y="300"/>
              </a:cxn>
              <a:cxn ang="0">
                <a:pos x="4338" y="348"/>
              </a:cxn>
              <a:cxn ang="0">
                <a:pos x="4530" y="390"/>
              </a:cxn>
              <a:cxn ang="0">
                <a:pos x="4686" y="390"/>
              </a:cxn>
              <a:cxn ang="0">
                <a:pos x="4824" y="372"/>
              </a:cxn>
            </a:cxnLst>
            <a:rect l="0" t="0" r="r" b="b"/>
            <a:pathLst>
              <a:path w="4824" h="390">
                <a:moveTo>
                  <a:pt x="0" y="6"/>
                </a:moveTo>
                <a:lnTo>
                  <a:pt x="144" y="0"/>
                </a:lnTo>
                <a:lnTo>
                  <a:pt x="288" y="30"/>
                </a:lnTo>
                <a:lnTo>
                  <a:pt x="378" y="78"/>
                </a:lnTo>
                <a:lnTo>
                  <a:pt x="438" y="72"/>
                </a:lnTo>
                <a:lnTo>
                  <a:pt x="528" y="126"/>
                </a:lnTo>
                <a:lnTo>
                  <a:pt x="648" y="84"/>
                </a:lnTo>
                <a:lnTo>
                  <a:pt x="894" y="114"/>
                </a:lnTo>
                <a:lnTo>
                  <a:pt x="1020" y="126"/>
                </a:lnTo>
                <a:lnTo>
                  <a:pt x="1230" y="192"/>
                </a:lnTo>
                <a:lnTo>
                  <a:pt x="1410" y="180"/>
                </a:lnTo>
                <a:lnTo>
                  <a:pt x="1566" y="132"/>
                </a:lnTo>
                <a:lnTo>
                  <a:pt x="1770" y="150"/>
                </a:lnTo>
                <a:lnTo>
                  <a:pt x="1884" y="204"/>
                </a:lnTo>
                <a:lnTo>
                  <a:pt x="2016" y="234"/>
                </a:lnTo>
                <a:lnTo>
                  <a:pt x="2082" y="216"/>
                </a:lnTo>
                <a:lnTo>
                  <a:pt x="2226" y="240"/>
                </a:lnTo>
                <a:lnTo>
                  <a:pt x="2322" y="234"/>
                </a:lnTo>
                <a:lnTo>
                  <a:pt x="2592" y="258"/>
                </a:lnTo>
                <a:lnTo>
                  <a:pt x="2808" y="252"/>
                </a:lnTo>
                <a:lnTo>
                  <a:pt x="2982" y="222"/>
                </a:lnTo>
                <a:lnTo>
                  <a:pt x="3156" y="222"/>
                </a:lnTo>
                <a:lnTo>
                  <a:pt x="3312" y="222"/>
                </a:lnTo>
                <a:lnTo>
                  <a:pt x="3456" y="234"/>
                </a:lnTo>
                <a:lnTo>
                  <a:pt x="3546" y="270"/>
                </a:lnTo>
                <a:lnTo>
                  <a:pt x="3990" y="312"/>
                </a:lnTo>
                <a:lnTo>
                  <a:pt x="4122" y="300"/>
                </a:lnTo>
                <a:lnTo>
                  <a:pt x="4338" y="348"/>
                </a:lnTo>
                <a:lnTo>
                  <a:pt x="4530" y="390"/>
                </a:lnTo>
                <a:lnTo>
                  <a:pt x="4686" y="390"/>
                </a:lnTo>
                <a:lnTo>
                  <a:pt x="4824" y="372"/>
                </a:lnTo>
              </a:path>
            </a:pathLst>
          </a:custGeom>
          <a:noFill/>
          <a:ln w="38100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5822950" y="1014413"/>
            <a:ext cx="2319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/>
              <a:t>Each small tick = 30 shot points</a:t>
            </a:r>
          </a:p>
        </p:txBody>
      </p:sp>
      <p:sp>
        <p:nvSpPr>
          <p:cNvPr id="2067" name="Freeform 19"/>
          <p:cNvSpPr>
            <a:spLocks/>
          </p:cNvSpPr>
          <p:nvPr/>
        </p:nvSpPr>
        <p:spPr bwMode="auto">
          <a:xfrm>
            <a:off x="800100" y="3095625"/>
            <a:ext cx="7362825" cy="2362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60"/>
              </a:cxn>
              <a:cxn ang="0">
                <a:pos x="642" y="108"/>
              </a:cxn>
              <a:cxn ang="0">
                <a:pos x="918" y="144"/>
              </a:cxn>
              <a:cxn ang="0">
                <a:pos x="1098" y="210"/>
              </a:cxn>
              <a:cxn ang="0">
                <a:pos x="1470" y="228"/>
              </a:cxn>
              <a:cxn ang="0">
                <a:pos x="1626" y="216"/>
              </a:cxn>
              <a:cxn ang="0">
                <a:pos x="1956" y="288"/>
              </a:cxn>
              <a:cxn ang="0">
                <a:pos x="2268" y="324"/>
              </a:cxn>
              <a:cxn ang="0">
                <a:pos x="2412" y="324"/>
              </a:cxn>
              <a:cxn ang="0">
                <a:pos x="2628" y="366"/>
              </a:cxn>
              <a:cxn ang="0">
                <a:pos x="2742" y="444"/>
              </a:cxn>
              <a:cxn ang="0">
                <a:pos x="2916" y="480"/>
              </a:cxn>
              <a:cxn ang="0">
                <a:pos x="3156" y="516"/>
              </a:cxn>
              <a:cxn ang="0">
                <a:pos x="3300" y="570"/>
              </a:cxn>
              <a:cxn ang="0">
                <a:pos x="3444" y="756"/>
              </a:cxn>
              <a:cxn ang="0">
                <a:pos x="3546" y="834"/>
              </a:cxn>
              <a:cxn ang="0">
                <a:pos x="3654" y="954"/>
              </a:cxn>
              <a:cxn ang="0">
                <a:pos x="3696" y="1044"/>
              </a:cxn>
              <a:cxn ang="0">
                <a:pos x="3762" y="1152"/>
              </a:cxn>
              <a:cxn ang="0">
                <a:pos x="3948" y="1278"/>
              </a:cxn>
              <a:cxn ang="0">
                <a:pos x="4014" y="1338"/>
              </a:cxn>
              <a:cxn ang="0">
                <a:pos x="4200" y="1410"/>
              </a:cxn>
              <a:cxn ang="0">
                <a:pos x="4374" y="1458"/>
              </a:cxn>
              <a:cxn ang="0">
                <a:pos x="4446" y="1452"/>
              </a:cxn>
              <a:cxn ang="0">
                <a:pos x="4638" y="1488"/>
              </a:cxn>
            </a:cxnLst>
            <a:rect l="0" t="0" r="r" b="b"/>
            <a:pathLst>
              <a:path w="4638" h="1488">
                <a:moveTo>
                  <a:pt x="0" y="0"/>
                </a:moveTo>
                <a:lnTo>
                  <a:pt x="348" y="60"/>
                </a:lnTo>
                <a:lnTo>
                  <a:pt x="642" y="108"/>
                </a:lnTo>
                <a:lnTo>
                  <a:pt x="918" y="144"/>
                </a:lnTo>
                <a:lnTo>
                  <a:pt x="1098" y="210"/>
                </a:lnTo>
                <a:lnTo>
                  <a:pt x="1470" y="228"/>
                </a:lnTo>
                <a:lnTo>
                  <a:pt x="1626" y="216"/>
                </a:lnTo>
                <a:lnTo>
                  <a:pt x="1956" y="288"/>
                </a:lnTo>
                <a:lnTo>
                  <a:pt x="2268" y="324"/>
                </a:lnTo>
                <a:lnTo>
                  <a:pt x="2412" y="324"/>
                </a:lnTo>
                <a:lnTo>
                  <a:pt x="2628" y="366"/>
                </a:lnTo>
                <a:lnTo>
                  <a:pt x="2742" y="444"/>
                </a:lnTo>
                <a:lnTo>
                  <a:pt x="2916" y="480"/>
                </a:lnTo>
                <a:lnTo>
                  <a:pt x="3156" y="516"/>
                </a:lnTo>
                <a:lnTo>
                  <a:pt x="3300" y="570"/>
                </a:lnTo>
                <a:lnTo>
                  <a:pt x="3444" y="756"/>
                </a:lnTo>
                <a:lnTo>
                  <a:pt x="3546" y="834"/>
                </a:lnTo>
                <a:lnTo>
                  <a:pt x="3654" y="954"/>
                </a:lnTo>
                <a:lnTo>
                  <a:pt x="3696" y="1044"/>
                </a:lnTo>
                <a:lnTo>
                  <a:pt x="3762" y="1152"/>
                </a:lnTo>
                <a:lnTo>
                  <a:pt x="3948" y="1278"/>
                </a:lnTo>
                <a:lnTo>
                  <a:pt x="4014" y="1338"/>
                </a:lnTo>
                <a:lnTo>
                  <a:pt x="4200" y="1410"/>
                </a:lnTo>
                <a:lnTo>
                  <a:pt x="4374" y="1458"/>
                </a:lnTo>
                <a:lnTo>
                  <a:pt x="4446" y="1452"/>
                </a:lnTo>
                <a:lnTo>
                  <a:pt x="4638" y="1488"/>
                </a:ln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9" name="Freeform 21"/>
          <p:cNvSpPr>
            <a:spLocks/>
          </p:cNvSpPr>
          <p:nvPr/>
        </p:nvSpPr>
        <p:spPr bwMode="auto">
          <a:xfrm>
            <a:off x="809625" y="3743325"/>
            <a:ext cx="6591300" cy="17113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84"/>
              </a:cxn>
              <a:cxn ang="0">
                <a:pos x="810" y="234"/>
              </a:cxn>
              <a:cxn ang="0">
                <a:pos x="1182" y="324"/>
              </a:cxn>
              <a:cxn ang="0">
                <a:pos x="1368" y="378"/>
              </a:cxn>
              <a:cxn ang="0">
                <a:pos x="1620" y="438"/>
              </a:cxn>
              <a:cxn ang="0">
                <a:pos x="1860" y="540"/>
              </a:cxn>
              <a:cxn ang="0">
                <a:pos x="2076" y="588"/>
              </a:cxn>
              <a:cxn ang="0">
                <a:pos x="2238" y="684"/>
              </a:cxn>
              <a:cxn ang="0">
                <a:pos x="2418" y="714"/>
              </a:cxn>
              <a:cxn ang="0">
                <a:pos x="2634" y="744"/>
              </a:cxn>
              <a:cxn ang="0">
                <a:pos x="3030" y="804"/>
              </a:cxn>
              <a:cxn ang="0">
                <a:pos x="3330" y="852"/>
              </a:cxn>
              <a:cxn ang="0">
                <a:pos x="3564" y="900"/>
              </a:cxn>
              <a:cxn ang="0">
                <a:pos x="3774" y="966"/>
              </a:cxn>
              <a:cxn ang="0">
                <a:pos x="3990" y="1062"/>
              </a:cxn>
              <a:cxn ang="0">
                <a:pos x="4062" y="1062"/>
              </a:cxn>
              <a:cxn ang="0">
                <a:pos x="4152" y="1074"/>
              </a:cxn>
            </a:cxnLst>
            <a:rect l="0" t="0" r="r" b="b"/>
            <a:pathLst>
              <a:path w="4152" h="1078">
                <a:moveTo>
                  <a:pt x="0" y="0"/>
                </a:moveTo>
                <a:cubicBezTo>
                  <a:pt x="76" y="22"/>
                  <a:pt x="153" y="45"/>
                  <a:pt x="288" y="84"/>
                </a:cubicBezTo>
                <a:cubicBezTo>
                  <a:pt x="423" y="123"/>
                  <a:pt x="661" y="194"/>
                  <a:pt x="810" y="234"/>
                </a:cubicBezTo>
                <a:cubicBezTo>
                  <a:pt x="959" y="274"/>
                  <a:pt x="1089" y="300"/>
                  <a:pt x="1182" y="324"/>
                </a:cubicBezTo>
                <a:cubicBezTo>
                  <a:pt x="1275" y="348"/>
                  <a:pt x="1295" y="359"/>
                  <a:pt x="1368" y="378"/>
                </a:cubicBezTo>
                <a:cubicBezTo>
                  <a:pt x="1441" y="397"/>
                  <a:pt x="1538" y="411"/>
                  <a:pt x="1620" y="438"/>
                </a:cubicBezTo>
                <a:cubicBezTo>
                  <a:pt x="1702" y="465"/>
                  <a:pt x="1784" y="515"/>
                  <a:pt x="1860" y="540"/>
                </a:cubicBezTo>
                <a:cubicBezTo>
                  <a:pt x="1936" y="565"/>
                  <a:pt x="2013" y="564"/>
                  <a:pt x="2076" y="588"/>
                </a:cubicBezTo>
                <a:cubicBezTo>
                  <a:pt x="2139" y="612"/>
                  <a:pt x="2181" y="663"/>
                  <a:pt x="2238" y="684"/>
                </a:cubicBezTo>
                <a:cubicBezTo>
                  <a:pt x="2295" y="705"/>
                  <a:pt x="2352" y="704"/>
                  <a:pt x="2418" y="714"/>
                </a:cubicBezTo>
                <a:cubicBezTo>
                  <a:pt x="2484" y="724"/>
                  <a:pt x="2532" y="729"/>
                  <a:pt x="2634" y="744"/>
                </a:cubicBezTo>
                <a:cubicBezTo>
                  <a:pt x="2736" y="759"/>
                  <a:pt x="2914" y="786"/>
                  <a:pt x="3030" y="804"/>
                </a:cubicBezTo>
                <a:cubicBezTo>
                  <a:pt x="3146" y="822"/>
                  <a:pt x="3241" y="836"/>
                  <a:pt x="3330" y="852"/>
                </a:cubicBezTo>
                <a:cubicBezTo>
                  <a:pt x="3419" y="868"/>
                  <a:pt x="3490" y="881"/>
                  <a:pt x="3564" y="900"/>
                </a:cubicBezTo>
                <a:cubicBezTo>
                  <a:pt x="3638" y="919"/>
                  <a:pt x="3703" y="939"/>
                  <a:pt x="3774" y="966"/>
                </a:cubicBezTo>
                <a:cubicBezTo>
                  <a:pt x="3845" y="993"/>
                  <a:pt x="3942" y="1046"/>
                  <a:pt x="3990" y="1062"/>
                </a:cubicBezTo>
                <a:cubicBezTo>
                  <a:pt x="4038" y="1078"/>
                  <a:pt x="4035" y="1060"/>
                  <a:pt x="4062" y="1062"/>
                </a:cubicBezTo>
                <a:cubicBezTo>
                  <a:pt x="4089" y="1064"/>
                  <a:pt x="4138" y="1073"/>
                  <a:pt x="4152" y="1074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5819775" y="4933950"/>
            <a:ext cx="219075" cy="123825"/>
          </a:xfrm>
          <a:prstGeom prst="line">
            <a:avLst/>
          </a:prstGeom>
          <a:noFill/>
          <a:ln w="38100">
            <a:solidFill>
              <a:srgbClr val="FFCC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0BD3-1519-45C6-9CC6-B972DA35447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8712</TotalTime>
  <Words>80</Words>
  <Application>Microsoft Office PowerPoint</Application>
  <PresentationFormat>On-screen Show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ExxonMobil or Affiliate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ExxonMobil</dc:creator>
  <cp:lastModifiedBy>Fred</cp:lastModifiedBy>
  <cp:revision>9</cp:revision>
  <dcterms:created xsi:type="dcterms:W3CDTF">2007-12-18T17:40:58Z</dcterms:created>
  <dcterms:modified xsi:type="dcterms:W3CDTF">2015-03-07T14:39:41Z</dcterms:modified>
</cp:coreProperties>
</file>