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51" r:id="rId2"/>
    <p:sldId id="355" r:id="rId3"/>
    <p:sldId id="354" r:id="rId4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FDE0"/>
    <a:srgbClr val="BDFFD6"/>
    <a:srgbClr val="FCE0AE"/>
    <a:srgbClr val="FF00FF"/>
    <a:srgbClr val="FFFF00"/>
    <a:srgbClr val="0033CC"/>
    <a:srgbClr val="FF0066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738" autoAdjust="0"/>
  </p:normalViewPr>
  <p:slideViewPr>
    <p:cSldViewPr snapToGrid="0">
      <p:cViewPr varScale="1">
        <p:scale>
          <a:sx n="67" d="100"/>
          <a:sy n="67" d="100"/>
        </p:scale>
        <p:origin x="-1464" y="-104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590104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143813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This </a:t>
            </a:r>
            <a:r>
              <a:rPr lang="en-US" altLang="en-US" dirty="0" smtClean="0"/>
              <a:t>review, which I would do at the start of </a:t>
            </a:r>
            <a:r>
              <a:rPr lang="en-US" altLang="en-US" dirty="0" smtClean="0"/>
              <a:t>Unit 6, </a:t>
            </a:r>
            <a:r>
              <a:rPr lang="en-US" altLang="en-US" dirty="0" smtClean="0"/>
              <a:t>is short.  </a:t>
            </a:r>
            <a:r>
              <a:rPr lang="en-US" altLang="en-US" dirty="0" smtClean="0"/>
              <a:t>Basically, </a:t>
            </a:r>
            <a:r>
              <a:rPr lang="en-US" altLang="en-US" dirty="0" smtClean="0"/>
              <a:t>reveal the answer.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Solution </a:t>
            </a:r>
            <a:r>
              <a:rPr lang="en-US" altLang="en-US" dirty="0" smtClean="0"/>
              <a:t>for Shots #</a:t>
            </a:r>
            <a:r>
              <a:rPr lang="en-US" altLang="en-US" dirty="0" smtClean="0"/>
              <a:t>1-#</a:t>
            </a:r>
            <a:r>
              <a:rPr lang="en-US" altLang="en-US" dirty="0" smtClean="0"/>
              <a:t>8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red dots are where the reflections would be </a:t>
            </a:r>
            <a:r>
              <a:rPr lang="en-US" altLang="en-US" dirty="0" smtClean="0"/>
              <a:t>plotted.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red dashed line is where the seismic reflection would be plotted.</a:t>
            </a: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The crest is correct, but the slopes are </a:t>
            </a:r>
            <a:r>
              <a:rPr lang="en-US" altLang="en-US" dirty="0" smtClean="0"/>
              <a:t>gentler.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This </a:t>
            </a:r>
            <a:r>
              <a:rPr lang="en-US" altLang="en-US" dirty="0" smtClean="0"/>
              <a:t>makes anticlines</a:t>
            </a:r>
            <a:r>
              <a:rPr lang="en-US" altLang="en-US" baseline="0" dirty="0" smtClean="0"/>
              <a:t> look bigger than they 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5b:  Dipping Reflector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57912" y="1918663"/>
            <a:ext cx="37566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Where Would the Reflection Surface Lie?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451427" y="4485493"/>
            <a:ext cx="7727950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Construct the CMP representation for this simple anticline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4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4114" y="1775800"/>
            <a:ext cx="3482686" cy="225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Shot #1</a:t>
            </a:r>
            <a:endParaRPr lang="en-US" dirty="0"/>
          </a:p>
        </p:txBody>
      </p:sp>
      <p:sp>
        <p:nvSpPr>
          <p:cNvPr id="95" name="Rectangle 4"/>
          <p:cNvSpPr>
            <a:spLocks noChangeArrowheads="1"/>
          </p:cNvSpPr>
          <p:nvPr/>
        </p:nvSpPr>
        <p:spPr bwMode="auto">
          <a:xfrm>
            <a:off x="192088" y="979488"/>
            <a:ext cx="8916987" cy="52689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850" y="985838"/>
            <a:ext cx="8901113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1157288" y="5618163"/>
            <a:ext cx="12890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latin typeface="Arial" pitchFamily="34" charset="0"/>
              </a:rPr>
              <a:t>Subsurface</a:t>
            </a:r>
          </a:p>
          <a:p>
            <a:r>
              <a:rPr lang="en-US" sz="1600" b="1">
                <a:latin typeface="Arial" pitchFamily="34" charset="0"/>
              </a:rPr>
              <a:t>Interface</a:t>
            </a:r>
          </a:p>
        </p:txBody>
      </p:sp>
      <p:sp>
        <p:nvSpPr>
          <p:cNvPr id="98" name="Freeform 7"/>
          <p:cNvSpPr>
            <a:spLocks/>
          </p:cNvSpPr>
          <p:nvPr/>
        </p:nvSpPr>
        <p:spPr bwMode="auto">
          <a:xfrm>
            <a:off x="561975" y="5140325"/>
            <a:ext cx="746125" cy="811213"/>
          </a:xfrm>
          <a:custGeom>
            <a:avLst/>
            <a:gdLst/>
            <a:ahLst/>
            <a:cxnLst>
              <a:cxn ang="0">
                <a:pos x="470" y="0"/>
              </a:cxn>
              <a:cxn ang="0">
                <a:pos x="22" y="434"/>
              </a:cxn>
              <a:cxn ang="0">
                <a:pos x="340" y="463"/>
              </a:cxn>
            </a:cxnLst>
            <a:rect l="0" t="0" r="r" b="b"/>
            <a:pathLst>
              <a:path w="470" h="511">
                <a:moveTo>
                  <a:pt x="470" y="0"/>
                </a:moveTo>
                <a:cubicBezTo>
                  <a:pt x="257" y="178"/>
                  <a:pt x="44" y="357"/>
                  <a:pt x="22" y="434"/>
                </a:cubicBezTo>
                <a:cubicBezTo>
                  <a:pt x="0" y="511"/>
                  <a:pt x="170" y="487"/>
                  <a:pt x="340" y="463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" name="Text Box 8"/>
          <p:cNvSpPr txBox="1">
            <a:spLocks noChangeArrowheads="1"/>
          </p:cNvSpPr>
          <p:nvPr/>
        </p:nvSpPr>
        <p:spPr bwMode="auto">
          <a:xfrm>
            <a:off x="161925" y="4519613"/>
            <a:ext cx="1166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latin typeface="Arial" pitchFamily="34" charset="0"/>
              </a:rPr>
              <a:t>Reflection</a:t>
            </a:r>
          </a:p>
        </p:txBody>
      </p:sp>
      <p:sp>
        <p:nvSpPr>
          <p:cNvPr id="100" name="Freeform 9"/>
          <p:cNvSpPr>
            <a:spLocks/>
          </p:cNvSpPr>
          <p:nvPr/>
        </p:nvSpPr>
        <p:spPr bwMode="auto">
          <a:xfrm>
            <a:off x="1060450" y="4292600"/>
            <a:ext cx="1165225" cy="423863"/>
          </a:xfrm>
          <a:custGeom>
            <a:avLst/>
            <a:gdLst/>
            <a:ahLst/>
            <a:cxnLst>
              <a:cxn ang="0">
                <a:pos x="734" y="50"/>
              </a:cxn>
              <a:cxn ang="0">
                <a:pos x="77" y="21"/>
              </a:cxn>
              <a:cxn ang="0">
                <a:pos x="272" y="173"/>
              </a:cxn>
              <a:cxn ang="0">
                <a:pos x="127" y="267"/>
              </a:cxn>
            </a:cxnLst>
            <a:rect l="0" t="0" r="r" b="b"/>
            <a:pathLst>
              <a:path w="734" h="267">
                <a:moveTo>
                  <a:pt x="734" y="50"/>
                </a:moveTo>
                <a:cubicBezTo>
                  <a:pt x="444" y="25"/>
                  <a:pt x="154" y="0"/>
                  <a:pt x="77" y="21"/>
                </a:cubicBezTo>
                <a:cubicBezTo>
                  <a:pt x="0" y="42"/>
                  <a:pt x="264" y="132"/>
                  <a:pt x="272" y="173"/>
                </a:cubicBezTo>
                <a:cubicBezTo>
                  <a:pt x="280" y="214"/>
                  <a:pt x="203" y="240"/>
                  <a:pt x="127" y="267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Exercise 5b</a:t>
            </a:r>
            <a:endParaRPr lang="en-US" altLang="en-US" dirty="0" smtClean="0"/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21751</TotalTime>
  <Words>113</Words>
  <Application>Microsoft Macintosh PowerPoint</Application>
  <PresentationFormat>On-screen Show (4:3)</PresentationFormat>
  <Paragraphs>17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Exercise 5b:  Dipping Reflector</vt:lpstr>
      <vt:lpstr>For Shot #1</vt:lpstr>
      <vt:lpstr>Exercise 5b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169</cp:revision>
  <cp:lastPrinted>2001-11-26T19:56:19Z</cp:lastPrinted>
  <dcterms:created xsi:type="dcterms:W3CDTF">2001-11-20T13:29:42Z</dcterms:created>
  <dcterms:modified xsi:type="dcterms:W3CDTF">2015-03-30T00:10:06Z</dcterms:modified>
</cp:coreProperties>
</file>