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diagrams/colors2.xml" ContentType="application/vnd.openxmlformats-officedocument.drawingml.diagramColors+xml"/>
  <Default Extension="bin" ContentType="application/vnd.openxmlformats-officedocument.presentationml.printerSettings"/>
  <Override PartName="/ppt/diagrams/layout8.xml" ContentType="application/vnd.openxmlformats-officedocument.drawingml.diagramLayout+xml"/>
  <Override PartName="/ppt/diagrams/data9.xml" ContentType="application/vnd.openxmlformats-officedocument.drawingml.diagramData+xml"/>
  <Override PartName="/ppt/diagrams/quickStyle8.xml" ContentType="application/vnd.openxmlformats-officedocument.drawingml.diagramStyl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diagrams/colors6.xml" ContentType="application/vnd.openxmlformats-officedocument.drawingml.diagramColors+xml"/>
  <Override PartName="/ppt/diagrams/drawing11.xml" ContentType="application/vnd.ms-office.drawingml.diagramDrawing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diagrams/drawing7.xml" ContentType="application/vnd.ms-office.drawingml.diagramDrawing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5.xml" ContentType="application/vnd.openxmlformats-officedocument.drawingml.diagramStyle+xml"/>
  <Override PartName="/ppt/diagrams/colors10.xml" ContentType="application/vnd.openxmlformats-officedocument.drawingml.diagramColors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diagrams/colors3.xml" ContentType="application/vnd.openxmlformats-officedocument.drawingml.diagramColors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diagrams/layout9.xml" ContentType="application/vnd.openxmlformats-officedocument.drawingml.diagramLayout+xml"/>
  <Override PartName="/ppt/presProps.xml" ContentType="application/vnd.openxmlformats-officedocument.presentationml.presProps+xml"/>
  <Override PartName="/ppt/diagrams/quickStyle9.xml" ContentType="application/vnd.openxmlformats-officedocument.drawingml.diagramStyl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diagrams/colors7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31.xml" ContentType="application/vnd.openxmlformats-officedocument.presentationml.slide+xml"/>
  <Override PartName="/ppt/diagrams/drawing8.xml" ContentType="application/vnd.ms-office.drawingml.diagramDrawing+xml"/>
  <Override PartName="/ppt/diagrams/layout6.xml" ContentType="application/vnd.openxmlformats-officedocument.drawingml.diagramLayout+xml"/>
  <Override PartName="/ppt/diagrams/data7.xml" ContentType="application/vnd.openxmlformats-officedocument.drawingml.diagramData+xml"/>
  <Override PartName="/ppt/diagrams/data10.xml" ContentType="application/vnd.openxmlformats-officedocument.drawingml.diagramData+xml"/>
  <Override PartName="/ppt/diagrams/colors11.xml" ContentType="application/vnd.openxmlformats-officedocument.drawingml.diagramColors+xml"/>
  <Override PartName="/ppt/diagrams/quickStyle6.xml" ContentType="application/vnd.openxmlformats-officedocument.drawingml.diagramStyl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diagrams/colors4.xml" ContentType="application/vnd.openxmlformats-officedocument.drawingml.diagramColor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diagrams/drawing1.xml" ContentType="application/vnd.ms-office.drawingml.diagramDrawing+xml"/>
  <Override PartName="/ppt/slides/slide39.xml" ContentType="application/vnd.openxmlformats-officedocument.presentationml.slide+xml"/>
  <Override PartName="/ppt/diagrams/colors8.xml" ContentType="application/vnd.openxmlformats-officedocument.drawingml.diagramColors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diagrams/drawing5.xml" ContentType="application/vnd.ms-office.drawingml.diagramDrawing+xml"/>
  <Override PartName="/ppt/diagrams/quickStyle10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3.xml" ContentType="application/vnd.openxmlformats-officedocument.drawingml.diagramStyl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viewProps.xml" ContentType="application/vnd.openxmlformats-officedocument.presentationml.viewProps+xml"/>
  <Override PartName="/ppt/diagrams/drawing9.xml" ContentType="application/vnd.ms-office.drawingml.diagramDrawing+xml"/>
  <Override PartName="/ppt/diagrams/layout7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data8.xml" ContentType="application/vnd.openxmlformats-officedocument.drawingml.diagramData+xml"/>
  <Override PartName="/ppt/diagrams/quickStyle7.xml" ContentType="application/vnd.openxmlformats-officedocument.drawingml.diagramStyle+xml"/>
  <Override PartName="/ppt/diagrams/data11.xml" ContentType="application/vnd.openxmlformats-officedocument.drawingml.diagramData+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diagrams/colors5.xml" ContentType="application/vnd.openxmlformats-officedocument.drawingml.diagramColors+xml"/>
  <Override PartName="/ppt/diagrams/drawing10.xml" ContentType="application/vnd.ms-office.drawingml.diagramDrawing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diagrams/drawing2.xml" ContentType="application/vnd.ms-office.drawingml.diagramDrawing+xml"/>
  <Override PartName="/ppt/diagrams/data1.xml" ContentType="application/vnd.openxmlformats-officedocument.drawingml.diagramData+xml"/>
  <Override PartName="/ppt/diagrams/colors9.xml" ContentType="application/vnd.openxmlformats-officedocument.drawingml.diagramColors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diagrams/drawing6.xml" ContentType="application/vnd.ms-office.drawingml.diagramDrawing+xml"/>
  <Override PartName="/ppt/diagrams/quickStyle11.xml" ContentType="application/vnd.openxmlformats-officedocument.drawingml.diagramStyle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4.xml" ContentType="application/vnd.openxmlformats-officedocument.drawingml.diagramStyl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15" r:id="rId1"/>
  </p:sldMasterIdLst>
  <p:notesMasterIdLst>
    <p:notesMasterId r:id="rId41"/>
  </p:notesMasterIdLst>
  <p:sldIdLst>
    <p:sldId id="256" r:id="rId2"/>
    <p:sldId id="257" r:id="rId3"/>
    <p:sldId id="310" r:id="rId4"/>
    <p:sldId id="316" r:id="rId5"/>
    <p:sldId id="318" r:id="rId6"/>
    <p:sldId id="312" r:id="rId7"/>
    <p:sldId id="311" r:id="rId8"/>
    <p:sldId id="313" r:id="rId9"/>
    <p:sldId id="314" r:id="rId10"/>
    <p:sldId id="289" r:id="rId11"/>
    <p:sldId id="293" r:id="rId12"/>
    <p:sldId id="267" r:id="rId13"/>
    <p:sldId id="292" r:id="rId14"/>
    <p:sldId id="280" r:id="rId15"/>
    <p:sldId id="284" r:id="rId16"/>
    <p:sldId id="287" r:id="rId17"/>
    <p:sldId id="283" r:id="rId18"/>
    <p:sldId id="270" r:id="rId19"/>
    <p:sldId id="271" r:id="rId20"/>
    <p:sldId id="290" r:id="rId21"/>
    <p:sldId id="295" r:id="rId22"/>
    <p:sldId id="296" r:id="rId23"/>
    <p:sldId id="297" r:id="rId24"/>
    <p:sldId id="298" r:id="rId25"/>
    <p:sldId id="308" r:id="rId26"/>
    <p:sldId id="285" r:id="rId27"/>
    <p:sldId id="319" r:id="rId28"/>
    <p:sldId id="294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277" r:id="rId39"/>
    <p:sldId id="309" r:id="rId40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449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4E728-8287-5341-B9FD-098D49ABD114}" type="doc">
      <dgm:prSet loTypeId="urn:microsoft.com/office/officeart/2005/8/layout/process4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1856BCE-6562-2242-A9A2-5DF7D61D954E}">
      <dgm:prSet phldrT="[Text]" custT="1"/>
      <dgm:spPr/>
      <dgm:t>
        <a:bodyPr/>
        <a:lstStyle/>
        <a:p>
          <a:r>
            <a:rPr lang="en-US" sz="2800" b="1" dirty="0" smtClean="0">
              <a:latin typeface="+mn-lt"/>
            </a:rPr>
            <a:t>ANTELOPE</a:t>
          </a:r>
          <a:endParaRPr lang="en-US" sz="2800" b="1" dirty="0">
            <a:latin typeface="+mn-lt"/>
          </a:endParaRPr>
        </a:p>
      </dgm:t>
    </dgm:pt>
    <dgm:pt modelId="{693D368F-D0CF-0548-B4D0-35A1ED22C20C}" type="parTrans" cxnId="{80682744-5CB5-0B44-8CB4-656ABC4A2A7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9168D24-E0D4-3842-814E-FADC18384F43}" type="sibTrans" cxnId="{80682744-5CB5-0B44-8CB4-656ABC4A2A7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6122FD6-8B1D-D743-BCC3-A3704B2F5EE2}" type="pres">
      <dgm:prSet presAssocID="{A504E728-8287-5341-B9FD-098D49ABD1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5E4267-8F48-9A49-AB5C-130BA622800A}" type="pres">
      <dgm:prSet presAssocID="{51856BCE-6562-2242-A9A2-5DF7D61D954E}" presName="boxAndChildren" presStyleCnt="0"/>
      <dgm:spPr/>
      <dgm:t>
        <a:bodyPr/>
        <a:lstStyle/>
        <a:p>
          <a:endParaRPr lang="en-US"/>
        </a:p>
      </dgm:t>
    </dgm:pt>
    <dgm:pt modelId="{BC4D92FA-5F9C-2648-9638-1C66E351BB80}" type="pres">
      <dgm:prSet presAssocID="{51856BCE-6562-2242-A9A2-5DF7D61D954E}" presName="parentTextBox" presStyleLbl="node1" presStyleIdx="0" presStyleCnt="1" custLinFactY="49" custLinFactNeighborX="13067" custLinFactNeighborY="100000"/>
      <dgm:spPr/>
      <dgm:t>
        <a:bodyPr/>
        <a:lstStyle/>
        <a:p>
          <a:endParaRPr lang="en-US"/>
        </a:p>
      </dgm:t>
    </dgm:pt>
  </dgm:ptLst>
  <dgm:cxnLst>
    <dgm:cxn modelId="{80682744-5CB5-0B44-8CB4-656ABC4A2A7C}" srcId="{A504E728-8287-5341-B9FD-098D49ABD114}" destId="{51856BCE-6562-2242-A9A2-5DF7D61D954E}" srcOrd="0" destOrd="0" parTransId="{693D368F-D0CF-0548-B4D0-35A1ED22C20C}" sibTransId="{D9168D24-E0D4-3842-814E-FADC18384F43}"/>
    <dgm:cxn modelId="{DC1D8EB2-C762-D14C-9C2C-990342D16B22}" type="presOf" srcId="{A504E728-8287-5341-B9FD-098D49ABD114}" destId="{36122FD6-8B1D-D743-BCC3-A3704B2F5EE2}" srcOrd="0" destOrd="0" presId="urn:microsoft.com/office/officeart/2005/8/layout/process4"/>
    <dgm:cxn modelId="{0C1CBF84-B8DA-7F4D-8542-CDA88DEBF25E}" type="presOf" srcId="{51856BCE-6562-2242-A9A2-5DF7D61D954E}" destId="{BC4D92FA-5F9C-2648-9638-1C66E351BB80}" srcOrd="0" destOrd="0" presId="urn:microsoft.com/office/officeart/2005/8/layout/process4"/>
    <dgm:cxn modelId="{E9758801-4016-2543-BFC1-C4E9BBA23104}" type="presParOf" srcId="{36122FD6-8B1D-D743-BCC3-A3704B2F5EE2}" destId="{8A5E4267-8F48-9A49-AB5C-130BA622800A}" srcOrd="0" destOrd="0" presId="urn:microsoft.com/office/officeart/2005/8/layout/process4"/>
    <dgm:cxn modelId="{C04EDD21-862A-BE44-8FC2-708376D5064D}" type="presParOf" srcId="{8A5E4267-8F48-9A49-AB5C-130BA622800A}" destId="{BC4D92FA-5F9C-2648-9638-1C66E351BB8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AA097EF-C32A-BF42-8139-20CB25EF0537}" type="doc">
      <dgm:prSet loTypeId="urn:microsoft.com/office/officeart/2005/8/layout/hierarchy6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860E20-D23A-1045-AACB-0726A71EB179}">
      <dgm:prSet phldrT="[Text]" custT="1"/>
      <dgm:spPr/>
      <dgm:t>
        <a:bodyPr/>
        <a:lstStyle/>
        <a:p>
          <a:r>
            <a:rPr lang="en-US" sz="1600" dirty="0" smtClean="0"/>
            <a:t>Your directory for real time data</a:t>
          </a:r>
          <a:endParaRPr lang="en-US" sz="1600" dirty="0"/>
        </a:p>
      </dgm:t>
    </dgm:pt>
    <dgm:pt modelId="{AA211FE9-AAEB-5247-B09D-AC0662100BCF}" type="parTrans" cxnId="{EFB4CDFE-9F4B-5941-8414-E3CE41E48614}">
      <dgm:prSet/>
      <dgm:spPr/>
      <dgm:t>
        <a:bodyPr/>
        <a:lstStyle/>
        <a:p>
          <a:endParaRPr lang="en-US" sz="1600"/>
        </a:p>
      </dgm:t>
    </dgm:pt>
    <dgm:pt modelId="{C1751F89-8D2C-FB4E-854E-03B8FFC2863B}" type="sibTrans" cxnId="{EFB4CDFE-9F4B-5941-8414-E3CE41E48614}">
      <dgm:prSet/>
      <dgm:spPr/>
      <dgm:t>
        <a:bodyPr/>
        <a:lstStyle/>
        <a:p>
          <a:endParaRPr lang="en-US" sz="1600"/>
        </a:p>
      </dgm:t>
    </dgm:pt>
    <dgm:pt modelId="{C64C787B-4060-8E43-887D-17932F8CCECD}">
      <dgm:prSet phldrT="[Text]" custT="1"/>
      <dgm:spPr/>
      <dgm:t>
        <a:bodyPr/>
        <a:lstStyle/>
        <a:p>
          <a:r>
            <a:rPr lang="en-US" sz="1600" dirty="0" smtClean="0"/>
            <a:t>Bin</a:t>
          </a:r>
          <a:endParaRPr lang="en-US" sz="1600" dirty="0"/>
        </a:p>
      </dgm:t>
    </dgm:pt>
    <dgm:pt modelId="{A8DFE92C-325C-CB4E-8D59-E9217B042DA5}" type="parTrans" cxnId="{D67AEB19-AA43-414F-BA8A-50DE39379C03}">
      <dgm:prSet/>
      <dgm:spPr/>
      <dgm:t>
        <a:bodyPr/>
        <a:lstStyle/>
        <a:p>
          <a:endParaRPr lang="en-US" sz="1600"/>
        </a:p>
      </dgm:t>
    </dgm:pt>
    <dgm:pt modelId="{041F36E3-2225-5A45-8F26-CF60B0EC8650}" type="sibTrans" cxnId="{D67AEB19-AA43-414F-BA8A-50DE39379C03}">
      <dgm:prSet/>
      <dgm:spPr/>
      <dgm:t>
        <a:bodyPr/>
        <a:lstStyle/>
        <a:p>
          <a:endParaRPr lang="en-US" sz="1600"/>
        </a:p>
      </dgm:t>
    </dgm:pt>
    <dgm:pt modelId="{529930B7-03C9-BF4B-889A-2D1ACA78F7C7}">
      <dgm:prSet phldrT="[Text]" custT="1"/>
      <dgm:spPr/>
      <dgm:t>
        <a:bodyPr/>
        <a:lstStyle/>
        <a:p>
          <a:r>
            <a:rPr lang="en-US" sz="1600" dirty="0" smtClean="0"/>
            <a:t>dbmaster</a:t>
          </a:r>
          <a:endParaRPr lang="en-US" sz="1600" dirty="0"/>
        </a:p>
      </dgm:t>
    </dgm:pt>
    <dgm:pt modelId="{04CFFAE7-57CF-F94A-81DC-50B606DB8FF9}" type="parTrans" cxnId="{5E07E2A6-520D-004F-BDA4-1E1B84B846BC}">
      <dgm:prSet/>
      <dgm:spPr/>
      <dgm:t>
        <a:bodyPr/>
        <a:lstStyle/>
        <a:p>
          <a:endParaRPr lang="en-US" sz="1600"/>
        </a:p>
      </dgm:t>
    </dgm:pt>
    <dgm:pt modelId="{5E94D548-35E1-C641-B848-24F3FCAAD35F}" type="sibTrans" cxnId="{5E07E2A6-520D-004F-BDA4-1E1B84B846BC}">
      <dgm:prSet/>
      <dgm:spPr/>
      <dgm:t>
        <a:bodyPr/>
        <a:lstStyle/>
        <a:p>
          <a:endParaRPr lang="en-US" sz="1600"/>
        </a:p>
      </dgm:t>
    </dgm:pt>
    <dgm:pt modelId="{4E35A2C3-F70E-BC46-B509-E6944628543E}">
      <dgm:prSet phldrT="[Text]" custT="1"/>
      <dgm:spPr/>
      <dgm:t>
        <a:bodyPr/>
        <a:lstStyle/>
        <a:p>
          <a:r>
            <a:rPr lang="en-US" sz="1600" dirty="0" smtClean="0"/>
            <a:t>db</a:t>
          </a:r>
          <a:endParaRPr lang="en-US" sz="1600" dirty="0"/>
        </a:p>
      </dgm:t>
    </dgm:pt>
    <dgm:pt modelId="{644C67D4-E35D-D746-99BD-EC0A2804580C}" type="parTrans" cxnId="{A207BE89-9582-A249-AF32-463713B4DCDD}">
      <dgm:prSet/>
      <dgm:spPr/>
      <dgm:t>
        <a:bodyPr/>
        <a:lstStyle/>
        <a:p>
          <a:endParaRPr lang="en-US" sz="1600"/>
        </a:p>
      </dgm:t>
    </dgm:pt>
    <dgm:pt modelId="{D626CF0A-E729-FF4F-879F-878195980466}" type="sibTrans" cxnId="{A207BE89-9582-A249-AF32-463713B4DCDD}">
      <dgm:prSet/>
      <dgm:spPr/>
      <dgm:t>
        <a:bodyPr/>
        <a:lstStyle/>
        <a:p>
          <a:endParaRPr lang="en-US" sz="1600"/>
        </a:p>
      </dgm:t>
    </dgm:pt>
    <dgm:pt modelId="{A2BEEB76-8EE8-D84C-B8B3-85C9ADADF620}">
      <dgm:prSet phldrT="[Text]" custT="1"/>
      <dgm:spPr/>
      <dgm:t>
        <a:bodyPr/>
        <a:lstStyle/>
        <a:p>
          <a:r>
            <a:rPr lang="en-US" sz="1600" dirty="0" smtClean="0"/>
            <a:t>state</a:t>
          </a:r>
          <a:endParaRPr lang="en-US" sz="1600" dirty="0"/>
        </a:p>
      </dgm:t>
    </dgm:pt>
    <dgm:pt modelId="{1A44F784-C12A-8D42-AD12-00A08818EDCF}" type="parTrans" cxnId="{0825DE95-E054-3E4E-9035-71924A615F51}">
      <dgm:prSet/>
      <dgm:spPr/>
      <dgm:t>
        <a:bodyPr/>
        <a:lstStyle/>
        <a:p>
          <a:endParaRPr lang="en-US" sz="1600"/>
        </a:p>
      </dgm:t>
    </dgm:pt>
    <dgm:pt modelId="{94D3279D-4AAA-A147-A7FB-DC2B4B1F05EE}" type="sibTrans" cxnId="{0825DE95-E054-3E4E-9035-71924A615F51}">
      <dgm:prSet/>
      <dgm:spPr/>
      <dgm:t>
        <a:bodyPr/>
        <a:lstStyle/>
        <a:p>
          <a:endParaRPr lang="en-US" sz="1600"/>
        </a:p>
      </dgm:t>
    </dgm:pt>
    <dgm:pt modelId="{C8FEB5B3-F638-4343-A5F4-D79323F4B4DA}">
      <dgm:prSet phldrT="[Text]" custT="1"/>
      <dgm:spPr/>
      <dgm:t>
        <a:bodyPr/>
        <a:lstStyle/>
        <a:p>
          <a:r>
            <a:rPr lang="en-US" sz="1600" dirty="0" smtClean="0"/>
            <a:t>logs</a:t>
          </a:r>
          <a:endParaRPr lang="en-US" sz="1600" dirty="0"/>
        </a:p>
      </dgm:t>
    </dgm:pt>
    <dgm:pt modelId="{FC34850D-6D59-0347-8C5E-A237A5497AFD}" type="parTrans" cxnId="{7E6F0433-D8C4-5E49-A8FF-721307FADB1C}">
      <dgm:prSet/>
      <dgm:spPr/>
      <dgm:t>
        <a:bodyPr/>
        <a:lstStyle/>
        <a:p>
          <a:endParaRPr lang="en-US" sz="1600"/>
        </a:p>
      </dgm:t>
    </dgm:pt>
    <dgm:pt modelId="{EF4B8918-F81A-434D-9C4C-18FE010B1829}" type="sibTrans" cxnId="{7E6F0433-D8C4-5E49-A8FF-721307FADB1C}">
      <dgm:prSet/>
      <dgm:spPr/>
      <dgm:t>
        <a:bodyPr/>
        <a:lstStyle/>
        <a:p>
          <a:endParaRPr lang="en-US" sz="1600"/>
        </a:p>
      </dgm:t>
    </dgm:pt>
    <dgm:pt modelId="{1A448CC1-D460-634A-8AE6-E7BF02C66E1F}">
      <dgm:prSet phldrT="[Text]" custT="1"/>
      <dgm:spPr/>
      <dgm:t>
        <a:bodyPr/>
        <a:lstStyle/>
        <a:p>
          <a:r>
            <a:rPr lang="en-US" sz="1600" dirty="0" smtClean="0"/>
            <a:t>Others</a:t>
          </a:r>
          <a:endParaRPr lang="en-US" sz="1600" dirty="0"/>
        </a:p>
      </dgm:t>
    </dgm:pt>
    <dgm:pt modelId="{1A6451E4-87D8-9D49-881D-65DA3BE42003}" type="parTrans" cxnId="{69008927-F94C-E842-B51D-91731DA8513E}">
      <dgm:prSet/>
      <dgm:spPr/>
      <dgm:t>
        <a:bodyPr/>
        <a:lstStyle/>
        <a:p>
          <a:endParaRPr lang="en-US" sz="1600"/>
        </a:p>
      </dgm:t>
    </dgm:pt>
    <dgm:pt modelId="{2E3FC80E-9BE5-1B45-BEF2-3F5DCEEFE21D}" type="sibTrans" cxnId="{69008927-F94C-E842-B51D-91731DA8513E}">
      <dgm:prSet/>
      <dgm:spPr/>
      <dgm:t>
        <a:bodyPr/>
        <a:lstStyle/>
        <a:p>
          <a:endParaRPr lang="en-US" sz="1600"/>
        </a:p>
      </dgm:t>
    </dgm:pt>
    <dgm:pt modelId="{B609539C-D36B-2E4A-8DF0-862D16FE1A7E}">
      <dgm:prSet phldrT="[Text]" custT="1"/>
      <dgm:spPr/>
      <dgm:t>
        <a:bodyPr/>
        <a:lstStyle/>
        <a:p>
          <a:r>
            <a:rPr lang="en-US" sz="1600" dirty="0" smtClean="0"/>
            <a:t>Wfdisc(data)</a:t>
          </a:r>
          <a:endParaRPr lang="en-US" sz="1600" dirty="0"/>
        </a:p>
      </dgm:t>
    </dgm:pt>
    <dgm:pt modelId="{5D133499-EFB9-A447-9E57-688118F906D4}" type="parTrans" cxnId="{2BCA7019-9160-9F48-8888-893FA0BC2582}">
      <dgm:prSet/>
      <dgm:spPr/>
      <dgm:t>
        <a:bodyPr/>
        <a:lstStyle/>
        <a:p>
          <a:endParaRPr lang="en-US" sz="1600"/>
        </a:p>
      </dgm:t>
    </dgm:pt>
    <dgm:pt modelId="{0C310919-CBA0-3644-937F-AD97A1DBEC56}" type="sibTrans" cxnId="{2BCA7019-9160-9F48-8888-893FA0BC2582}">
      <dgm:prSet/>
      <dgm:spPr/>
      <dgm:t>
        <a:bodyPr/>
        <a:lstStyle/>
        <a:p>
          <a:endParaRPr lang="en-US" sz="1600"/>
        </a:p>
      </dgm:t>
    </dgm:pt>
    <dgm:pt modelId="{68C67A7B-D2AE-6F4A-9C06-C21543EAA5C1}">
      <dgm:prSet phldrT="[Text]" custT="1"/>
      <dgm:spPr/>
      <dgm:t>
        <a:bodyPr/>
        <a:lstStyle/>
        <a:p>
          <a:r>
            <a:rPr lang="en-US" sz="1600" dirty="0" smtClean="0"/>
            <a:t>Metadata</a:t>
          </a:r>
          <a:endParaRPr lang="en-US" sz="1600" dirty="0"/>
        </a:p>
      </dgm:t>
    </dgm:pt>
    <dgm:pt modelId="{633676B3-9DAF-0E43-98AE-826C6A4D6D78}" type="parTrans" cxnId="{13788B55-A398-A747-BB9E-96994012C571}">
      <dgm:prSet/>
      <dgm:spPr/>
      <dgm:t>
        <a:bodyPr/>
        <a:lstStyle/>
        <a:p>
          <a:endParaRPr lang="en-US" sz="1600"/>
        </a:p>
      </dgm:t>
    </dgm:pt>
    <dgm:pt modelId="{86DB3D9E-5538-964D-B09B-10FE889E5445}" type="sibTrans" cxnId="{13788B55-A398-A747-BB9E-96994012C571}">
      <dgm:prSet/>
      <dgm:spPr/>
      <dgm:t>
        <a:bodyPr/>
        <a:lstStyle/>
        <a:p>
          <a:endParaRPr lang="en-US" sz="1600"/>
        </a:p>
      </dgm:t>
    </dgm:pt>
    <dgm:pt modelId="{7DCA50AD-7967-6D4B-9E8D-7C66977553C3}">
      <dgm:prSet phldrT="[Text]" custT="1"/>
      <dgm:spPr/>
      <dgm:t>
        <a:bodyPr/>
        <a:lstStyle/>
        <a:p>
          <a:r>
            <a:rPr lang="en-US" sz="1600" dirty="0" smtClean="0"/>
            <a:t>pf</a:t>
          </a:r>
          <a:endParaRPr lang="en-US" sz="1600" dirty="0"/>
        </a:p>
      </dgm:t>
    </dgm:pt>
    <dgm:pt modelId="{328A80A4-C134-8C4F-8D39-D1D03466BAC0}" type="parTrans" cxnId="{F18E318F-190E-6F41-B0CD-43E5B8C3B46A}">
      <dgm:prSet/>
      <dgm:spPr/>
      <dgm:t>
        <a:bodyPr/>
        <a:lstStyle/>
        <a:p>
          <a:endParaRPr lang="en-US" sz="1600"/>
        </a:p>
      </dgm:t>
    </dgm:pt>
    <dgm:pt modelId="{463F3487-4582-E84C-82E7-C155EACFC92E}" type="sibTrans" cxnId="{F18E318F-190E-6F41-B0CD-43E5B8C3B46A}">
      <dgm:prSet/>
      <dgm:spPr/>
      <dgm:t>
        <a:bodyPr/>
        <a:lstStyle/>
        <a:p>
          <a:endParaRPr lang="en-US" sz="1600"/>
        </a:p>
      </dgm:t>
    </dgm:pt>
    <dgm:pt modelId="{BE1C1E83-2537-E44D-A2D1-DA28AE019877}">
      <dgm:prSet phldrT="[Text]" custT="1"/>
      <dgm:spPr/>
      <dgm:t>
        <a:bodyPr/>
        <a:lstStyle/>
        <a:p>
          <a:r>
            <a:rPr lang="en-US" sz="1600" dirty="0" smtClean="0"/>
            <a:t>Response</a:t>
          </a:r>
          <a:endParaRPr lang="en-US" sz="1600" dirty="0"/>
        </a:p>
      </dgm:t>
    </dgm:pt>
    <dgm:pt modelId="{672351DB-C16A-5440-8C16-5759CECBA218}" type="parTrans" cxnId="{601B6A45-D9CA-5D4E-A8D3-C4DFE7809066}">
      <dgm:prSet/>
      <dgm:spPr/>
      <dgm:t>
        <a:bodyPr/>
        <a:lstStyle/>
        <a:p>
          <a:endParaRPr lang="en-US" sz="1600"/>
        </a:p>
      </dgm:t>
    </dgm:pt>
    <dgm:pt modelId="{D78A38D3-A12A-BB4A-B872-988DB3482FC4}" type="sibTrans" cxnId="{601B6A45-D9CA-5D4E-A8D3-C4DFE7809066}">
      <dgm:prSet/>
      <dgm:spPr/>
      <dgm:t>
        <a:bodyPr/>
        <a:lstStyle/>
        <a:p>
          <a:endParaRPr lang="en-US" sz="1600"/>
        </a:p>
      </dgm:t>
    </dgm:pt>
    <dgm:pt modelId="{7EF56F3B-2C92-074E-A05C-A382ABF08C69}" type="pres">
      <dgm:prSet presAssocID="{DAA097EF-C32A-BF42-8139-20CB25EF053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E45959-C66A-5A48-A3CB-743141ED7552}" type="pres">
      <dgm:prSet presAssocID="{DAA097EF-C32A-BF42-8139-20CB25EF0537}" presName="hierFlow" presStyleCnt="0"/>
      <dgm:spPr/>
      <dgm:t>
        <a:bodyPr/>
        <a:lstStyle/>
        <a:p>
          <a:endParaRPr lang="en-US"/>
        </a:p>
      </dgm:t>
    </dgm:pt>
    <dgm:pt modelId="{3BE6EFA2-3FA9-F24A-9762-F96766019B2E}" type="pres">
      <dgm:prSet presAssocID="{DAA097EF-C32A-BF42-8139-20CB25EF053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416751C-75D4-FE4C-9FC7-FBA400BF7F3D}" type="pres">
      <dgm:prSet presAssocID="{FB860E20-D23A-1045-AACB-0726A71EB179}" presName="Name14" presStyleCnt="0"/>
      <dgm:spPr/>
      <dgm:t>
        <a:bodyPr/>
        <a:lstStyle/>
        <a:p>
          <a:endParaRPr lang="en-US"/>
        </a:p>
      </dgm:t>
    </dgm:pt>
    <dgm:pt modelId="{47635713-EF02-5A44-ABDD-E11F85EEFDAF}" type="pres">
      <dgm:prSet presAssocID="{FB860E20-D23A-1045-AACB-0726A71EB179}" presName="level1Shape" presStyleLbl="node0" presStyleIdx="0" presStyleCnt="1" custScaleX="382330" custLinFactNeighborX="-2112" custLinFactNeighborY="-41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3FD371-F6AB-A74F-AA3A-40419D50BA21}" type="pres">
      <dgm:prSet presAssocID="{FB860E20-D23A-1045-AACB-0726A71EB179}" presName="hierChild2" presStyleCnt="0"/>
      <dgm:spPr/>
      <dgm:t>
        <a:bodyPr/>
        <a:lstStyle/>
        <a:p>
          <a:endParaRPr lang="en-US"/>
        </a:p>
      </dgm:t>
    </dgm:pt>
    <dgm:pt modelId="{1D023238-E624-2946-B192-84C753428974}" type="pres">
      <dgm:prSet presAssocID="{04CFFAE7-57CF-F94A-81DC-50B606DB8FF9}" presName="Name19" presStyleLbl="parChTrans1D2" presStyleIdx="0" presStyleCnt="7"/>
      <dgm:spPr/>
      <dgm:t>
        <a:bodyPr/>
        <a:lstStyle/>
        <a:p>
          <a:endParaRPr lang="en-US"/>
        </a:p>
      </dgm:t>
    </dgm:pt>
    <dgm:pt modelId="{0037DD29-C846-2A4E-BA95-6506F4D3629C}" type="pres">
      <dgm:prSet presAssocID="{529930B7-03C9-BF4B-889A-2D1ACA78F7C7}" presName="Name21" presStyleCnt="0"/>
      <dgm:spPr/>
      <dgm:t>
        <a:bodyPr/>
        <a:lstStyle/>
        <a:p>
          <a:endParaRPr lang="en-US"/>
        </a:p>
      </dgm:t>
    </dgm:pt>
    <dgm:pt modelId="{92C008A7-ADA2-E840-9DDE-0F86BE09A7E2}" type="pres">
      <dgm:prSet presAssocID="{529930B7-03C9-BF4B-889A-2D1ACA78F7C7}" presName="level2Shape" presStyleLbl="node2" presStyleIdx="0" presStyleCnt="7" custScaleX="175658"/>
      <dgm:spPr/>
      <dgm:t>
        <a:bodyPr/>
        <a:lstStyle/>
        <a:p>
          <a:endParaRPr lang="en-US"/>
        </a:p>
      </dgm:t>
    </dgm:pt>
    <dgm:pt modelId="{97A1119C-2F23-924F-8F3D-34BAD484F54A}" type="pres">
      <dgm:prSet presAssocID="{529930B7-03C9-BF4B-889A-2D1ACA78F7C7}" presName="hierChild3" presStyleCnt="0"/>
      <dgm:spPr/>
      <dgm:t>
        <a:bodyPr/>
        <a:lstStyle/>
        <a:p>
          <a:endParaRPr lang="en-US"/>
        </a:p>
      </dgm:t>
    </dgm:pt>
    <dgm:pt modelId="{982D9650-2877-8644-B2E5-F36D3FD17682}" type="pres">
      <dgm:prSet presAssocID="{633676B3-9DAF-0E43-98AE-826C6A4D6D78}" presName="Name19" presStyleLbl="parChTrans1D3" presStyleIdx="0" presStyleCnt="2"/>
      <dgm:spPr/>
      <dgm:t>
        <a:bodyPr/>
        <a:lstStyle/>
        <a:p>
          <a:endParaRPr lang="en-US"/>
        </a:p>
      </dgm:t>
    </dgm:pt>
    <dgm:pt modelId="{0B9F74AA-24D5-C143-A907-5640BDE2B826}" type="pres">
      <dgm:prSet presAssocID="{68C67A7B-D2AE-6F4A-9C06-C21543EAA5C1}" presName="Name21" presStyleCnt="0"/>
      <dgm:spPr/>
      <dgm:t>
        <a:bodyPr/>
        <a:lstStyle/>
        <a:p>
          <a:endParaRPr lang="en-US"/>
        </a:p>
      </dgm:t>
    </dgm:pt>
    <dgm:pt modelId="{3E63FBD6-88CF-D24C-8481-21476EA7907D}" type="pres">
      <dgm:prSet presAssocID="{68C67A7B-D2AE-6F4A-9C06-C21543EAA5C1}" presName="level2Shape" presStyleLbl="node3" presStyleIdx="0" presStyleCnt="2" custScaleX="169040" custScaleY="142587"/>
      <dgm:spPr/>
      <dgm:t>
        <a:bodyPr/>
        <a:lstStyle/>
        <a:p>
          <a:endParaRPr lang="en-US"/>
        </a:p>
      </dgm:t>
    </dgm:pt>
    <dgm:pt modelId="{93C6CA9B-3FBC-AE4C-96C0-F3026B4BDF48}" type="pres">
      <dgm:prSet presAssocID="{68C67A7B-D2AE-6F4A-9C06-C21543EAA5C1}" presName="hierChild3" presStyleCnt="0"/>
      <dgm:spPr/>
      <dgm:t>
        <a:bodyPr/>
        <a:lstStyle/>
        <a:p>
          <a:endParaRPr lang="en-US"/>
        </a:p>
      </dgm:t>
    </dgm:pt>
    <dgm:pt modelId="{3B7D8E8D-17F1-6B4B-B4F3-44C67A756733}" type="pres">
      <dgm:prSet presAssocID="{672351DB-C16A-5440-8C16-5759CECBA218}" presName="Name19" presStyleLbl="parChTrans1D4" presStyleIdx="0" presStyleCnt="1"/>
      <dgm:spPr/>
      <dgm:t>
        <a:bodyPr/>
        <a:lstStyle/>
        <a:p>
          <a:endParaRPr lang="en-US"/>
        </a:p>
      </dgm:t>
    </dgm:pt>
    <dgm:pt modelId="{B5327FB7-8EFD-EF4D-A62C-BE7CCA631465}" type="pres">
      <dgm:prSet presAssocID="{BE1C1E83-2537-E44D-A2D1-DA28AE019877}" presName="Name21" presStyleCnt="0"/>
      <dgm:spPr/>
      <dgm:t>
        <a:bodyPr/>
        <a:lstStyle/>
        <a:p>
          <a:endParaRPr lang="en-US"/>
        </a:p>
      </dgm:t>
    </dgm:pt>
    <dgm:pt modelId="{154BAE25-F365-FA46-9CED-6A4902309391}" type="pres">
      <dgm:prSet presAssocID="{BE1C1E83-2537-E44D-A2D1-DA28AE019877}" presName="level2Shape" presStyleLbl="node4" presStyleIdx="0" presStyleCnt="1" custScaleX="142782"/>
      <dgm:spPr/>
      <dgm:t>
        <a:bodyPr/>
        <a:lstStyle/>
        <a:p>
          <a:endParaRPr lang="en-US"/>
        </a:p>
      </dgm:t>
    </dgm:pt>
    <dgm:pt modelId="{8483F768-746E-C84C-B32C-ADD04BBCF711}" type="pres">
      <dgm:prSet presAssocID="{BE1C1E83-2537-E44D-A2D1-DA28AE019877}" presName="hierChild3" presStyleCnt="0"/>
      <dgm:spPr/>
      <dgm:t>
        <a:bodyPr/>
        <a:lstStyle/>
        <a:p>
          <a:endParaRPr lang="en-US"/>
        </a:p>
      </dgm:t>
    </dgm:pt>
    <dgm:pt modelId="{BF695880-3172-874D-A124-7B5F88D613B0}" type="pres">
      <dgm:prSet presAssocID="{644C67D4-E35D-D746-99BD-EC0A2804580C}" presName="Name19" presStyleLbl="parChTrans1D2" presStyleIdx="1" presStyleCnt="7"/>
      <dgm:spPr/>
      <dgm:t>
        <a:bodyPr/>
        <a:lstStyle/>
        <a:p>
          <a:endParaRPr lang="en-US"/>
        </a:p>
      </dgm:t>
    </dgm:pt>
    <dgm:pt modelId="{3F2E96F2-9A2B-1B46-B255-3D113D06507A}" type="pres">
      <dgm:prSet presAssocID="{4E35A2C3-F70E-BC46-B509-E6944628543E}" presName="Name21" presStyleCnt="0"/>
      <dgm:spPr/>
      <dgm:t>
        <a:bodyPr/>
        <a:lstStyle/>
        <a:p>
          <a:endParaRPr lang="en-US"/>
        </a:p>
      </dgm:t>
    </dgm:pt>
    <dgm:pt modelId="{C234C877-D2B8-0A45-BE14-1CF7DEF22DFA}" type="pres">
      <dgm:prSet presAssocID="{4E35A2C3-F70E-BC46-B509-E6944628543E}" presName="level2Shape" presStyleLbl="node2" presStyleIdx="1" presStyleCnt="7" custScaleX="195040"/>
      <dgm:spPr/>
      <dgm:t>
        <a:bodyPr/>
        <a:lstStyle/>
        <a:p>
          <a:endParaRPr lang="en-US"/>
        </a:p>
      </dgm:t>
    </dgm:pt>
    <dgm:pt modelId="{8761EDF9-F42C-7D49-88E1-014962E91EC8}" type="pres">
      <dgm:prSet presAssocID="{4E35A2C3-F70E-BC46-B509-E6944628543E}" presName="hierChild3" presStyleCnt="0"/>
      <dgm:spPr/>
      <dgm:t>
        <a:bodyPr/>
        <a:lstStyle/>
        <a:p>
          <a:endParaRPr lang="en-US"/>
        </a:p>
      </dgm:t>
    </dgm:pt>
    <dgm:pt modelId="{0A187F16-47ED-C34E-AA16-0ABF17887D1F}" type="pres">
      <dgm:prSet presAssocID="{5D133499-EFB9-A447-9E57-688118F906D4}" presName="Name19" presStyleLbl="parChTrans1D3" presStyleIdx="1" presStyleCnt="2"/>
      <dgm:spPr/>
      <dgm:t>
        <a:bodyPr/>
        <a:lstStyle/>
        <a:p>
          <a:endParaRPr lang="en-US"/>
        </a:p>
      </dgm:t>
    </dgm:pt>
    <dgm:pt modelId="{96D0AF98-1AC6-2346-8176-95348BB8123B}" type="pres">
      <dgm:prSet presAssocID="{B609539C-D36B-2E4A-8DF0-862D16FE1A7E}" presName="Name21" presStyleCnt="0"/>
      <dgm:spPr/>
      <dgm:t>
        <a:bodyPr/>
        <a:lstStyle/>
        <a:p>
          <a:endParaRPr lang="en-US"/>
        </a:p>
      </dgm:t>
    </dgm:pt>
    <dgm:pt modelId="{0EDA4EFE-242B-D741-A05C-40C95C88F9FE}" type="pres">
      <dgm:prSet presAssocID="{B609539C-D36B-2E4A-8DF0-862D16FE1A7E}" presName="level2Shape" presStyleLbl="node3" presStyleIdx="1" presStyleCnt="2" custScaleX="179521" custScaleY="147818"/>
      <dgm:spPr/>
      <dgm:t>
        <a:bodyPr/>
        <a:lstStyle/>
        <a:p>
          <a:endParaRPr lang="en-US"/>
        </a:p>
      </dgm:t>
    </dgm:pt>
    <dgm:pt modelId="{41908A87-9D08-874E-98BD-EDA6BAEC577D}" type="pres">
      <dgm:prSet presAssocID="{B609539C-D36B-2E4A-8DF0-862D16FE1A7E}" presName="hierChild3" presStyleCnt="0"/>
      <dgm:spPr/>
      <dgm:t>
        <a:bodyPr/>
        <a:lstStyle/>
        <a:p>
          <a:endParaRPr lang="en-US"/>
        </a:p>
      </dgm:t>
    </dgm:pt>
    <dgm:pt modelId="{C263CDE2-CAD5-4048-9C88-C053E5976BAB}" type="pres">
      <dgm:prSet presAssocID="{328A80A4-C134-8C4F-8D39-D1D03466BAC0}" presName="Name19" presStyleLbl="parChTrans1D2" presStyleIdx="2" presStyleCnt="7"/>
      <dgm:spPr/>
      <dgm:t>
        <a:bodyPr/>
        <a:lstStyle/>
        <a:p>
          <a:endParaRPr lang="en-US"/>
        </a:p>
      </dgm:t>
    </dgm:pt>
    <dgm:pt modelId="{2C4A615A-71FB-764D-985C-50C092F3C4C4}" type="pres">
      <dgm:prSet presAssocID="{7DCA50AD-7967-6D4B-9E8D-7C66977553C3}" presName="Name21" presStyleCnt="0"/>
      <dgm:spPr/>
      <dgm:t>
        <a:bodyPr/>
        <a:lstStyle/>
        <a:p>
          <a:endParaRPr lang="en-US"/>
        </a:p>
      </dgm:t>
    </dgm:pt>
    <dgm:pt modelId="{C18DB639-3319-7548-AB2B-C74AE0714F8B}" type="pres">
      <dgm:prSet presAssocID="{7DCA50AD-7967-6D4B-9E8D-7C66977553C3}" presName="level2Shape" presStyleLbl="node2" presStyleIdx="2" presStyleCnt="7"/>
      <dgm:spPr/>
      <dgm:t>
        <a:bodyPr/>
        <a:lstStyle/>
        <a:p>
          <a:endParaRPr lang="en-US"/>
        </a:p>
      </dgm:t>
    </dgm:pt>
    <dgm:pt modelId="{33D7D062-6DA3-9349-8CC0-89329FD784B7}" type="pres">
      <dgm:prSet presAssocID="{7DCA50AD-7967-6D4B-9E8D-7C66977553C3}" presName="hierChild3" presStyleCnt="0"/>
      <dgm:spPr/>
      <dgm:t>
        <a:bodyPr/>
        <a:lstStyle/>
        <a:p>
          <a:endParaRPr lang="en-US"/>
        </a:p>
      </dgm:t>
    </dgm:pt>
    <dgm:pt modelId="{B8BA1E25-52F4-C74C-B4C3-CEEEA1E6A5B4}" type="pres">
      <dgm:prSet presAssocID="{1A44F784-C12A-8D42-AD12-00A08818EDCF}" presName="Name19" presStyleLbl="parChTrans1D2" presStyleIdx="3" presStyleCnt="7"/>
      <dgm:spPr/>
      <dgm:t>
        <a:bodyPr/>
        <a:lstStyle/>
        <a:p>
          <a:endParaRPr lang="en-US"/>
        </a:p>
      </dgm:t>
    </dgm:pt>
    <dgm:pt modelId="{831A0967-1515-F449-A363-D4E7F69CAFC4}" type="pres">
      <dgm:prSet presAssocID="{A2BEEB76-8EE8-D84C-B8B3-85C9ADADF620}" presName="Name21" presStyleCnt="0"/>
      <dgm:spPr/>
      <dgm:t>
        <a:bodyPr/>
        <a:lstStyle/>
        <a:p>
          <a:endParaRPr lang="en-US"/>
        </a:p>
      </dgm:t>
    </dgm:pt>
    <dgm:pt modelId="{4BBF906F-01D8-A448-8D9F-796B5B35D5E3}" type="pres">
      <dgm:prSet presAssocID="{A2BEEB76-8EE8-D84C-B8B3-85C9ADADF620}" presName="level2Shape" presStyleLbl="node2" presStyleIdx="3" presStyleCnt="7" custScaleX="145833"/>
      <dgm:spPr/>
      <dgm:t>
        <a:bodyPr/>
        <a:lstStyle/>
        <a:p>
          <a:endParaRPr lang="en-US"/>
        </a:p>
      </dgm:t>
    </dgm:pt>
    <dgm:pt modelId="{5EF510B8-E29B-E242-B468-CA6890E5BD0A}" type="pres">
      <dgm:prSet presAssocID="{A2BEEB76-8EE8-D84C-B8B3-85C9ADADF620}" presName="hierChild3" presStyleCnt="0"/>
      <dgm:spPr/>
      <dgm:t>
        <a:bodyPr/>
        <a:lstStyle/>
        <a:p>
          <a:endParaRPr lang="en-US"/>
        </a:p>
      </dgm:t>
    </dgm:pt>
    <dgm:pt modelId="{6F85F71B-D02A-2E4B-8D20-26E6A2837E54}" type="pres">
      <dgm:prSet presAssocID="{FC34850D-6D59-0347-8C5E-A237A5497AFD}" presName="Name19" presStyleLbl="parChTrans1D2" presStyleIdx="4" presStyleCnt="7"/>
      <dgm:spPr/>
      <dgm:t>
        <a:bodyPr/>
        <a:lstStyle/>
        <a:p>
          <a:endParaRPr lang="en-US"/>
        </a:p>
      </dgm:t>
    </dgm:pt>
    <dgm:pt modelId="{34877CAD-CEB3-CE47-A4B3-CA48AD6A2063}" type="pres">
      <dgm:prSet presAssocID="{C8FEB5B3-F638-4343-A5F4-D79323F4B4DA}" presName="Name21" presStyleCnt="0"/>
      <dgm:spPr/>
      <dgm:t>
        <a:bodyPr/>
        <a:lstStyle/>
        <a:p>
          <a:endParaRPr lang="en-US"/>
        </a:p>
      </dgm:t>
    </dgm:pt>
    <dgm:pt modelId="{E6580254-3B17-EC4B-844B-F1E8E4150125}" type="pres">
      <dgm:prSet presAssocID="{C8FEB5B3-F638-4343-A5F4-D79323F4B4DA}" presName="level2Shape" presStyleLbl="node2" presStyleIdx="4" presStyleCnt="7" custScaleX="145833"/>
      <dgm:spPr/>
      <dgm:t>
        <a:bodyPr/>
        <a:lstStyle/>
        <a:p>
          <a:endParaRPr lang="en-US"/>
        </a:p>
      </dgm:t>
    </dgm:pt>
    <dgm:pt modelId="{29342D70-997C-354C-9417-3364DCDA8217}" type="pres">
      <dgm:prSet presAssocID="{C8FEB5B3-F638-4343-A5F4-D79323F4B4DA}" presName="hierChild3" presStyleCnt="0"/>
      <dgm:spPr/>
      <dgm:t>
        <a:bodyPr/>
        <a:lstStyle/>
        <a:p>
          <a:endParaRPr lang="en-US"/>
        </a:p>
      </dgm:t>
    </dgm:pt>
    <dgm:pt modelId="{4B0740BC-DBCD-D644-BAB3-8C98F8328464}" type="pres">
      <dgm:prSet presAssocID="{A8DFE92C-325C-CB4E-8D59-E9217B042DA5}" presName="Name19" presStyleLbl="parChTrans1D2" presStyleIdx="5" presStyleCnt="7"/>
      <dgm:spPr/>
      <dgm:t>
        <a:bodyPr/>
        <a:lstStyle/>
        <a:p>
          <a:endParaRPr lang="en-US"/>
        </a:p>
      </dgm:t>
    </dgm:pt>
    <dgm:pt modelId="{6CBAF84F-ACA4-5E47-B2F7-0B803388BBBE}" type="pres">
      <dgm:prSet presAssocID="{C64C787B-4060-8E43-887D-17932F8CCECD}" presName="Name21" presStyleCnt="0"/>
      <dgm:spPr/>
      <dgm:t>
        <a:bodyPr/>
        <a:lstStyle/>
        <a:p>
          <a:endParaRPr lang="en-US"/>
        </a:p>
      </dgm:t>
    </dgm:pt>
    <dgm:pt modelId="{7DC152B7-FAA4-1F46-A12D-DB24B48A154F}" type="pres">
      <dgm:prSet presAssocID="{C64C787B-4060-8E43-887D-17932F8CCECD}" presName="level2Shape" presStyleLbl="node2" presStyleIdx="5" presStyleCnt="7"/>
      <dgm:spPr/>
      <dgm:t>
        <a:bodyPr/>
        <a:lstStyle/>
        <a:p>
          <a:endParaRPr lang="en-US"/>
        </a:p>
      </dgm:t>
    </dgm:pt>
    <dgm:pt modelId="{189D1658-A8B7-1049-819D-6C455574235B}" type="pres">
      <dgm:prSet presAssocID="{C64C787B-4060-8E43-887D-17932F8CCECD}" presName="hierChild3" presStyleCnt="0"/>
      <dgm:spPr/>
      <dgm:t>
        <a:bodyPr/>
        <a:lstStyle/>
        <a:p>
          <a:endParaRPr lang="en-US"/>
        </a:p>
      </dgm:t>
    </dgm:pt>
    <dgm:pt modelId="{C4EE3ED7-9021-9844-BADE-0687D52FC8FA}" type="pres">
      <dgm:prSet presAssocID="{1A6451E4-87D8-9D49-881D-65DA3BE42003}" presName="Name19" presStyleLbl="parChTrans1D2" presStyleIdx="6" presStyleCnt="7"/>
      <dgm:spPr/>
      <dgm:t>
        <a:bodyPr/>
        <a:lstStyle/>
        <a:p>
          <a:endParaRPr lang="en-US"/>
        </a:p>
      </dgm:t>
    </dgm:pt>
    <dgm:pt modelId="{478BF2F8-A163-8842-8291-0F1D2C538AAF}" type="pres">
      <dgm:prSet presAssocID="{1A448CC1-D460-634A-8AE6-E7BF02C66E1F}" presName="Name21" presStyleCnt="0"/>
      <dgm:spPr/>
      <dgm:t>
        <a:bodyPr/>
        <a:lstStyle/>
        <a:p>
          <a:endParaRPr lang="en-US"/>
        </a:p>
      </dgm:t>
    </dgm:pt>
    <dgm:pt modelId="{4302AA67-79E1-6E4D-89AA-9C1F2647C72B}" type="pres">
      <dgm:prSet presAssocID="{1A448CC1-D460-634A-8AE6-E7BF02C66E1F}" presName="level2Shape" presStyleLbl="node2" presStyleIdx="6" presStyleCnt="7" custScaleX="141766"/>
      <dgm:spPr/>
      <dgm:t>
        <a:bodyPr/>
        <a:lstStyle/>
        <a:p>
          <a:endParaRPr lang="en-US"/>
        </a:p>
      </dgm:t>
    </dgm:pt>
    <dgm:pt modelId="{C1555643-E814-4342-9CBE-E2F1E473235F}" type="pres">
      <dgm:prSet presAssocID="{1A448CC1-D460-634A-8AE6-E7BF02C66E1F}" presName="hierChild3" presStyleCnt="0"/>
      <dgm:spPr/>
      <dgm:t>
        <a:bodyPr/>
        <a:lstStyle/>
        <a:p>
          <a:endParaRPr lang="en-US"/>
        </a:p>
      </dgm:t>
    </dgm:pt>
    <dgm:pt modelId="{8E8B0239-5A98-734D-A985-7A35930B958F}" type="pres">
      <dgm:prSet presAssocID="{DAA097EF-C32A-BF42-8139-20CB25EF0537}" presName="bgShapesFlow" presStyleCnt="0"/>
      <dgm:spPr/>
      <dgm:t>
        <a:bodyPr/>
        <a:lstStyle/>
        <a:p>
          <a:endParaRPr lang="en-US"/>
        </a:p>
      </dgm:t>
    </dgm:pt>
  </dgm:ptLst>
  <dgm:cxnLst>
    <dgm:cxn modelId="{02FD6236-FD51-5A4C-8CF3-17553F8B3CAB}" type="presOf" srcId="{672351DB-C16A-5440-8C16-5759CECBA218}" destId="{3B7D8E8D-17F1-6B4B-B4F3-44C67A756733}" srcOrd="0" destOrd="0" presId="urn:microsoft.com/office/officeart/2005/8/layout/hierarchy6"/>
    <dgm:cxn modelId="{D457B43D-217E-F140-A3FA-E34DCF3C4470}" type="presOf" srcId="{328A80A4-C134-8C4F-8D39-D1D03466BAC0}" destId="{C263CDE2-CAD5-4048-9C88-C053E5976BAB}" srcOrd="0" destOrd="0" presId="urn:microsoft.com/office/officeart/2005/8/layout/hierarchy6"/>
    <dgm:cxn modelId="{E777E784-E11A-6446-8401-A0A73DC818A3}" type="presOf" srcId="{C64C787B-4060-8E43-887D-17932F8CCECD}" destId="{7DC152B7-FAA4-1F46-A12D-DB24B48A154F}" srcOrd="0" destOrd="0" presId="urn:microsoft.com/office/officeart/2005/8/layout/hierarchy6"/>
    <dgm:cxn modelId="{1146EAE8-C81F-4745-AE67-360F303FD7AF}" type="presOf" srcId="{68C67A7B-D2AE-6F4A-9C06-C21543EAA5C1}" destId="{3E63FBD6-88CF-D24C-8481-21476EA7907D}" srcOrd="0" destOrd="0" presId="urn:microsoft.com/office/officeart/2005/8/layout/hierarchy6"/>
    <dgm:cxn modelId="{846E8EE0-DADA-BC40-BDA6-AB6EE50F4123}" type="presOf" srcId="{529930B7-03C9-BF4B-889A-2D1ACA78F7C7}" destId="{92C008A7-ADA2-E840-9DDE-0F86BE09A7E2}" srcOrd="0" destOrd="0" presId="urn:microsoft.com/office/officeart/2005/8/layout/hierarchy6"/>
    <dgm:cxn modelId="{149E1400-0B8F-B84C-AA8F-DA97B7AAB639}" type="presOf" srcId="{1A448CC1-D460-634A-8AE6-E7BF02C66E1F}" destId="{4302AA67-79E1-6E4D-89AA-9C1F2647C72B}" srcOrd="0" destOrd="0" presId="urn:microsoft.com/office/officeart/2005/8/layout/hierarchy6"/>
    <dgm:cxn modelId="{EB5F1942-E0AB-034F-94E6-AF6A3FB62A7C}" type="presOf" srcId="{FC34850D-6D59-0347-8C5E-A237A5497AFD}" destId="{6F85F71B-D02A-2E4B-8D20-26E6A2837E54}" srcOrd="0" destOrd="0" presId="urn:microsoft.com/office/officeart/2005/8/layout/hierarchy6"/>
    <dgm:cxn modelId="{E4054F47-E2BC-BD4B-883A-21507DA91B29}" type="presOf" srcId="{FB860E20-D23A-1045-AACB-0726A71EB179}" destId="{47635713-EF02-5A44-ABDD-E11F85EEFDAF}" srcOrd="0" destOrd="0" presId="urn:microsoft.com/office/officeart/2005/8/layout/hierarchy6"/>
    <dgm:cxn modelId="{2894DA37-F81A-5543-BD28-E63AF526C509}" type="presOf" srcId="{644C67D4-E35D-D746-99BD-EC0A2804580C}" destId="{BF695880-3172-874D-A124-7B5F88D613B0}" srcOrd="0" destOrd="0" presId="urn:microsoft.com/office/officeart/2005/8/layout/hierarchy6"/>
    <dgm:cxn modelId="{731A981E-0E4B-014C-9C46-656A22418D0F}" type="presOf" srcId="{1A44F784-C12A-8D42-AD12-00A08818EDCF}" destId="{B8BA1E25-52F4-C74C-B4C3-CEEEA1E6A5B4}" srcOrd="0" destOrd="0" presId="urn:microsoft.com/office/officeart/2005/8/layout/hierarchy6"/>
    <dgm:cxn modelId="{D67AEB19-AA43-414F-BA8A-50DE39379C03}" srcId="{FB860E20-D23A-1045-AACB-0726A71EB179}" destId="{C64C787B-4060-8E43-887D-17932F8CCECD}" srcOrd="5" destOrd="0" parTransId="{A8DFE92C-325C-CB4E-8D59-E9217B042DA5}" sibTransId="{041F36E3-2225-5A45-8F26-CF60B0EC8650}"/>
    <dgm:cxn modelId="{B7E08F96-BC73-FF41-BAEC-D63369115600}" type="presOf" srcId="{BE1C1E83-2537-E44D-A2D1-DA28AE019877}" destId="{154BAE25-F365-FA46-9CED-6A4902309391}" srcOrd="0" destOrd="0" presId="urn:microsoft.com/office/officeart/2005/8/layout/hierarchy6"/>
    <dgm:cxn modelId="{3A020AAD-7880-A144-B4E4-7B3657BB0EEB}" type="presOf" srcId="{DAA097EF-C32A-BF42-8139-20CB25EF0537}" destId="{7EF56F3B-2C92-074E-A05C-A382ABF08C69}" srcOrd="0" destOrd="0" presId="urn:microsoft.com/office/officeart/2005/8/layout/hierarchy6"/>
    <dgm:cxn modelId="{13788B55-A398-A747-BB9E-96994012C571}" srcId="{529930B7-03C9-BF4B-889A-2D1ACA78F7C7}" destId="{68C67A7B-D2AE-6F4A-9C06-C21543EAA5C1}" srcOrd="0" destOrd="0" parTransId="{633676B3-9DAF-0E43-98AE-826C6A4D6D78}" sibTransId="{86DB3D9E-5538-964D-B09B-10FE889E5445}"/>
    <dgm:cxn modelId="{7E6F0433-D8C4-5E49-A8FF-721307FADB1C}" srcId="{FB860E20-D23A-1045-AACB-0726A71EB179}" destId="{C8FEB5B3-F638-4343-A5F4-D79323F4B4DA}" srcOrd="4" destOrd="0" parTransId="{FC34850D-6D59-0347-8C5E-A237A5497AFD}" sibTransId="{EF4B8918-F81A-434D-9C4C-18FE010B1829}"/>
    <dgm:cxn modelId="{DAB4826B-2634-EB44-92DF-07115AF7724C}" type="presOf" srcId="{A8DFE92C-325C-CB4E-8D59-E9217B042DA5}" destId="{4B0740BC-DBCD-D644-BAB3-8C98F8328464}" srcOrd="0" destOrd="0" presId="urn:microsoft.com/office/officeart/2005/8/layout/hierarchy6"/>
    <dgm:cxn modelId="{875C7778-6DA0-0D4B-8FDB-C8B7732C772C}" type="presOf" srcId="{C8FEB5B3-F638-4343-A5F4-D79323F4B4DA}" destId="{E6580254-3B17-EC4B-844B-F1E8E4150125}" srcOrd="0" destOrd="0" presId="urn:microsoft.com/office/officeart/2005/8/layout/hierarchy6"/>
    <dgm:cxn modelId="{A06F13AD-39E8-D848-AFFA-271CF59290FE}" type="presOf" srcId="{B609539C-D36B-2E4A-8DF0-862D16FE1A7E}" destId="{0EDA4EFE-242B-D741-A05C-40C95C88F9FE}" srcOrd="0" destOrd="0" presId="urn:microsoft.com/office/officeart/2005/8/layout/hierarchy6"/>
    <dgm:cxn modelId="{2BCA7019-9160-9F48-8888-893FA0BC2582}" srcId="{4E35A2C3-F70E-BC46-B509-E6944628543E}" destId="{B609539C-D36B-2E4A-8DF0-862D16FE1A7E}" srcOrd="0" destOrd="0" parTransId="{5D133499-EFB9-A447-9E57-688118F906D4}" sibTransId="{0C310919-CBA0-3644-937F-AD97A1DBEC56}"/>
    <dgm:cxn modelId="{EFB4CDFE-9F4B-5941-8414-E3CE41E48614}" srcId="{DAA097EF-C32A-BF42-8139-20CB25EF0537}" destId="{FB860E20-D23A-1045-AACB-0726A71EB179}" srcOrd="0" destOrd="0" parTransId="{AA211FE9-AAEB-5247-B09D-AC0662100BCF}" sibTransId="{C1751F89-8D2C-FB4E-854E-03B8FFC2863B}"/>
    <dgm:cxn modelId="{A207BE89-9582-A249-AF32-463713B4DCDD}" srcId="{FB860E20-D23A-1045-AACB-0726A71EB179}" destId="{4E35A2C3-F70E-BC46-B509-E6944628543E}" srcOrd="1" destOrd="0" parTransId="{644C67D4-E35D-D746-99BD-EC0A2804580C}" sibTransId="{D626CF0A-E729-FF4F-879F-878195980466}"/>
    <dgm:cxn modelId="{601B6A45-D9CA-5D4E-A8D3-C4DFE7809066}" srcId="{68C67A7B-D2AE-6F4A-9C06-C21543EAA5C1}" destId="{BE1C1E83-2537-E44D-A2D1-DA28AE019877}" srcOrd="0" destOrd="0" parTransId="{672351DB-C16A-5440-8C16-5759CECBA218}" sibTransId="{D78A38D3-A12A-BB4A-B872-988DB3482FC4}"/>
    <dgm:cxn modelId="{C9D82573-5B03-7D4A-B456-30DACFCD9009}" type="presOf" srcId="{1A6451E4-87D8-9D49-881D-65DA3BE42003}" destId="{C4EE3ED7-9021-9844-BADE-0687D52FC8FA}" srcOrd="0" destOrd="0" presId="urn:microsoft.com/office/officeart/2005/8/layout/hierarchy6"/>
    <dgm:cxn modelId="{F18E318F-190E-6F41-B0CD-43E5B8C3B46A}" srcId="{FB860E20-D23A-1045-AACB-0726A71EB179}" destId="{7DCA50AD-7967-6D4B-9E8D-7C66977553C3}" srcOrd="2" destOrd="0" parTransId="{328A80A4-C134-8C4F-8D39-D1D03466BAC0}" sibTransId="{463F3487-4582-E84C-82E7-C155EACFC92E}"/>
    <dgm:cxn modelId="{954EC6A9-51D9-A142-8960-BEB615C7AD2F}" type="presOf" srcId="{4E35A2C3-F70E-BC46-B509-E6944628543E}" destId="{C234C877-D2B8-0A45-BE14-1CF7DEF22DFA}" srcOrd="0" destOrd="0" presId="urn:microsoft.com/office/officeart/2005/8/layout/hierarchy6"/>
    <dgm:cxn modelId="{5E07E2A6-520D-004F-BDA4-1E1B84B846BC}" srcId="{FB860E20-D23A-1045-AACB-0726A71EB179}" destId="{529930B7-03C9-BF4B-889A-2D1ACA78F7C7}" srcOrd="0" destOrd="0" parTransId="{04CFFAE7-57CF-F94A-81DC-50B606DB8FF9}" sibTransId="{5E94D548-35E1-C641-B848-24F3FCAAD35F}"/>
    <dgm:cxn modelId="{66A25381-CEEC-FF47-BE74-B5419571BDDE}" type="presOf" srcId="{04CFFAE7-57CF-F94A-81DC-50B606DB8FF9}" destId="{1D023238-E624-2946-B192-84C753428974}" srcOrd="0" destOrd="0" presId="urn:microsoft.com/office/officeart/2005/8/layout/hierarchy6"/>
    <dgm:cxn modelId="{61A71BBC-142E-024C-8444-70B31019F381}" type="presOf" srcId="{5D133499-EFB9-A447-9E57-688118F906D4}" destId="{0A187F16-47ED-C34E-AA16-0ABF17887D1F}" srcOrd="0" destOrd="0" presId="urn:microsoft.com/office/officeart/2005/8/layout/hierarchy6"/>
    <dgm:cxn modelId="{A4EFAD5A-9AB3-534C-BDDD-2A6BE7540E29}" type="presOf" srcId="{7DCA50AD-7967-6D4B-9E8D-7C66977553C3}" destId="{C18DB639-3319-7548-AB2B-C74AE0714F8B}" srcOrd="0" destOrd="0" presId="urn:microsoft.com/office/officeart/2005/8/layout/hierarchy6"/>
    <dgm:cxn modelId="{69008927-F94C-E842-B51D-91731DA8513E}" srcId="{FB860E20-D23A-1045-AACB-0726A71EB179}" destId="{1A448CC1-D460-634A-8AE6-E7BF02C66E1F}" srcOrd="6" destOrd="0" parTransId="{1A6451E4-87D8-9D49-881D-65DA3BE42003}" sibTransId="{2E3FC80E-9BE5-1B45-BEF2-3F5DCEEFE21D}"/>
    <dgm:cxn modelId="{CEADAC75-A33E-1F41-9E30-9394A8301613}" type="presOf" srcId="{A2BEEB76-8EE8-D84C-B8B3-85C9ADADF620}" destId="{4BBF906F-01D8-A448-8D9F-796B5B35D5E3}" srcOrd="0" destOrd="0" presId="urn:microsoft.com/office/officeart/2005/8/layout/hierarchy6"/>
    <dgm:cxn modelId="{0825DE95-E054-3E4E-9035-71924A615F51}" srcId="{FB860E20-D23A-1045-AACB-0726A71EB179}" destId="{A2BEEB76-8EE8-D84C-B8B3-85C9ADADF620}" srcOrd="3" destOrd="0" parTransId="{1A44F784-C12A-8D42-AD12-00A08818EDCF}" sibTransId="{94D3279D-4AAA-A147-A7FB-DC2B4B1F05EE}"/>
    <dgm:cxn modelId="{6D5BF03B-5EF7-6840-921E-5F8A0D359440}" type="presOf" srcId="{633676B3-9DAF-0E43-98AE-826C6A4D6D78}" destId="{982D9650-2877-8644-B2E5-F36D3FD17682}" srcOrd="0" destOrd="0" presId="urn:microsoft.com/office/officeart/2005/8/layout/hierarchy6"/>
    <dgm:cxn modelId="{F1F419B9-3894-754A-A8A2-D3D94BAE9BD5}" type="presParOf" srcId="{7EF56F3B-2C92-074E-A05C-A382ABF08C69}" destId="{F4E45959-C66A-5A48-A3CB-743141ED7552}" srcOrd="0" destOrd="0" presId="urn:microsoft.com/office/officeart/2005/8/layout/hierarchy6"/>
    <dgm:cxn modelId="{8F52AA8C-50EE-9346-9430-23CE0305AE26}" type="presParOf" srcId="{F4E45959-C66A-5A48-A3CB-743141ED7552}" destId="{3BE6EFA2-3FA9-F24A-9762-F96766019B2E}" srcOrd="0" destOrd="0" presId="urn:microsoft.com/office/officeart/2005/8/layout/hierarchy6"/>
    <dgm:cxn modelId="{BD5180E7-7015-1C45-B718-8FA629749EC9}" type="presParOf" srcId="{3BE6EFA2-3FA9-F24A-9762-F96766019B2E}" destId="{9416751C-75D4-FE4C-9FC7-FBA400BF7F3D}" srcOrd="0" destOrd="0" presId="urn:microsoft.com/office/officeart/2005/8/layout/hierarchy6"/>
    <dgm:cxn modelId="{539393A6-F445-AE4D-AED6-74E428E428A0}" type="presParOf" srcId="{9416751C-75D4-FE4C-9FC7-FBA400BF7F3D}" destId="{47635713-EF02-5A44-ABDD-E11F85EEFDAF}" srcOrd="0" destOrd="0" presId="urn:microsoft.com/office/officeart/2005/8/layout/hierarchy6"/>
    <dgm:cxn modelId="{8F22D133-AC38-C342-8C72-5E386E91CCC2}" type="presParOf" srcId="{9416751C-75D4-FE4C-9FC7-FBA400BF7F3D}" destId="{A03FD371-F6AB-A74F-AA3A-40419D50BA21}" srcOrd="1" destOrd="0" presId="urn:microsoft.com/office/officeart/2005/8/layout/hierarchy6"/>
    <dgm:cxn modelId="{158E3702-4FB9-724A-9D5C-7F462D76806E}" type="presParOf" srcId="{A03FD371-F6AB-A74F-AA3A-40419D50BA21}" destId="{1D023238-E624-2946-B192-84C753428974}" srcOrd="0" destOrd="0" presId="urn:microsoft.com/office/officeart/2005/8/layout/hierarchy6"/>
    <dgm:cxn modelId="{9BE283F1-7125-6B4A-BA12-6A25F00DD1CA}" type="presParOf" srcId="{A03FD371-F6AB-A74F-AA3A-40419D50BA21}" destId="{0037DD29-C846-2A4E-BA95-6506F4D3629C}" srcOrd="1" destOrd="0" presId="urn:microsoft.com/office/officeart/2005/8/layout/hierarchy6"/>
    <dgm:cxn modelId="{8D3CD530-65F3-194A-A523-FA40A783CF08}" type="presParOf" srcId="{0037DD29-C846-2A4E-BA95-6506F4D3629C}" destId="{92C008A7-ADA2-E840-9DDE-0F86BE09A7E2}" srcOrd="0" destOrd="0" presId="urn:microsoft.com/office/officeart/2005/8/layout/hierarchy6"/>
    <dgm:cxn modelId="{DCC1EA17-FEF7-C843-B5CA-67C858E76502}" type="presParOf" srcId="{0037DD29-C846-2A4E-BA95-6506F4D3629C}" destId="{97A1119C-2F23-924F-8F3D-34BAD484F54A}" srcOrd="1" destOrd="0" presId="urn:microsoft.com/office/officeart/2005/8/layout/hierarchy6"/>
    <dgm:cxn modelId="{1ED0A9CF-B6C0-654B-9D33-F6E086D9620A}" type="presParOf" srcId="{97A1119C-2F23-924F-8F3D-34BAD484F54A}" destId="{982D9650-2877-8644-B2E5-F36D3FD17682}" srcOrd="0" destOrd="0" presId="urn:microsoft.com/office/officeart/2005/8/layout/hierarchy6"/>
    <dgm:cxn modelId="{10A7F260-3238-FE40-99B5-E9A97E1CBEBA}" type="presParOf" srcId="{97A1119C-2F23-924F-8F3D-34BAD484F54A}" destId="{0B9F74AA-24D5-C143-A907-5640BDE2B826}" srcOrd="1" destOrd="0" presId="urn:microsoft.com/office/officeart/2005/8/layout/hierarchy6"/>
    <dgm:cxn modelId="{DC8D5254-5228-1748-B660-1338E48E89B2}" type="presParOf" srcId="{0B9F74AA-24D5-C143-A907-5640BDE2B826}" destId="{3E63FBD6-88CF-D24C-8481-21476EA7907D}" srcOrd="0" destOrd="0" presId="urn:microsoft.com/office/officeart/2005/8/layout/hierarchy6"/>
    <dgm:cxn modelId="{2D993D02-3576-344D-BD2B-E1733CE9928F}" type="presParOf" srcId="{0B9F74AA-24D5-C143-A907-5640BDE2B826}" destId="{93C6CA9B-3FBC-AE4C-96C0-F3026B4BDF48}" srcOrd="1" destOrd="0" presId="urn:microsoft.com/office/officeart/2005/8/layout/hierarchy6"/>
    <dgm:cxn modelId="{7C926031-F47F-984C-9A6B-FDA4836F0F92}" type="presParOf" srcId="{93C6CA9B-3FBC-AE4C-96C0-F3026B4BDF48}" destId="{3B7D8E8D-17F1-6B4B-B4F3-44C67A756733}" srcOrd="0" destOrd="0" presId="urn:microsoft.com/office/officeart/2005/8/layout/hierarchy6"/>
    <dgm:cxn modelId="{75E64F69-5EF6-6C45-AC6A-E2F72BEDA116}" type="presParOf" srcId="{93C6CA9B-3FBC-AE4C-96C0-F3026B4BDF48}" destId="{B5327FB7-8EFD-EF4D-A62C-BE7CCA631465}" srcOrd="1" destOrd="0" presId="urn:microsoft.com/office/officeart/2005/8/layout/hierarchy6"/>
    <dgm:cxn modelId="{AF1B3721-83F9-7B43-BAF6-059676A45356}" type="presParOf" srcId="{B5327FB7-8EFD-EF4D-A62C-BE7CCA631465}" destId="{154BAE25-F365-FA46-9CED-6A4902309391}" srcOrd="0" destOrd="0" presId="urn:microsoft.com/office/officeart/2005/8/layout/hierarchy6"/>
    <dgm:cxn modelId="{4EB43374-B1F0-1843-A30D-F8732329D37F}" type="presParOf" srcId="{B5327FB7-8EFD-EF4D-A62C-BE7CCA631465}" destId="{8483F768-746E-C84C-B32C-ADD04BBCF711}" srcOrd="1" destOrd="0" presId="urn:microsoft.com/office/officeart/2005/8/layout/hierarchy6"/>
    <dgm:cxn modelId="{B850F71E-FDF8-B84E-AB16-738355D08A6B}" type="presParOf" srcId="{A03FD371-F6AB-A74F-AA3A-40419D50BA21}" destId="{BF695880-3172-874D-A124-7B5F88D613B0}" srcOrd="2" destOrd="0" presId="urn:microsoft.com/office/officeart/2005/8/layout/hierarchy6"/>
    <dgm:cxn modelId="{CFDE18D6-B072-7343-B277-1E768D99BB13}" type="presParOf" srcId="{A03FD371-F6AB-A74F-AA3A-40419D50BA21}" destId="{3F2E96F2-9A2B-1B46-B255-3D113D06507A}" srcOrd="3" destOrd="0" presId="urn:microsoft.com/office/officeart/2005/8/layout/hierarchy6"/>
    <dgm:cxn modelId="{056C489B-025E-7444-B5FE-38DB3CB530FF}" type="presParOf" srcId="{3F2E96F2-9A2B-1B46-B255-3D113D06507A}" destId="{C234C877-D2B8-0A45-BE14-1CF7DEF22DFA}" srcOrd="0" destOrd="0" presId="urn:microsoft.com/office/officeart/2005/8/layout/hierarchy6"/>
    <dgm:cxn modelId="{D4DC8018-C049-BC44-83F4-E702C70E4F90}" type="presParOf" srcId="{3F2E96F2-9A2B-1B46-B255-3D113D06507A}" destId="{8761EDF9-F42C-7D49-88E1-014962E91EC8}" srcOrd="1" destOrd="0" presId="urn:microsoft.com/office/officeart/2005/8/layout/hierarchy6"/>
    <dgm:cxn modelId="{D60F5916-064B-1140-A6D3-2AFEFA378805}" type="presParOf" srcId="{8761EDF9-F42C-7D49-88E1-014962E91EC8}" destId="{0A187F16-47ED-C34E-AA16-0ABF17887D1F}" srcOrd="0" destOrd="0" presId="urn:microsoft.com/office/officeart/2005/8/layout/hierarchy6"/>
    <dgm:cxn modelId="{AD6FBEC4-2ECA-8945-98A7-941C4B45854B}" type="presParOf" srcId="{8761EDF9-F42C-7D49-88E1-014962E91EC8}" destId="{96D0AF98-1AC6-2346-8176-95348BB8123B}" srcOrd="1" destOrd="0" presId="urn:microsoft.com/office/officeart/2005/8/layout/hierarchy6"/>
    <dgm:cxn modelId="{8C6F84DC-DB7A-D847-A685-4829C67A4F85}" type="presParOf" srcId="{96D0AF98-1AC6-2346-8176-95348BB8123B}" destId="{0EDA4EFE-242B-D741-A05C-40C95C88F9FE}" srcOrd="0" destOrd="0" presId="urn:microsoft.com/office/officeart/2005/8/layout/hierarchy6"/>
    <dgm:cxn modelId="{0AAD78C9-B539-7241-BD7C-5F90F699051F}" type="presParOf" srcId="{96D0AF98-1AC6-2346-8176-95348BB8123B}" destId="{41908A87-9D08-874E-98BD-EDA6BAEC577D}" srcOrd="1" destOrd="0" presId="urn:microsoft.com/office/officeart/2005/8/layout/hierarchy6"/>
    <dgm:cxn modelId="{DAD19D5B-30AE-C747-B263-7FBF39A98855}" type="presParOf" srcId="{A03FD371-F6AB-A74F-AA3A-40419D50BA21}" destId="{C263CDE2-CAD5-4048-9C88-C053E5976BAB}" srcOrd="4" destOrd="0" presId="urn:microsoft.com/office/officeart/2005/8/layout/hierarchy6"/>
    <dgm:cxn modelId="{445869DA-2B44-3F4B-AC1A-91C641063829}" type="presParOf" srcId="{A03FD371-F6AB-A74F-AA3A-40419D50BA21}" destId="{2C4A615A-71FB-764D-985C-50C092F3C4C4}" srcOrd="5" destOrd="0" presId="urn:microsoft.com/office/officeart/2005/8/layout/hierarchy6"/>
    <dgm:cxn modelId="{8B0D29E0-4E98-9044-9BC7-5EBD083607C9}" type="presParOf" srcId="{2C4A615A-71FB-764D-985C-50C092F3C4C4}" destId="{C18DB639-3319-7548-AB2B-C74AE0714F8B}" srcOrd="0" destOrd="0" presId="urn:microsoft.com/office/officeart/2005/8/layout/hierarchy6"/>
    <dgm:cxn modelId="{DA566717-7D57-7041-886B-AF6F34F74F78}" type="presParOf" srcId="{2C4A615A-71FB-764D-985C-50C092F3C4C4}" destId="{33D7D062-6DA3-9349-8CC0-89329FD784B7}" srcOrd="1" destOrd="0" presId="urn:microsoft.com/office/officeart/2005/8/layout/hierarchy6"/>
    <dgm:cxn modelId="{F37A7EFD-0E65-2B44-A774-D269DAE1BF28}" type="presParOf" srcId="{A03FD371-F6AB-A74F-AA3A-40419D50BA21}" destId="{B8BA1E25-52F4-C74C-B4C3-CEEEA1E6A5B4}" srcOrd="6" destOrd="0" presId="urn:microsoft.com/office/officeart/2005/8/layout/hierarchy6"/>
    <dgm:cxn modelId="{9883459D-895C-5F46-BB5A-255D8EF1963F}" type="presParOf" srcId="{A03FD371-F6AB-A74F-AA3A-40419D50BA21}" destId="{831A0967-1515-F449-A363-D4E7F69CAFC4}" srcOrd="7" destOrd="0" presId="urn:microsoft.com/office/officeart/2005/8/layout/hierarchy6"/>
    <dgm:cxn modelId="{847C8F1B-CA0B-0445-8D89-E6BB42140989}" type="presParOf" srcId="{831A0967-1515-F449-A363-D4E7F69CAFC4}" destId="{4BBF906F-01D8-A448-8D9F-796B5B35D5E3}" srcOrd="0" destOrd="0" presId="urn:microsoft.com/office/officeart/2005/8/layout/hierarchy6"/>
    <dgm:cxn modelId="{4BF0BD6A-A7F8-D341-9F1B-8BEB2FE66EE7}" type="presParOf" srcId="{831A0967-1515-F449-A363-D4E7F69CAFC4}" destId="{5EF510B8-E29B-E242-B468-CA6890E5BD0A}" srcOrd="1" destOrd="0" presId="urn:microsoft.com/office/officeart/2005/8/layout/hierarchy6"/>
    <dgm:cxn modelId="{22E0F6C2-1FD1-0B46-BB24-24A6B54F5458}" type="presParOf" srcId="{A03FD371-F6AB-A74F-AA3A-40419D50BA21}" destId="{6F85F71B-D02A-2E4B-8D20-26E6A2837E54}" srcOrd="8" destOrd="0" presId="urn:microsoft.com/office/officeart/2005/8/layout/hierarchy6"/>
    <dgm:cxn modelId="{384770FD-682A-3B46-B476-DB25B2B94968}" type="presParOf" srcId="{A03FD371-F6AB-A74F-AA3A-40419D50BA21}" destId="{34877CAD-CEB3-CE47-A4B3-CA48AD6A2063}" srcOrd="9" destOrd="0" presId="urn:microsoft.com/office/officeart/2005/8/layout/hierarchy6"/>
    <dgm:cxn modelId="{3AEF005A-4525-E144-929B-BA8A4F3EE77D}" type="presParOf" srcId="{34877CAD-CEB3-CE47-A4B3-CA48AD6A2063}" destId="{E6580254-3B17-EC4B-844B-F1E8E4150125}" srcOrd="0" destOrd="0" presId="urn:microsoft.com/office/officeart/2005/8/layout/hierarchy6"/>
    <dgm:cxn modelId="{B694C520-AAEF-1440-95EB-0B79773936FE}" type="presParOf" srcId="{34877CAD-CEB3-CE47-A4B3-CA48AD6A2063}" destId="{29342D70-997C-354C-9417-3364DCDA8217}" srcOrd="1" destOrd="0" presId="urn:microsoft.com/office/officeart/2005/8/layout/hierarchy6"/>
    <dgm:cxn modelId="{A7B21DA6-C960-8648-9F42-0FD47590DBCE}" type="presParOf" srcId="{A03FD371-F6AB-A74F-AA3A-40419D50BA21}" destId="{4B0740BC-DBCD-D644-BAB3-8C98F8328464}" srcOrd="10" destOrd="0" presId="urn:microsoft.com/office/officeart/2005/8/layout/hierarchy6"/>
    <dgm:cxn modelId="{3EC0FD5D-4AF3-E34B-B9DE-9E002883ACB4}" type="presParOf" srcId="{A03FD371-F6AB-A74F-AA3A-40419D50BA21}" destId="{6CBAF84F-ACA4-5E47-B2F7-0B803388BBBE}" srcOrd="11" destOrd="0" presId="urn:microsoft.com/office/officeart/2005/8/layout/hierarchy6"/>
    <dgm:cxn modelId="{E9A1F49E-F5F1-0649-AEAC-FE8B4C951701}" type="presParOf" srcId="{6CBAF84F-ACA4-5E47-B2F7-0B803388BBBE}" destId="{7DC152B7-FAA4-1F46-A12D-DB24B48A154F}" srcOrd="0" destOrd="0" presId="urn:microsoft.com/office/officeart/2005/8/layout/hierarchy6"/>
    <dgm:cxn modelId="{B50588D3-74E6-FE4E-A0FB-9C4D53B93566}" type="presParOf" srcId="{6CBAF84F-ACA4-5E47-B2F7-0B803388BBBE}" destId="{189D1658-A8B7-1049-819D-6C455574235B}" srcOrd="1" destOrd="0" presId="urn:microsoft.com/office/officeart/2005/8/layout/hierarchy6"/>
    <dgm:cxn modelId="{400B7064-0418-114E-AE00-0D11455C44C8}" type="presParOf" srcId="{A03FD371-F6AB-A74F-AA3A-40419D50BA21}" destId="{C4EE3ED7-9021-9844-BADE-0687D52FC8FA}" srcOrd="12" destOrd="0" presId="urn:microsoft.com/office/officeart/2005/8/layout/hierarchy6"/>
    <dgm:cxn modelId="{47941287-E3A8-B54D-A609-A90E14BE6E90}" type="presParOf" srcId="{A03FD371-F6AB-A74F-AA3A-40419D50BA21}" destId="{478BF2F8-A163-8842-8291-0F1D2C538AAF}" srcOrd="13" destOrd="0" presId="urn:microsoft.com/office/officeart/2005/8/layout/hierarchy6"/>
    <dgm:cxn modelId="{D6CAB477-3769-FB49-B7DE-3C0D68C8DC61}" type="presParOf" srcId="{478BF2F8-A163-8842-8291-0F1D2C538AAF}" destId="{4302AA67-79E1-6E4D-89AA-9C1F2647C72B}" srcOrd="0" destOrd="0" presId="urn:microsoft.com/office/officeart/2005/8/layout/hierarchy6"/>
    <dgm:cxn modelId="{455F9435-6C90-9346-BF61-458918FD5A10}" type="presParOf" srcId="{478BF2F8-A163-8842-8291-0F1D2C538AAF}" destId="{C1555643-E814-4342-9CBE-E2F1E473235F}" srcOrd="1" destOrd="0" presId="urn:microsoft.com/office/officeart/2005/8/layout/hierarchy6"/>
    <dgm:cxn modelId="{ED90C9A6-D39F-A64B-B873-C8F4E1D00C54}" type="presParOf" srcId="{7EF56F3B-2C92-074E-A05C-A382ABF08C69}" destId="{8E8B0239-5A98-734D-A985-7A35930B958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01D1202-3163-C94C-8300-6A29F9933C91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EC08881-4CED-B94C-BA0D-1F09CF278A1D}">
      <dgm:prSet phldrT="[Text]" custT="1"/>
      <dgm:spPr/>
      <dgm:t>
        <a:bodyPr/>
        <a:lstStyle/>
        <a:p>
          <a:pPr algn="l"/>
          <a:r>
            <a:rPr lang="en-US" sz="1600" b="1" dirty="0" smtClean="0"/>
            <a:t>Generic information system functions</a:t>
          </a:r>
        </a:p>
        <a:p>
          <a:pPr algn="l"/>
          <a:r>
            <a:rPr lang="en-US" sz="1600" b="1" dirty="0" smtClean="0"/>
            <a:t>Seismology-specific processing functions</a:t>
          </a:r>
        </a:p>
        <a:p>
          <a:pPr algn="l"/>
          <a:r>
            <a:rPr lang="en-US" sz="1600" b="0" dirty="0" smtClean="0"/>
            <a:t>* Information archiving (picks, hypocenters, magnitudes, etc)</a:t>
          </a:r>
        </a:p>
        <a:p>
          <a:pPr algn="l"/>
          <a:r>
            <a:rPr lang="en-US" sz="1600" b="0" dirty="0" smtClean="0"/>
            <a:t>*Routine network association (detection ,association, location, psd calculations,etc)</a:t>
          </a:r>
        </a:p>
        <a:p>
          <a:pPr algn="l"/>
          <a:r>
            <a:rPr lang="en-US" sz="1600" b="0" dirty="0" smtClean="0"/>
            <a:t>*Iterative analysis review</a:t>
          </a:r>
        </a:p>
        <a:p>
          <a:pPr algn="l"/>
          <a:r>
            <a:rPr lang="en-US" sz="1600" b="0" dirty="0" smtClean="0"/>
            <a:t>*Archive management functions</a:t>
          </a:r>
        </a:p>
        <a:p>
          <a:pPr algn="l"/>
          <a:r>
            <a:rPr lang="en-US" sz="1600" b="1" dirty="0" smtClean="0"/>
            <a:t>*Interface with other research tools </a:t>
          </a:r>
          <a:r>
            <a:rPr lang="en-US" sz="1600" b="0" dirty="0" smtClean="0"/>
            <a:t>(sac,matlab, python , etc)</a:t>
          </a:r>
        </a:p>
        <a:p>
          <a:pPr algn="l"/>
          <a:endParaRPr lang="en-US" sz="1600" b="1" dirty="0" smtClean="0"/>
        </a:p>
      </dgm:t>
    </dgm:pt>
    <dgm:pt modelId="{BDE5666E-0A34-0249-BDD9-B0A0614C37A6}" type="parTrans" cxnId="{BDD42A45-E36C-474A-AD85-0E15D0751565}">
      <dgm:prSet/>
      <dgm:spPr/>
      <dgm:t>
        <a:bodyPr/>
        <a:lstStyle/>
        <a:p>
          <a:pPr algn="l"/>
          <a:endParaRPr lang="en-US" sz="1200">
            <a:solidFill>
              <a:schemeClr val="accent2">
                <a:lumMod val="50000"/>
              </a:schemeClr>
            </a:solidFill>
          </a:endParaRPr>
        </a:p>
      </dgm:t>
    </dgm:pt>
    <dgm:pt modelId="{BC59EA43-4A12-4E4B-A8B4-1344780ECB37}" type="sibTrans" cxnId="{BDD42A45-E36C-474A-AD85-0E15D0751565}">
      <dgm:prSet/>
      <dgm:spPr/>
      <dgm:t>
        <a:bodyPr/>
        <a:lstStyle/>
        <a:p>
          <a:pPr algn="l"/>
          <a:endParaRPr lang="en-US" sz="1200">
            <a:solidFill>
              <a:schemeClr val="accent2">
                <a:lumMod val="50000"/>
              </a:schemeClr>
            </a:solidFill>
          </a:endParaRPr>
        </a:p>
      </dgm:t>
    </dgm:pt>
    <dgm:pt modelId="{3A7B8B8F-F66A-FB49-975E-BB0B06620852}">
      <dgm:prSet phldrT="[Text]" custT="1"/>
      <dgm:spPr/>
      <dgm:t>
        <a:bodyPr/>
        <a:lstStyle/>
        <a:p>
          <a:pPr algn="l"/>
          <a:r>
            <a:rPr lang="en-US" sz="1200" b="1" dirty="0" smtClean="0"/>
            <a:t>Data Analysis toolbox</a:t>
          </a:r>
          <a:endParaRPr lang="en-US" sz="1200" b="1" dirty="0" smtClean="0"/>
        </a:p>
      </dgm:t>
    </dgm:pt>
    <dgm:pt modelId="{D5B5605A-7995-7B4E-97CA-6E79DDF3AC2C}" type="parTrans" cxnId="{822549F2-D070-A04A-856B-A78E71CCF938}">
      <dgm:prSet/>
      <dgm:spPr/>
      <dgm:t>
        <a:bodyPr/>
        <a:lstStyle/>
        <a:p>
          <a:endParaRPr lang="en-US"/>
        </a:p>
      </dgm:t>
    </dgm:pt>
    <dgm:pt modelId="{E6D17661-A54D-A44B-AB87-F50DB662E43F}" type="sibTrans" cxnId="{822549F2-D070-A04A-856B-A78E71CCF938}">
      <dgm:prSet/>
      <dgm:spPr/>
      <dgm:t>
        <a:bodyPr/>
        <a:lstStyle/>
        <a:p>
          <a:endParaRPr lang="en-US"/>
        </a:p>
      </dgm:t>
    </dgm:pt>
    <dgm:pt modelId="{134BFA23-4D95-AE4A-8C2A-855EC0D4C217}" type="pres">
      <dgm:prSet presAssocID="{C01D1202-3163-C94C-8300-6A29F9933C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0EE3C8-3263-E24A-982D-3E31228C84F1}" type="pres">
      <dgm:prSet presAssocID="{3A7B8B8F-F66A-FB49-975E-BB0B06620852}" presName="node" presStyleLbl="node1" presStyleIdx="0" presStyleCnt="2" custScaleX="70188" custScaleY="410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B6CE3-4FC4-694E-964A-3AF726F3D67B}" type="pres">
      <dgm:prSet presAssocID="{E6D17661-A54D-A44B-AB87-F50DB662E43F}" presName="sibTrans" presStyleLbl="sibTrans2D1" presStyleIdx="0" presStyleCnt="1"/>
      <dgm:spPr/>
    </dgm:pt>
    <dgm:pt modelId="{88EBDB81-3A14-B04A-ACB1-781E33939EC7}" type="pres">
      <dgm:prSet presAssocID="{E6D17661-A54D-A44B-AB87-F50DB662E43F}" presName="connectorText" presStyleLbl="sibTrans2D1" presStyleIdx="0" presStyleCnt="1"/>
      <dgm:spPr/>
    </dgm:pt>
    <dgm:pt modelId="{AF6EED23-79DE-D143-AC88-D7AB1EE0FB18}" type="pres">
      <dgm:prSet presAssocID="{1EC08881-4CED-B94C-BA0D-1F09CF278A1D}" presName="node" presStyleLbl="node1" presStyleIdx="1" presStyleCnt="2" custScaleX="102930" custScaleY="100000" custLinFactNeighborX="14575" custLinFactNeighborY="-147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2549F2-D070-A04A-856B-A78E71CCF938}" srcId="{C01D1202-3163-C94C-8300-6A29F9933C91}" destId="{3A7B8B8F-F66A-FB49-975E-BB0B06620852}" srcOrd="0" destOrd="0" parTransId="{D5B5605A-7995-7B4E-97CA-6E79DDF3AC2C}" sibTransId="{E6D17661-A54D-A44B-AB87-F50DB662E43F}"/>
    <dgm:cxn modelId="{39752B14-9021-014B-B71B-6CEB706AF77F}" type="presOf" srcId="{C01D1202-3163-C94C-8300-6A29F9933C91}" destId="{134BFA23-4D95-AE4A-8C2A-855EC0D4C217}" srcOrd="0" destOrd="0" presId="urn:microsoft.com/office/officeart/2005/8/layout/process1"/>
    <dgm:cxn modelId="{0A1E02F2-A692-7744-8DD6-8A6B87139C34}" type="presOf" srcId="{1EC08881-4CED-B94C-BA0D-1F09CF278A1D}" destId="{AF6EED23-79DE-D143-AC88-D7AB1EE0FB18}" srcOrd="0" destOrd="0" presId="urn:microsoft.com/office/officeart/2005/8/layout/process1"/>
    <dgm:cxn modelId="{BDD42A45-E36C-474A-AD85-0E15D0751565}" srcId="{C01D1202-3163-C94C-8300-6A29F9933C91}" destId="{1EC08881-4CED-B94C-BA0D-1F09CF278A1D}" srcOrd="1" destOrd="0" parTransId="{BDE5666E-0A34-0249-BDD9-B0A0614C37A6}" sibTransId="{BC59EA43-4A12-4E4B-A8B4-1344780ECB37}"/>
    <dgm:cxn modelId="{84177D78-79E4-6E47-9733-310FD466AF64}" type="presOf" srcId="{E6D17661-A54D-A44B-AB87-F50DB662E43F}" destId="{5B7B6CE3-4FC4-694E-964A-3AF726F3D67B}" srcOrd="0" destOrd="0" presId="urn:microsoft.com/office/officeart/2005/8/layout/process1"/>
    <dgm:cxn modelId="{CB5DD337-0D17-FD44-9C47-00E0244BC0C8}" type="presOf" srcId="{3A7B8B8F-F66A-FB49-975E-BB0B06620852}" destId="{E10EE3C8-3263-E24A-982D-3E31228C84F1}" srcOrd="0" destOrd="0" presId="urn:microsoft.com/office/officeart/2005/8/layout/process1"/>
    <dgm:cxn modelId="{DA630A17-4BAB-DD43-92DA-7B78811EAEA9}" type="presOf" srcId="{E6D17661-A54D-A44B-AB87-F50DB662E43F}" destId="{88EBDB81-3A14-B04A-ACB1-781E33939EC7}" srcOrd="1" destOrd="0" presId="urn:microsoft.com/office/officeart/2005/8/layout/process1"/>
    <dgm:cxn modelId="{148E359A-799C-8E4B-8155-D87B8CDC344D}" type="presParOf" srcId="{134BFA23-4D95-AE4A-8C2A-855EC0D4C217}" destId="{E10EE3C8-3263-E24A-982D-3E31228C84F1}" srcOrd="0" destOrd="0" presId="urn:microsoft.com/office/officeart/2005/8/layout/process1"/>
    <dgm:cxn modelId="{A7420D86-A6D5-6046-888E-B63FF557B316}" type="presParOf" srcId="{134BFA23-4D95-AE4A-8C2A-855EC0D4C217}" destId="{5B7B6CE3-4FC4-694E-964A-3AF726F3D67B}" srcOrd="1" destOrd="0" presId="urn:microsoft.com/office/officeart/2005/8/layout/process1"/>
    <dgm:cxn modelId="{38809AB3-D946-454E-AB3E-402CE843CBCD}" type="presParOf" srcId="{5B7B6CE3-4FC4-694E-964A-3AF726F3D67B}" destId="{88EBDB81-3A14-B04A-ACB1-781E33939EC7}" srcOrd="0" destOrd="0" presId="urn:microsoft.com/office/officeart/2005/8/layout/process1"/>
    <dgm:cxn modelId="{0FA6AC05-9745-6948-92A0-2A46BE638FA8}" type="presParOf" srcId="{134BFA23-4D95-AE4A-8C2A-855EC0D4C217}" destId="{AF6EED23-79DE-D143-AC88-D7AB1EE0FB1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D3645-11D3-CC4A-B231-5031571B76C5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59DE0C56-B6BE-1E47-B55E-2C08A7CD6F36}">
      <dgm:prSet phldrT="[Text]"/>
      <dgm:spPr/>
      <dgm:t>
        <a:bodyPr/>
        <a:lstStyle/>
        <a:p>
          <a:r>
            <a:rPr lang="en-US" b="1" dirty="0" smtClean="0"/>
            <a:t>RELATIONAL DATABASE SYSTEM: </a:t>
          </a:r>
        </a:p>
        <a:p>
          <a:r>
            <a:rPr lang="en-US" b="1" dirty="0" smtClean="0"/>
            <a:t>DATASCOPE</a:t>
          </a:r>
        </a:p>
      </dgm:t>
    </dgm:pt>
    <dgm:pt modelId="{A172A069-90F2-F94F-8D9B-8E52A3A804E1}" type="parTrans" cxnId="{40086C0D-010E-644F-9008-626CF10D20A3}">
      <dgm:prSet/>
      <dgm:spPr/>
      <dgm:t>
        <a:bodyPr/>
        <a:lstStyle/>
        <a:p>
          <a:endParaRPr lang="en-US" b="1"/>
        </a:p>
      </dgm:t>
    </dgm:pt>
    <dgm:pt modelId="{77577F01-B852-0549-9291-C4AA04A324EF}" type="sibTrans" cxnId="{40086C0D-010E-644F-9008-626CF10D20A3}">
      <dgm:prSet/>
      <dgm:spPr/>
      <dgm:t>
        <a:bodyPr/>
        <a:lstStyle/>
        <a:p>
          <a:endParaRPr lang="en-US" b="1" dirty="0"/>
        </a:p>
      </dgm:t>
    </dgm:pt>
    <dgm:pt modelId="{9528D20D-1C10-DF44-A542-ACA16B678E57}">
      <dgm:prSet phldrT="[Text]"/>
      <dgm:spPr/>
      <dgm:t>
        <a:bodyPr/>
        <a:lstStyle/>
        <a:p>
          <a:r>
            <a:rPr lang="en-US" b="1" dirty="0" smtClean="0"/>
            <a:t>REAL TIME</a:t>
          </a:r>
        </a:p>
        <a:p>
          <a:r>
            <a:rPr lang="en-US" b="1" dirty="0" smtClean="0"/>
            <a:t>DATA : ARTS</a:t>
          </a:r>
        </a:p>
        <a:p>
          <a:r>
            <a:rPr lang="en-US" b="1" dirty="0" smtClean="0"/>
            <a:t>ORB</a:t>
          </a:r>
          <a:endParaRPr lang="en-US" b="1" dirty="0"/>
        </a:p>
      </dgm:t>
    </dgm:pt>
    <dgm:pt modelId="{EB778386-BE4D-0D41-84FF-1343F29E2115}" type="parTrans" cxnId="{8D008735-C427-F44B-A602-BEC54524542F}">
      <dgm:prSet/>
      <dgm:spPr/>
      <dgm:t>
        <a:bodyPr/>
        <a:lstStyle/>
        <a:p>
          <a:endParaRPr lang="en-US" b="1"/>
        </a:p>
      </dgm:t>
    </dgm:pt>
    <dgm:pt modelId="{DCE1FAC9-B317-2741-AA79-EC1F50F3468B}" type="sibTrans" cxnId="{8D008735-C427-F44B-A602-BEC54524542F}">
      <dgm:prSet/>
      <dgm:spPr/>
      <dgm:t>
        <a:bodyPr/>
        <a:lstStyle/>
        <a:p>
          <a:endParaRPr lang="en-US" b="1" dirty="0"/>
        </a:p>
      </dgm:t>
    </dgm:pt>
    <dgm:pt modelId="{FE021413-7213-A841-A80C-035DC715D9F2}">
      <dgm:prSet phldrT="[Text]"/>
      <dgm:spPr/>
      <dgm:t>
        <a:bodyPr/>
        <a:lstStyle/>
        <a:p>
          <a:r>
            <a:rPr lang="en-US" b="1" dirty="0" smtClean="0"/>
            <a:t>DATA ANALYSIS:</a:t>
          </a:r>
        </a:p>
        <a:p>
          <a:r>
            <a:rPr lang="en-US" b="1" dirty="0" smtClean="0"/>
            <a:t>TOOLBOX</a:t>
          </a:r>
          <a:endParaRPr lang="en-US" b="1" dirty="0"/>
        </a:p>
      </dgm:t>
    </dgm:pt>
    <dgm:pt modelId="{2331646A-2AE3-3D42-994B-9CC2BA33B5EB}" type="parTrans" cxnId="{AC35DF1B-4E04-A541-9E03-92A5661212A9}">
      <dgm:prSet/>
      <dgm:spPr/>
      <dgm:t>
        <a:bodyPr/>
        <a:lstStyle/>
        <a:p>
          <a:endParaRPr lang="en-US" b="1"/>
        </a:p>
      </dgm:t>
    </dgm:pt>
    <dgm:pt modelId="{E9275328-5FDA-E049-A997-A5F323DCFD24}" type="sibTrans" cxnId="{AC35DF1B-4E04-A541-9E03-92A5661212A9}">
      <dgm:prSet/>
      <dgm:spPr/>
      <dgm:t>
        <a:bodyPr/>
        <a:lstStyle/>
        <a:p>
          <a:endParaRPr lang="en-US" b="1"/>
        </a:p>
      </dgm:t>
    </dgm:pt>
    <dgm:pt modelId="{71F7DFB5-E2FC-6E4F-AC08-782607F5441A}" type="pres">
      <dgm:prSet presAssocID="{34FD3645-11D3-CC4A-B231-5031571B76C5}" presName="Name0" presStyleCnt="0">
        <dgm:presLayoutVars>
          <dgm:dir/>
          <dgm:resizeHandles val="exact"/>
        </dgm:presLayoutVars>
      </dgm:prSet>
      <dgm:spPr/>
    </dgm:pt>
    <dgm:pt modelId="{141557F8-C8D0-6C4C-ADE9-7CBFD1BE2C01}" type="pres">
      <dgm:prSet presAssocID="{59DE0C56-B6BE-1E47-B55E-2C08A7CD6F36}" presName="node" presStyleLbl="node1" presStyleIdx="0" presStyleCnt="3" custScaleX="109858" custLinFactNeighborX="-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927D6-3F79-9C47-BDA6-57AACBFCC246}" type="pres">
      <dgm:prSet presAssocID="{77577F01-B852-0549-9291-C4AA04A324EF}" presName="sibTrans" presStyleLbl="sibTrans2D1" presStyleIdx="0" presStyleCnt="2" custLinFactNeighborX="5091"/>
      <dgm:spPr/>
      <dgm:t>
        <a:bodyPr/>
        <a:lstStyle/>
        <a:p>
          <a:endParaRPr lang="en-US"/>
        </a:p>
      </dgm:t>
    </dgm:pt>
    <dgm:pt modelId="{0C5DD4B4-1D18-9B42-888F-27B2B3EC8506}" type="pres">
      <dgm:prSet presAssocID="{77577F01-B852-0549-9291-C4AA04A324E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B3D2B59-1898-2C49-9D7F-9452DEC3E9C3}" type="pres">
      <dgm:prSet presAssocID="{9528D20D-1C10-DF44-A542-ACA16B678E5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9E3500-0E2A-CD47-935B-A4DEEBD521E4}" type="pres">
      <dgm:prSet presAssocID="{DCE1FAC9-B317-2741-AA79-EC1F50F3468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71A65281-329F-4C4D-B2EC-F6F4273A7778}" type="pres">
      <dgm:prSet presAssocID="{DCE1FAC9-B317-2741-AA79-EC1F50F346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03954CD-2E3C-8648-91F1-836B5DBF4C6D}" type="pres">
      <dgm:prSet presAssocID="{FE021413-7213-A841-A80C-035DC715D9F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A23D3A-6A48-5D4C-B0ED-9A90BC7B33C9}" type="presOf" srcId="{77577F01-B852-0549-9291-C4AA04A324EF}" destId="{0C5DD4B4-1D18-9B42-888F-27B2B3EC8506}" srcOrd="1" destOrd="0" presId="urn:microsoft.com/office/officeart/2005/8/layout/process1"/>
    <dgm:cxn modelId="{58D31704-5C42-1A49-B4D5-E5E5D27C75C9}" type="presOf" srcId="{FE021413-7213-A841-A80C-035DC715D9F2}" destId="{A03954CD-2E3C-8648-91F1-836B5DBF4C6D}" srcOrd="0" destOrd="0" presId="urn:microsoft.com/office/officeart/2005/8/layout/process1"/>
    <dgm:cxn modelId="{D98EB96D-BAF3-A642-AFD8-3E9B1433BBDE}" type="presOf" srcId="{77577F01-B852-0549-9291-C4AA04A324EF}" destId="{9C4927D6-3F79-9C47-BDA6-57AACBFCC246}" srcOrd="0" destOrd="0" presId="urn:microsoft.com/office/officeart/2005/8/layout/process1"/>
    <dgm:cxn modelId="{F9933778-9266-694A-AFEB-ED8AF9D4E796}" type="presOf" srcId="{59DE0C56-B6BE-1E47-B55E-2C08A7CD6F36}" destId="{141557F8-C8D0-6C4C-ADE9-7CBFD1BE2C01}" srcOrd="0" destOrd="0" presId="urn:microsoft.com/office/officeart/2005/8/layout/process1"/>
    <dgm:cxn modelId="{2ED7FC1E-489E-F24B-A481-872AF791C8D7}" type="presOf" srcId="{9528D20D-1C10-DF44-A542-ACA16B678E57}" destId="{0B3D2B59-1898-2C49-9D7F-9452DEC3E9C3}" srcOrd="0" destOrd="0" presId="urn:microsoft.com/office/officeart/2005/8/layout/process1"/>
    <dgm:cxn modelId="{4CFE8959-EEC5-0E41-A831-46126016DFBD}" type="presOf" srcId="{34FD3645-11D3-CC4A-B231-5031571B76C5}" destId="{71F7DFB5-E2FC-6E4F-AC08-782607F5441A}" srcOrd="0" destOrd="0" presId="urn:microsoft.com/office/officeart/2005/8/layout/process1"/>
    <dgm:cxn modelId="{818638D4-3EB9-E74A-A4E1-F0D59AB0D960}" type="presOf" srcId="{DCE1FAC9-B317-2741-AA79-EC1F50F3468B}" destId="{329E3500-0E2A-CD47-935B-A4DEEBD521E4}" srcOrd="0" destOrd="0" presId="urn:microsoft.com/office/officeart/2005/8/layout/process1"/>
    <dgm:cxn modelId="{CEF09088-032E-D94D-88E2-765CB0F49E11}" type="presOf" srcId="{DCE1FAC9-B317-2741-AA79-EC1F50F3468B}" destId="{71A65281-329F-4C4D-B2EC-F6F4273A7778}" srcOrd="1" destOrd="0" presId="urn:microsoft.com/office/officeart/2005/8/layout/process1"/>
    <dgm:cxn modelId="{8D008735-C427-F44B-A602-BEC54524542F}" srcId="{34FD3645-11D3-CC4A-B231-5031571B76C5}" destId="{9528D20D-1C10-DF44-A542-ACA16B678E57}" srcOrd="1" destOrd="0" parTransId="{EB778386-BE4D-0D41-84FF-1343F29E2115}" sibTransId="{DCE1FAC9-B317-2741-AA79-EC1F50F3468B}"/>
    <dgm:cxn modelId="{40086C0D-010E-644F-9008-626CF10D20A3}" srcId="{34FD3645-11D3-CC4A-B231-5031571B76C5}" destId="{59DE0C56-B6BE-1E47-B55E-2C08A7CD6F36}" srcOrd="0" destOrd="0" parTransId="{A172A069-90F2-F94F-8D9B-8E52A3A804E1}" sibTransId="{77577F01-B852-0549-9291-C4AA04A324EF}"/>
    <dgm:cxn modelId="{AC35DF1B-4E04-A541-9E03-92A5661212A9}" srcId="{34FD3645-11D3-CC4A-B231-5031571B76C5}" destId="{FE021413-7213-A841-A80C-035DC715D9F2}" srcOrd="2" destOrd="0" parTransId="{2331646A-2AE3-3D42-994B-9CC2BA33B5EB}" sibTransId="{E9275328-5FDA-E049-A997-A5F323DCFD24}"/>
    <dgm:cxn modelId="{E39167DB-7F43-F045-8312-8B81E3AE677F}" type="presParOf" srcId="{71F7DFB5-E2FC-6E4F-AC08-782607F5441A}" destId="{141557F8-C8D0-6C4C-ADE9-7CBFD1BE2C01}" srcOrd="0" destOrd="0" presId="urn:microsoft.com/office/officeart/2005/8/layout/process1"/>
    <dgm:cxn modelId="{290F6324-F451-3F4E-A444-E92AE92FE433}" type="presParOf" srcId="{71F7DFB5-E2FC-6E4F-AC08-782607F5441A}" destId="{9C4927D6-3F79-9C47-BDA6-57AACBFCC246}" srcOrd="1" destOrd="0" presId="urn:microsoft.com/office/officeart/2005/8/layout/process1"/>
    <dgm:cxn modelId="{D096CF68-C096-FD4E-8885-6BCF9AA82722}" type="presParOf" srcId="{9C4927D6-3F79-9C47-BDA6-57AACBFCC246}" destId="{0C5DD4B4-1D18-9B42-888F-27B2B3EC8506}" srcOrd="0" destOrd="0" presId="urn:microsoft.com/office/officeart/2005/8/layout/process1"/>
    <dgm:cxn modelId="{1F14B857-22F2-C148-8F7B-84D1F9275B7A}" type="presParOf" srcId="{71F7DFB5-E2FC-6E4F-AC08-782607F5441A}" destId="{0B3D2B59-1898-2C49-9D7F-9452DEC3E9C3}" srcOrd="2" destOrd="0" presId="urn:microsoft.com/office/officeart/2005/8/layout/process1"/>
    <dgm:cxn modelId="{5A735F18-97EB-FE46-BEA5-257286B2EB35}" type="presParOf" srcId="{71F7DFB5-E2FC-6E4F-AC08-782607F5441A}" destId="{329E3500-0E2A-CD47-935B-A4DEEBD521E4}" srcOrd="3" destOrd="0" presId="urn:microsoft.com/office/officeart/2005/8/layout/process1"/>
    <dgm:cxn modelId="{03BD7296-F6EA-374D-996C-A99AA715B44F}" type="presParOf" srcId="{329E3500-0E2A-CD47-935B-A4DEEBD521E4}" destId="{71A65281-329F-4C4D-B2EC-F6F4273A7778}" srcOrd="0" destOrd="0" presId="urn:microsoft.com/office/officeart/2005/8/layout/process1"/>
    <dgm:cxn modelId="{8DBB16BB-4BBB-134B-B313-B7A966CF9E06}" type="presParOf" srcId="{71F7DFB5-E2FC-6E4F-AC08-782607F5441A}" destId="{A03954CD-2E3C-8648-91F1-836B5DBF4C6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1D1202-3163-C94C-8300-6A29F9933C91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ABA655F-CBE3-1D4B-8499-9C7046ACDF7C}">
      <dgm:prSet phldrT="[Text]" custT="1"/>
      <dgm:spPr/>
      <dgm:t>
        <a:bodyPr/>
        <a:lstStyle/>
        <a:p>
          <a:pPr algn="l"/>
          <a:r>
            <a:rPr lang="en-US" sz="1400" b="1" dirty="0" smtClean="0"/>
            <a:t>Generic information system functions</a:t>
          </a:r>
        </a:p>
        <a:p>
          <a:pPr algn="l"/>
          <a:endParaRPr lang="en-US" sz="1400" b="1" dirty="0" smtClean="0"/>
        </a:p>
        <a:p>
          <a:pPr algn="l"/>
          <a:r>
            <a:rPr lang="en-US" sz="1400" b="0" dirty="0" smtClean="0"/>
            <a:t>* Data and metadata archiving</a:t>
          </a:r>
        </a:p>
        <a:p>
          <a:pPr algn="l"/>
          <a:endParaRPr lang="en-US" sz="1400" b="0" dirty="0" smtClean="0"/>
        </a:p>
        <a:p>
          <a:pPr algn="l"/>
          <a:r>
            <a:rPr lang="en-US" sz="1400" b="0" dirty="0" smtClean="0"/>
            <a:t>* Import/export </a:t>
          </a:r>
        </a:p>
        <a:p>
          <a:pPr algn="l"/>
          <a:r>
            <a:rPr lang="en-US" sz="1400" b="0" dirty="0" smtClean="0"/>
            <a:t>(SEED, SAC, SEGY, AutoDRM, PASSCAL, etc.)</a:t>
          </a:r>
        </a:p>
        <a:p>
          <a:pPr algn="l"/>
          <a:endParaRPr lang="en-US" sz="1400" b="0" dirty="0" smtClean="0"/>
        </a:p>
        <a:p>
          <a:pPr algn="l"/>
          <a:r>
            <a:rPr lang="en-US" sz="1400" b="0" dirty="0" smtClean="0"/>
            <a:t>* Archive management functions (backup, restore, copy, excerpt, etc.)</a:t>
          </a:r>
        </a:p>
        <a:p>
          <a:pPr algn="l"/>
          <a:r>
            <a:rPr lang="en-US" sz="1400" b="0" dirty="0" smtClean="0"/>
            <a:t>Integrating multiple datasets from different networks</a:t>
          </a:r>
          <a:endParaRPr lang="en-US" sz="1400" b="0" dirty="0"/>
        </a:p>
      </dgm:t>
    </dgm:pt>
    <dgm:pt modelId="{ECC20A5D-943C-E84E-8F26-8EEF3C31E987}" type="parTrans" cxnId="{2C34BB40-8318-C243-8A54-D10C461F9F52}">
      <dgm:prSet/>
      <dgm:spPr/>
      <dgm:t>
        <a:bodyPr/>
        <a:lstStyle/>
        <a:p>
          <a:pPr algn="l"/>
          <a:endParaRPr lang="en-US" sz="1400">
            <a:solidFill>
              <a:schemeClr val="accent2">
                <a:lumMod val="50000"/>
              </a:schemeClr>
            </a:solidFill>
          </a:endParaRPr>
        </a:p>
      </dgm:t>
    </dgm:pt>
    <dgm:pt modelId="{D1209D99-E3F3-7F48-89BA-A24D51892C77}" type="sibTrans" cxnId="{2C34BB40-8318-C243-8A54-D10C461F9F52}">
      <dgm:prSet custT="1"/>
      <dgm:spPr/>
      <dgm:t>
        <a:bodyPr/>
        <a:lstStyle/>
        <a:p>
          <a:pPr algn="l"/>
          <a:endParaRPr lang="en-US" sz="1400" dirty="0">
            <a:solidFill>
              <a:schemeClr val="accent2">
                <a:lumMod val="50000"/>
              </a:schemeClr>
            </a:solidFill>
          </a:endParaRPr>
        </a:p>
      </dgm:t>
    </dgm:pt>
    <dgm:pt modelId="{CD41E8BB-90C4-B742-9C4D-8427FC6B940F}">
      <dgm:prSet phldrT="[Text]" custT="1"/>
      <dgm:spPr/>
      <dgm:t>
        <a:bodyPr/>
        <a:lstStyle/>
        <a:p>
          <a:pPr algn="l"/>
          <a:r>
            <a:rPr lang="en-US" sz="1400" b="1" dirty="0" smtClean="0"/>
            <a:t>Generic Automated RT functions based on ORB Buffer mechanism</a:t>
          </a:r>
        </a:p>
        <a:p>
          <a:pPr algn="l"/>
          <a:r>
            <a:rPr lang="en-US" sz="1400" b="0" dirty="0" smtClean="0"/>
            <a:t>* Seismic Data Acquisition</a:t>
          </a:r>
        </a:p>
        <a:p>
          <a:pPr algn="l"/>
          <a:r>
            <a:rPr lang="en-US" sz="1400" b="0" dirty="0" smtClean="0"/>
            <a:t>*Dataserver import/export</a:t>
          </a:r>
        </a:p>
        <a:p>
          <a:pPr algn="l"/>
          <a:r>
            <a:rPr lang="en-US" sz="1400" b="0" dirty="0" smtClean="0"/>
            <a:t>*Data , metadata and information archiving into Datascope</a:t>
          </a:r>
        </a:p>
        <a:p>
          <a:pPr algn="l"/>
          <a:r>
            <a:rPr lang="en-US" sz="1400" b="0" dirty="0" smtClean="0"/>
            <a:t>* Routine network processing</a:t>
          </a:r>
        </a:p>
        <a:p>
          <a:pPr algn="l"/>
          <a:r>
            <a:rPr lang="en-US" sz="1400" b="0" dirty="0" smtClean="0"/>
            <a:t>* Inner –network sharing</a:t>
          </a:r>
        </a:p>
        <a:p>
          <a:pPr algn="l"/>
          <a:r>
            <a:rPr lang="en-US" sz="1400" b="0" dirty="0" smtClean="0"/>
            <a:t>* Real time network management</a:t>
          </a:r>
          <a:endParaRPr lang="en-US" sz="1400" b="0" dirty="0"/>
        </a:p>
      </dgm:t>
    </dgm:pt>
    <dgm:pt modelId="{093C95E1-C86D-754E-B2C2-B10C1792A545}" type="parTrans" cxnId="{D6F2E584-6B3B-9E4E-BC91-D150FC1A30EC}">
      <dgm:prSet/>
      <dgm:spPr/>
      <dgm:t>
        <a:bodyPr/>
        <a:lstStyle/>
        <a:p>
          <a:pPr algn="l"/>
          <a:endParaRPr lang="en-US" sz="1400">
            <a:solidFill>
              <a:schemeClr val="accent2">
                <a:lumMod val="50000"/>
              </a:schemeClr>
            </a:solidFill>
          </a:endParaRPr>
        </a:p>
      </dgm:t>
    </dgm:pt>
    <dgm:pt modelId="{1C43983C-0E88-964D-B7FC-ED1956C5A809}" type="sibTrans" cxnId="{D6F2E584-6B3B-9E4E-BC91-D150FC1A30EC}">
      <dgm:prSet custT="1"/>
      <dgm:spPr/>
      <dgm:t>
        <a:bodyPr/>
        <a:lstStyle/>
        <a:p>
          <a:pPr algn="l"/>
          <a:endParaRPr lang="en-US" sz="1400" dirty="0">
            <a:solidFill>
              <a:schemeClr val="accent2">
                <a:lumMod val="50000"/>
              </a:schemeClr>
            </a:solidFill>
          </a:endParaRPr>
        </a:p>
      </dgm:t>
    </dgm:pt>
    <dgm:pt modelId="{1EC08881-4CED-B94C-BA0D-1F09CF278A1D}">
      <dgm:prSet phldrT="[Text]" custT="1"/>
      <dgm:spPr/>
      <dgm:t>
        <a:bodyPr/>
        <a:lstStyle/>
        <a:p>
          <a:pPr algn="l"/>
          <a:r>
            <a:rPr lang="en-US" sz="1400" b="1" dirty="0" smtClean="0"/>
            <a:t>Generic information system functions</a:t>
          </a:r>
        </a:p>
        <a:p>
          <a:pPr algn="l"/>
          <a:r>
            <a:rPr lang="en-US" sz="1400" b="1" dirty="0" smtClean="0"/>
            <a:t>Seismology-specific processing functions</a:t>
          </a:r>
        </a:p>
        <a:p>
          <a:pPr algn="l"/>
          <a:r>
            <a:rPr lang="en-US" sz="1400" b="0" dirty="0" smtClean="0"/>
            <a:t>* Information archiving (picks, hypocenters, magnitudes, etc)</a:t>
          </a:r>
        </a:p>
        <a:p>
          <a:pPr algn="l"/>
          <a:r>
            <a:rPr lang="en-US" sz="1400" b="0" dirty="0" smtClean="0"/>
            <a:t>*Routine network association (detection ,association, location, psd calculations,etc)</a:t>
          </a:r>
        </a:p>
        <a:p>
          <a:pPr algn="l"/>
          <a:r>
            <a:rPr lang="en-US" sz="1400" b="0" dirty="0" smtClean="0"/>
            <a:t>*Iterative analysis review</a:t>
          </a:r>
        </a:p>
        <a:p>
          <a:pPr algn="l"/>
          <a:r>
            <a:rPr lang="en-US" sz="1400" b="0" dirty="0" smtClean="0"/>
            <a:t>*Archive management functions</a:t>
          </a:r>
        </a:p>
        <a:p>
          <a:pPr algn="l"/>
          <a:r>
            <a:rPr lang="en-US" sz="1400" b="1" dirty="0" smtClean="0"/>
            <a:t>*Interface with other research tools </a:t>
          </a:r>
          <a:r>
            <a:rPr lang="en-US" sz="1400" b="0" dirty="0" smtClean="0"/>
            <a:t>(sac,matlab, python , etc)</a:t>
          </a:r>
        </a:p>
        <a:p>
          <a:pPr algn="l"/>
          <a:endParaRPr lang="en-US" sz="1400" b="1" dirty="0" smtClean="0"/>
        </a:p>
      </dgm:t>
    </dgm:pt>
    <dgm:pt modelId="{BDE5666E-0A34-0249-BDD9-B0A0614C37A6}" type="parTrans" cxnId="{BDD42A45-E36C-474A-AD85-0E15D0751565}">
      <dgm:prSet/>
      <dgm:spPr/>
      <dgm:t>
        <a:bodyPr/>
        <a:lstStyle/>
        <a:p>
          <a:pPr algn="l"/>
          <a:endParaRPr lang="en-US" sz="1400">
            <a:solidFill>
              <a:schemeClr val="accent2">
                <a:lumMod val="50000"/>
              </a:schemeClr>
            </a:solidFill>
          </a:endParaRPr>
        </a:p>
      </dgm:t>
    </dgm:pt>
    <dgm:pt modelId="{BC59EA43-4A12-4E4B-A8B4-1344780ECB37}" type="sibTrans" cxnId="{BDD42A45-E36C-474A-AD85-0E15D0751565}">
      <dgm:prSet/>
      <dgm:spPr/>
      <dgm:t>
        <a:bodyPr/>
        <a:lstStyle/>
        <a:p>
          <a:pPr algn="l"/>
          <a:endParaRPr lang="en-US" sz="1400">
            <a:solidFill>
              <a:schemeClr val="accent2">
                <a:lumMod val="50000"/>
              </a:schemeClr>
            </a:solidFill>
          </a:endParaRPr>
        </a:p>
      </dgm:t>
    </dgm:pt>
    <dgm:pt modelId="{134BFA23-4D95-AE4A-8C2A-855EC0D4C217}" type="pres">
      <dgm:prSet presAssocID="{C01D1202-3163-C94C-8300-6A29F9933C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38427D-C23F-F84C-8879-E5C4090B5F86}" type="pres">
      <dgm:prSet presAssocID="{7ABA655F-CBE3-1D4B-8499-9C7046ACDF7C}" presName="node" presStyleLbl="node1" presStyleIdx="0" presStyleCnt="3" custScaleX="109730" custScaleY="113724" custLinFactNeighborX="14575" custLinFactNeighborY="-14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42C045-5C34-6E40-89A7-FDFA5784DDB7}" type="pres">
      <dgm:prSet presAssocID="{D1209D99-E3F3-7F48-89BA-A24D51892C7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D288C87-9A08-DC4E-994E-AA9C6CDABD53}" type="pres">
      <dgm:prSet presAssocID="{D1209D99-E3F3-7F48-89BA-A24D51892C7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81FD540D-A67F-9C40-AB5C-63E6F77896DF}" type="pres">
      <dgm:prSet presAssocID="{CD41E8BB-90C4-B742-9C4D-8427FC6B940F}" presName="node" presStyleLbl="node1" presStyleIdx="1" presStyleCnt="3" custScaleX="109730" custScaleY="113724" custLinFactNeighborX="17487" custLinFactNeighborY="-133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44B32-4494-5848-9AE7-B254C98C8D2C}" type="pres">
      <dgm:prSet presAssocID="{1C43983C-0E88-964D-B7FC-ED1956C5A80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6BC37BF-6A7B-804B-91B8-8243900011DF}" type="pres">
      <dgm:prSet presAssocID="{1C43983C-0E88-964D-B7FC-ED1956C5A80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F6EED23-79DE-D143-AC88-D7AB1EE0FB18}" type="pres">
      <dgm:prSet presAssocID="{1EC08881-4CED-B94C-BA0D-1F09CF278A1D}" presName="node" presStyleLbl="node1" presStyleIdx="2" presStyleCnt="3" custScaleX="109730" custScaleY="113724" custLinFactNeighborX="14575" custLinFactNeighborY="-147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0CD4FA-F28F-504E-81ED-00DC99DBEAB3}" type="presOf" srcId="{1EC08881-4CED-B94C-BA0D-1F09CF278A1D}" destId="{AF6EED23-79DE-D143-AC88-D7AB1EE0FB18}" srcOrd="0" destOrd="0" presId="urn:microsoft.com/office/officeart/2005/8/layout/process1"/>
    <dgm:cxn modelId="{2C34BB40-8318-C243-8A54-D10C461F9F52}" srcId="{C01D1202-3163-C94C-8300-6A29F9933C91}" destId="{7ABA655F-CBE3-1D4B-8499-9C7046ACDF7C}" srcOrd="0" destOrd="0" parTransId="{ECC20A5D-943C-E84E-8F26-8EEF3C31E987}" sibTransId="{D1209D99-E3F3-7F48-89BA-A24D51892C77}"/>
    <dgm:cxn modelId="{5912CA4E-7FF0-BF49-B8A2-523F5A5F7B04}" type="presOf" srcId="{D1209D99-E3F3-7F48-89BA-A24D51892C77}" destId="{B642C045-5C34-6E40-89A7-FDFA5784DDB7}" srcOrd="0" destOrd="0" presId="urn:microsoft.com/office/officeart/2005/8/layout/process1"/>
    <dgm:cxn modelId="{549312B4-C89B-F044-9B44-AC9C57372E0D}" type="presOf" srcId="{C01D1202-3163-C94C-8300-6A29F9933C91}" destId="{134BFA23-4D95-AE4A-8C2A-855EC0D4C217}" srcOrd="0" destOrd="0" presId="urn:microsoft.com/office/officeart/2005/8/layout/process1"/>
    <dgm:cxn modelId="{BDD42A45-E36C-474A-AD85-0E15D0751565}" srcId="{C01D1202-3163-C94C-8300-6A29F9933C91}" destId="{1EC08881-4CED-B94C-BA0D-1F09CF278A1D}" srcOrd="2" destOrd="0" parTransId="{BDE5666E-0A34-0249-BDD9-B0A0614C37A6}" sibTransId="{BC59EA43-4A12-4E4B-A8B4-1344780ECB37}"/>
    <dgm:cxn modelId="{2A41214F-C8B6-914C-8C4A-CD5932B512C8}" type="presOf" srcId="{1C43983C-0E88-964D-B7FC-ED1956C5A809}" destId="{06BC37BF-6A7B-804B-91B8-8243900011DF}" srcOrd="1" destOrd="0" presId="urn:microsoft.com/office/officeart/2005/8/layout/process1"/>
    <dgm:cxn modelId="{D6F2E584-6B3B-9E4E-BC91-D150FC1A30EC}" srcId="{C01D1202-3163-C94C-8300-6A29F9933C91}" destId="{CD41E8BB-90C4-B742-9C4D-8427FC6B940F}" srcOrd="1" destOrd="0" parTransId="{093C95E1-C86D-754E-B2C2-B10C1792A545}" sibTransId="{1C43983C-0E88-964D-B7FC-ED1956C5A809}"/>
    <dgm:cxn modelId="{18483002-26AB-154E-90E8-AE8EE9AD92A8}" type="presOf" srcId="{7ABA655F-CBE3-1D4B-8499-9C7046ACDF7C}" destId="{2138427D-C23F-F84C-8879-E5C4090B5F86}" srcOrd="0" destOrd="0" presId="urn:microsoft.com/office/officeart/2005/8/layout/process1"/>
    <dgm:cxn modelId="{E663EA54-364C-9141-A261-24CEDB8A1124}" type="presOf" srcId="{D1209D99-E3F3-7F48-89BA-A24D51892C77}" destId="{CD288C87-9A08-DC4E-994E-AA9C6CDABD53}" srcOrd="1" destOrd="0" presId="urn:microsoft.com/office/officeart/2005/8/layout/process1"/>
    <dgm:cxn modelId="{3B58CBC9-76D0-5848-8F48-BDFE3BC982C6}" type="presOf" srcId="{CD41E8BB-90C4-B742-9C4D-8427FC6B940F}" destId="{81FD540D-A67F-9C40-AB5C-63E6F77896DF}" srcOrd="0" destOrd="0" presId="urn:microsoft.com/office/officeart/2005/8/layout/process1"/>
    <dgm:cxn modelId="{E5D0A366-EB31-0E4A-80DB-A8F5B9B6DB85}" type="presOf" srcId="{1C43983C-0E88-964D-B7FC-ED1956C5A809}" destId="{5B944B32-4494-5848-9AE7-B254C98C8D2C}" srcOrd="0" destOrd="0" presId="urn:microsoft.com/office/officeart/2005/8/layout/process1"/>
    <dgm:cxn modelId="{649E003D-C1D3-A141-827B-86C49B302B3C}" type="presParOf" srcId="{134BFA23-4D95-AE4A-8C2A-855EC0D4C217}" destId="{2138427D-C23F-F84C-8879-E5C4090B5F86}" srcOrd="0" destOrd="0" presId="urn:microsoft.com/office/officeart/2005/8/layout/process1"/>
    <dgm:cxn modelId="{89E36403-0E2C-2240-A06C-FDF054327FDD}" type="presParOf" srcId="{134BFA23-4D95-AE4A-8C2A-855EC0D4C217}" destId="{B642C045-5C34-6E40-89A7-FDFA5784DDB7}" srcOrd="1" destOrd="0" presId="urn:microsoft.com/office/officeart/2005/8/layout/process1"/>
    <dgm:cxn modelId="{9BAA7843-2636-E945-83F7-AF26F59C0E8D}" type="presParOf" srcId="{B642C045-5C34-6E40-89A7-FDFA5784DDB7}" destId="{CD288C87-9A08-DC4E-994E-AA9C6CDABD53}" srcOrd="0" destOrd="0" presId="urn:microsoft.com/office/officeart/2005/8/layout/process1"/>
    <dgm:cxn modelId="{AE95B730-108B-D44B-BD92-40065C0DBBA2}" type="presParOf" srcId="{134BFA23-4D95-AE4A-8C2A-855EC0D4C217}" destId="{81FD540D-A67F-9C40-AB5C-63E6F77896DF}" srcOrd="2" destOrd="0" presId="urn:microsoft.com/office/officeart/2005/8/layout/process1"/>
    <dgm:cxn modelId="{30B634A6-D295-4E43-A5A2-95F48AF139F7}" type="presParOf" srcId="{134BFA23-4D95-AE4A-8C2A-855EC0D4C217}" destId="{5B944B32-4494-5848-9AE7-B254C98C8D2C}" srcOrd="3" destOrd="0" presId="urn:microsoft.com/office/officeart/2005/8/layout/process1"/>
    <dgm:cxn modelId="{9AFCE366-5F5A-7042-A710-1455B92DC072}" type="presParOf" srcId="{5B944B32-4494-5848-9AE7-B254C98C8D2C}" destId="{06BC37BF-6A7B-804B-91B8-8243900011DF}" srcOrd="0" destOrd="0" presId="urn:microsoft.com/office/officeart/2005/8/layout/process1"/>
    <dgm:cxn modelId="{2121095A-79F5-0441-B9E2-5A2D4E561F1D}" type="presParOf" srcId="{134BFA23-4D95-AE4A-8C2A-855EC0D4C217}" destId="{AF6EED23-79DE-D143-AC88-D7AB1EE0FB1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A097EF-C32A-BF42-8139-20CB25EF0537}" type="doc">
      <dgm:prSet loTypeId="urn:microsoft.com/office/officeart/2005/8/layout/hierarchy6" loCatId="hierarchy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860E20-D23A-1045-AACB-0726A71EB179}">
      <dgm:prSet phldrT="[Text]" custT="1"/>
      <dgm:spPr/>
      <dgm:t>
        <a:bodyPr/>
        <a:lstStyle/>
        <a:p>
          <a:r>
            <a:rPr lang="en-US" sz="1800" dirty="0" smtClean="0"/>
            <a:t>/opt/antelope/version#</a:t>
          </a:r>
          <a:endParaRPr lang="en-US" sz="1800" dirty="0"/>
        </a:p>
      </dgm:t>
    </dgm:pt>
    <dgm:pt modelId="{AA211FE9-AAEB-5247-B09D-AC0662100BCF}" type="parTrans" cxnId="{EFB4CDFE-9F4B-5941-8414-E3CE41E48614}">
      <dgm:prSet/>
      <dgm:spPr/>
      <dgm:t>
        <a:bodyPr/>
        <a:lstStyle/>
        <a:p>
          <a:endParaRPr lang="en-US"/>
        </a:p>
      </dgm:t>
    </dgm:pt>
    <dgm:pt modelId="{C1751F89-8D2C-FB4E-854E-03B8FFC2863B}" type="sibTrans" cxnId="{EFB4CDFE-9F4B-5941-8414-E3CE41E48614}">
      <dgm:prSet/>
      <dgm:spPr/>
      <dgm:t>
        <a:bodyPr/>
        <a:lstStyle/>
        <a:p>
          <a:endParaRPr lang="en-US"/>
        </a:p>
      </dgm:t>
    </dgm:pt>
    <dgm:pt modelId="{ED31F61E-2F1B-C84C-B573-3A472178192A}">
      <dgm:prSet phldrT="[Text]" custT="1"/>
      <dgm:spPr/>
      <dgm:t>
        <a:bodyPr/>
        <a:lstStyle/>
        <a:p>
          <a:r>
            <a:rPr lang="en-US" sz="1800" dirty="0" smtClean="0"/>
            <a:t>data</a:t>
          </a:r>
          <a:endParaRPr lang="en-US" sz="1800" dirty="0"/>
        </a:p>
      </dgm:t>
    </dgm:pt>
    <dgm:pt modelId="{89DFAB5B-E3F2-6F4D-9229-BFB3CC587E0B}" type="parTrans" cxnId="{020FD251-2B09-DB4C-BD13-382FF762D4CE}">
      <dgm:prSet/>
      <dgm:spPr/>
      <dgm:t>
        <a:bodyPr/>
        <a:lstStyle/>
        <a:p>
          <a:endParaRPr lang="en-US"/>
        </a:p>
      </dgm:t>
    </dgm:pt>
    <dgm:pt modelId="{3A8DD248-98D5-AD40-A820-B07236E01425}" type="sibTrans" cxnId="{020FD251-2B09-DB4C-BD13-382FF762D4CE}">
      <dgm:prSet/>
      <dgm:spPr/>
      <dgm:t>
        <a:bodyPr/>
        <a:lstStyle/>
        <a:p>
          <a:endParaRPr lang="en-US"/>
        </a:p>
      </dgm:t>
    </dgm:pt>
    <dgm:pt modelId="{6B6596A5-3AC2-9A44-80C3-6D5036F34AA7}">
      <dgm:prSet phldrT="[Text]" custT="1"/>
      <dgm:spPr/>
      <dgm:t>
        <a:bodyPr/>
        <a:lstStyle/>
        <a:p>
          <a:r>
            <a:rPr lang="en-US" sz="1800" dirty="0" smtClean="0"/>
            <a:t>pf</a:t>
          </a:r>
          <a:endParaRPr lang="en-US" sz="1800" dirty="0"/>
        </a:p>
      </dgm:t>
    </dgm:pt>
    <dgm:pt modelId="{46263EF8-82D6-7442-B8D6-381985E3101E}" type="parTrans" cxnId="{34154954-523C-344A-A7F1-B901F10EBC43}">
      <dgm:prSet/>
      <dgm:spPr/>
      <dgm:t>
        <a:bodyPr/>
        <a:lstStyle/>
        <a:p>
          <a:endParaRPr lang="en-US"/>
        </a:p>
      </dgm:t>
    </dgm:pt>
    <dgm:pt modelId="{7B3A05B0-2EE9-3345-B28B-5C8EBB02E339}" type="sibTrans" cxnId="{34154954-523C-344A-A7F1-B901F10EBC43}">
      <dgm:prSet/>
      <dgm:spPr/>
      <dgm:t>
        <a:bodyPr/>
        <a:lstStyle/>
        <a:p>
          <a:endParaRPr lang="en-US"/>
        </a:p>
      </dgm:t>
    </dgm:pt>
    <dgm:pt modelId="{C64C787B-4060-8E43-887D-17932F8CCECD}">
      <dgm:prSet phldrT="[Text]" custT="1"/>
      <dgm:spPr/>
      <dgm:t>
        <a:bodyPr/>
        <a:lstStyle/>
        <a:p>
          <a:r>
            <a:rPr lang="en-US" sz="1800" dirty="0" smtClean="0"/>
            <a:t>bin</a:t>
          </a:r>
          <a:endParaRPr lang="en-US" sz="1800" dirty="0"/>
        </a:p>
      </dgm:t>
    </dgm:pt>
    <dgm:pt modelId="{A8DFE92C-325C-CB4E-8D59-E9217B042DA5}" type="parTrans" cxnId="{D67AEB19-AA43-414F-BA8A-50DE39379C03}">
      <dgm:prSet/>
      <dgm:spPr/>
      <dgm:t>
        <a:bodyPr/>
        <a:lstStyle/>
        <a:p>
          <a:endParaRPr lang="en-US"/>
        </a:p>
      </dgm:t>
    </dgm:pt>
    <dgm:pt modelId="{041F36E3-2225-5A45-8F26-CF60B0EC8650}" type="sibTrans" cxnId="{D67AEB19-AA43-414F-BA8A-50DE39379C03}">
      <dgm:prSet/>
      <dgm:spPr/>
      <dgm:t>
        <a:bodyPr/>
        <a:lstStyle/>
        <a:p>
          <a:endParaRPr lang="en-US"/>
        </a:p>
      </dgm:t>
    </dgm:pt>
    <dgm:pt modelId="{F9713E61-FB15-8941-9C9D-B3AD1AC3EE4D}">
      <dgm:prSet phldrT="[Text]" custT="1"/>
      <dgm:spPr/>
      <dgm:t>
        <a:bodyPr/>
        <a:lstStyle/>
        <a:p>
          <a:r>
            <a:rPr lang="en-US" sz="1800" dirty="0" smtClean="0"/>
            <a:t>setup.(c)sh</a:t>
          </a:r>
          <a:endParaRPr lang="en-US" sz="1800" dirty="0"/>
        </a:p>
      </dgm:t>
    </dgm:pt>
    <dgm:pt modelId="{DCA9B045-EA17-294F-894C-4F51EC29EAB0}" type="parTrans" cxnId="{55FEF0C8-5734-2A40-9E35-B0FD39F75C10}">
      <dgm:prSet/>
      <dgm:spPr/>
      <dgm:t>
        <a:bodyPr/>
        <a:lstStyle/>
        <a:p>
          <a:endParaRPr lang="en-US"/>
        </a:p>
      </dgm:t>
    </dgm:pt>
    <dgm:pt modelId="{7FA729A0-A94A-9845-B8AA-2CB452EB7F46}" type="sibTrans" cxnId="{55FEF0C8-5734-2A40-9E35-B0FD39F75C10}">
      <dgm:prSet/>
      <dgm:spPr/>
      <dgm:t>
        <a:bodyPr/>
        <a:lstStyle/>
        <a:p>
          <a:endParaRPr lang="en-US"/>
        </a:p>
      </dgm:t>
    </dgm:pt>
    <dgm:pt modelId="{529930B7-03C9-BF4B-889A-2D1ACA78F7C7}">
      <dgm:prSet phldrT="[Text]" custT="1"/>
      <dgm:spPr/>
      <dgm:t>
        <a:bodyPr/>
        <a:lstStyle/>
        <a:p>
          <a:r>
            <a:rPr lang="en-US" sz="1800" dirty="0" smtClean="0"/>
            <a:t>responses</a:t>
          </a:r>
          <a:endParaRPr lang="en-US" sz="1800" dirty="0"/>
        </a:p>
      </dgm:t>
    </dgm:pt>
    <dgm:pt modelId="{04CFFAE7-57CF-F94A-81DC-50B606DB8FF9}" type="parTrans" cxnId="{5E07E2A6-520D-004F-BDA4-1E1B84B846BC}">
      <dgm:prSet/>
      <dgm:spPr/>
      <dgm:t>
        <a:bodyPr/>
        <a:lstStyle/>
        <a:p>
          <a:endParaRPr lang="en-US"/>
        </a:p>
      </dgm:t>
    </dgm:pt>
    <dgm:pt modelId="{5E94D548-35E1-C641-B848-24F3FCAAD35F}" type="sibTrans" cxnId="{5E07E2A6-520D-004F-BDA4-1E1B84B846BC}">
      <dgm:prSet/>
      <dgm:spPr/>
      <dgm:t>
        <a:bodyPr/>
        <a:lstStyle/>
        <a:p>
          <a:endParaRPr lang="en-US"/>
        </a:p>
      </dgm:t>
    </dgm:pt>
    <dgm:pt modelId="{4E35A2C3-F70E-BC46-B509-E6944628543E}">
      <dgm:prSet phldrT="[Text]" custT="1"/>
      <dgm:spPr/>
      <dgm:t>
        <a:bodyPr/>
        <a:lstStyle/>
        <a:p>
          <a:r>
            <a:rPr lang="en-US" sz="1800" dirty="0" smtClean="0"/>
            <a:t>instruments</a:t>
          </a:r>
          <a:endParaRPr lang="en-US" sz="1800" dirty="0"/>
        </a:p>
      </dgm:t>
    </dgm:pt>
    <dgm:pt modelId="{644C67D4-E35D-D746-99BD-EC0A2804580C}" type="parTrans" cxnId="{A207BE89-9582-A249-AF32-463713B4DCDD}">
      <dgm:prSet/>
      <dgm:spPr/>
      <dgm:t>
        <a:bodyPr/>
        <a:lstStyle/>
        <a:p>
          <a:endParaRPr lang="en-US"/>
        </a:p>
      </dgm:t>
    </dgm:pt>
    <dgm:pt modelId="{D626CF0A-E729-FF4F-879F-878195980466}" type="sibTrans" cxnId="{A207BE89-9582-A249-AF32-463713B4DCDD}">
      <dgm:prSet/>
      <dgm:spPr/>
      <dgm:t>
        <a:bodyPr/>
        <a:lstStyle/>
        <a:p>
          <a:endParaRPr lang="en-US"/>
        </a:p>
      </dgm:t>
    </dgm:pt>
    <dgm:pt modelId="{A2BEEB76-8EE8-D84C-B8B3-85C9ADADF620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sensors</a:t>
          </a:r>
          <a:endParaRPr lang="en-US" sz="1800" dirty="0"/>
        </a:p>
      </dgm:t>
    </dgm:pt>
    <dgm:pt modelId="{1A44F784-C12A-8D42-AD12-00A08818EDCF}" type="parTrans" cxnId="{0825DE95-E054-3E4E-9035-71924A615F51}">
      <dgm:prSet/>
      <dgm:spPr/>
      <dgm:t>
        <a:bodyPr/>
        <a:lstStyle/>
        <a:p>
          <a:endParaRPr lang="en-US"/>
        </a:p>
      </dgm:t>
    </dgm:pt>
    <dgm:pt modelId="{94D3279D-4AAA-A147-A7FB-DC2B4B1F05EE}" type="sibTrans" cxnId="{0825DE95-E054-3E4E-9035-71924A615F51}">
      <dgm:prSet/>
      <dgm:spPr/>
      <dgm:t>
        <a:bodyPr/>
        <a:lstStyle/>
        <a:p>
          <a:endParaRPr lang="en-US"/>
        </a:p>
      </dgm:t>
    </dgm:pt>
    <dgm:pt modelId="{C8FEB5B3-F638-4343-A5F4-D79323F4B4DA}">
      <dgm:prSet phldrT="[Text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dataloggers</a:t>
          </a:r>
          <a:endParaRPr lang="en-US" sz="1800" dirty="0"/>
        </a:p>
      </dgm:t>
    </dgm:pt>
    <dgm:pt modelId="{FC34850D-6D59-0347-8C5E-A237A5497AFD}" type="parTrans" cxnId="{7E6F0433-D8C4-5E49-A8FF-721307FADB1C}">
      <dgm:prSet/>
      <dgm:spPr/>
      <dgm:t>
        <a:bodyPr/>
        <a:lstStyle/>
        <a:p>
          <a:endParaRPr lang="en-US"/>
        </a:p>
      </dgm:t>
    </dgm:pt>
    <dgm:pt modelId="{EF4B8918-F81A-434D-9C4C-18FE010B1829}" type="sibTrans" cxnId="{7E6F0433-D8C4-5E49-A8FF-721307FADB1C}">
      <dgm:prSet/>
      <dgm:spPr/>
      <dgm:t>
        <a:bodyPr/>
        <a:lstStyle/>
        <a:p>
          <a:endParaRPr lang="en-US"/>
        </a:p>
      </dgm:t>
    </dgm:pt>
    <dgm:pt modelId="{7EF56F3B-2C92-074E-A05C-A382ABF08C69}" type="pres">
      <dgm:prSet presAssocID="{DAA097EF-C32A-BF42-8139-20CB25EF053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E45959-C66A-5A48-A3CB-743141ED7552}" type="pres">
      <dgm:prSet presAssocID="{DAA097EF-C32A-BF42-8139-20CB25EF0537}" presName="hierFlow" presStyleCnt="0"/>
      <dgm:spPr/>
      <dgm:t>
        <a:bodyPr/>
        <a:lstStyle/>
        <a:p>
          <a:endParaRPr lang="en-US"/>
        </a:p>
      </dgm:t>
    </dgm:pt>
    <dgm:pt modelId="{3BE6EFA2-3FA9-F24A-9762-F96766019B2E}" type="pres">
      <dgm:prSet presAssocID="{DAA097EF-C32A-BF42-8139-20CB25EF0537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416751C-75D4-FE4C-9FC7-FBA400BF7F3D}" type="pres">
      <dgm:prSet presAssocID="{FB860E20-D23A-1045-AACB-0726A71EB179}" presName="Name14" presStyleCnt="0"/>
      <dgm:spPr/>
      <dgm:t>
        <a:bodyPr/>
        <a:lstStyle/>
        <a:p>
          <a:endParaRPr lang="en-US"/>
        </a:p>
      </dgm:t>
    </dgm:pt>
    <dgm:pt modelId="{47635713-EF02-5A44-ABDD-E11F85EEFDAF}" type="pres">
      <dgm:prSet presAssocID="{FB860E20-D23A-1045-AACB-0726A71EB179}" presName="level1Shape" presStyleLbl="node0" presStyleIdx="0" presStyleCnt="1" custScaleX="382330" custLinFactNeighborX="-2112" custLinFactNeighborY="-41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3FD371-F6AB-A74F-AA3A-40419D50BA21}" type="pres">
      <dgm:prSet presAssocID="{FB860E20-D23A-1045-AACB-0726A71EB179}" presName="hierChild2" presStyleCnt="0"/>
      <dgm:spPr/>
      <dgm:t>
        <a:bodyPr/>
        <a:lstStyle/>
        <a:p>
          <a:endParaRPr lang="en-US"/>
        </a:p>
      </dgm:t>
    </dgm:pt>
    <dgm:pt modelId="{AA82A8CA-D3B8-0344-8ED4-4CDDD969D89E}" type="pres">
      <dgm:prSet presAssocID="{89DFAB5B-E3F2-6F4D-9229-BFB3CC587E0B}" presName="Name19" presStyleLbl="parChTrans1D2" presStyleIdx="0" presStyleCnt="3"/>
      <dgm:spPr/>
      <dgm:t>
        <a:bodyPr/>
        <a:lstStyle/>
        <a:p>
          <a:endParaRPr lang="en-US"/>
        </a:p>
      </dgm:t>
    </dgm:pt>
    <dgm:pt modelId="{02BFF705-70D2-F548-870B-A727E21C8C09}" type="pres">
      <dgm:prSet presAssocID="{ED31F61E-2F1B-C84C-B573-3A472178192A}" presName="Name21" presStyleCnt="0"/>
      <dgm:spPr/>
      <dgm:t>
        <a:bodyPr/>
        <a:lstStyle/>
        <a:p>
          <a:endParaRPr lang="en-US"/>
        </a:p>
      </dgm:t>
    </dgm:pt>
    <dgm:pt modelId="{4891DD53-F9DC-1F41-92A3-BE272D293B63}" type="pres">
      <dgm:prSet presAssocID="{ED31F61E-2F1B-C84C-B573-3A472178192A}" presName="level2Shape" presStyleLbl="node2" presStyleIdx="0" presStyleCnt="3"/>
      <dgm:spPr/>
      <dgm:t>
        <a:bodyPr/>
        <a:lstStyle/>
        <a:p>
          <a:endParaRPr lang="en-US"/>
        </a:p>
      </dgm:t>
    </dgm:pt>
    <dgm:pt modelId="{4B262606-5106-1649-B84B-7A7FA5C46694}" type="pres">
      <dgm:prSet presAssocID="{ED31F61E-2F1B-C84C-B573-3A472178192A}" presName="hierChild3" presStyleCnt="0"/>
      <dgm:spPr/>
      <dgm:t>
        <a:bodyPr/>
        <a:lstStyle/>
        <a:p>
          <a:endParaRPr lang="en-US"/>
        </a:p>
      </dgm:t>
    </dgm:pt>
    <dgm:pt modelId="{13F89F7E-BA32-0648-ADEC-9C1AB4254BE9}" type="pres">
      <dgm:prSet presAssocID="{46263EF8-82D6-7442-B8D6-381985E3101E}" presName="Name19" presStyleLbl="parChTrans1D3" presStyleIdx="0" presStyleCnt="3"/>
      <dgm:spPr/>
      <dgm:t>
        <a:bodyPr/>
        <a:lstStyle/>
        <a:p>
          <a:endParaRPr lang="en-US"/>
        </a:p>
      </dgm:t>
    </dgm:pt>
    <dgm:pt modelId="{EC076599-2539-8741-8DAE-C0C372CA1026}" type="pres">
      <dgm:prSet presAssocID="{6B6596A5-3AC2-9A44-80C3-6D5036F34AA7}" presName="Name21" presStyleCnt="0"/>
      <dgm:spPr/>
      <dgm:t>
        <a:bodyPr/>
        <a:lstStyle/>
        <a:p>
          <a:endParaRPr lang="en-US"/>
        </a:p>
      </dgm:t>
    </dgm:pt>
    <dgm:pt modelId="{77901005-2CCE-FD43-A84B-19CACE1DC8A4}" type="pres">
      <dgm:prSet presAssocID="{6B6596A5-3AC2-9A44-80C3-6D5036F34AA7}" presName="level2Shape" presStyleLbl="node3" presStyleIdx="0" presStyleCnt="3"/>
      <dgm:spPr/>
      <dgm:t>
        <a:bodyPr/>
        <a:lstStyle/>
        <a:p>
          <a:endParaRPr lang="en-US"/>
        </a:p>
      </dgm:t>
    </dgm:pt>
    <dgm:pt modelId="{AC376B5E-461F-1748-B9DA-87DB709060B5}" type="pres">
      <dgm:prSet presAssocID="{6B6596A5-3AC2-9A44-80C3-6D5036F34AA7}" presName="hierChild3" presStyleCnt="0"/>
      <dgm:spPr/>
      <dgm:t>
        <a:bodyPr/>
        <a:lstStyle/>
        <a:p>
          <a:endParaRPr lang="en-US"/>
        </a:p>
      </dgm:t>
    </dgm:pt>
    <dgm:pt modelId="{1D023238-E624-2946-B192-84C753428974}" type="pres">
      <dgm:prSet presAssocID="{04CFFAE7-57CF-F94A-81DC-50B606DB8FF9}" presName="Name19" presStyleLbl="parChTrans1D3" presStyleIdx="1" presStyleCnt="3"/>
      <dgm:spPr/>
      <dgm:t>
        <a:bodyPr/>
        <a:lstStyle/>
        <a:p>
          <a:endParaRPr lang="en-US"/>
        </a:p>
      </dgm:t>
    </dgm:pt>
    <dgm:pt modelId="{0037DD29-C846-2A4E-BA95-6506F4D3629C}" type="pres">
      <dgm:prSet presAssocID="{529930B7-03C9-BF4B-889A-2D1ACA78F7C7}" presName="Name21" presStyleCnt="0"/>
      <dgm:spPr/>
      <dgm:t>
        <a:bodyPr/>
        <a:lstStyle/>
        <a:p>
          <a:endParaRPr lang="en-US"/>
        </a:p>
      </dgm:t>
    </dgm:pt>
    <dgm:pt modelId="{92C008A7-ADA2-E840-9DDE-0F86BE09A7E2}" type="pres">
      <dgm:prSet presAssocID="{529930B7-03C9-BF4B-889A-2D1ACA78F7C7}" presName="level2Shape" presStyleLbl="node3" presStyleIdx="1" presStyleCnt="3" custScaleX="175658"/>
      <dgm:spPr/>
      <dgm:t>
        <a:bodyPr/>
        <a:lstStyle/>
        <a:p>
          <a:endParaRPr lang="en-US"/>
        </a:p>
      </dgm:t>
    </dgm:pt>
    <dgm:pt modelId="{97A1119C-2F23-924F-8F3D-34BAD484F54A}" type="pres">
      <dgm:prSet presAssocID="{529930B7-03C9-BF4B-889A-2D1ACA78F7C7}" presName="hierChild3" presStyleCnt="0"/>
      <dgm:spPr/>
      <dgm:t>
        <a:bodyPr/>
        <a:lstStyle/>
        <a:p>
          <a:endParaRPr lang="en-US"/>
        </a:p>
      </dgm:t>
    </dgm:pt>
    <dgm:pt modelId="{BF695880-3172-874D-A124-7B5F88D613B0}" type="pres">
      <dgm:prSet presAssocID="{644C67D4-E35D-D746-99BD-EC0A2804580C}" presName="Name19" presStyleLbl="parChTrans1D3" presStyleIdx="2" presStyleCnt="3"/>
      <dgm:spPr/>
      <dgm:t>
        <a:bodyPr/>
        <a:lstStyle/>
        <a:p>
          <a:endParaRPr lang="en-US"/>
        </a:p>
      </dgm:t>
    </dgm:pt>
    <dgm:pt modelId="{3F2E96F2-9A2B-1B46-B255-3D113D06507A}" type="pres">
      <dgm:prSet presAssocID="{4E35A2C3-F70E-BC46-B509-E6944628543E}" presName="Name21" presStyleCnt="0"/>
      <dgm:spPr/>
      <dgm:t>
        <a:bodyPr/>
        <a:lstStyle/>
        <a:p>
          <a:endParaRPr lang="en-US"/>
        </a:p>
      </dgm:t>
    </dgm:pt>
    <dgm:pt modelId="{C234C877-D2B8-0A45-BE14-1CF7DEF22DFA}" type="pres">
      <dgm:prSet presAssocID="{4E35A2C3-F70E-BC46-B509-E6944628543E}" presName="level2Shape" presStyleLbl="node3" presStyleIdx="2" presStyleCnt="3" custScaleX="195040"/>
      <dgm:spPr/>
      <dgm:t>
        <a:bodyPr/>
        <a:lstStyle/>
        <a:p>
          <a:endParaRPr lang="en-US"/>
        </a:p>
      </dgm:t>
    </dgm:pt>
    <dgm:pt modelId="{8761EDF9-F42C-7D49-88E1-014962E91EC8}" type="pres">
      <dgm:prSet presAssocID="{4E35A2C3-F70E-BC46-B509-E6944628543E}" presName="hierChild3" presStyleCnt="0"/>
      <dgm:spPr/>
      <dgm:t>
        <a:bodyPr/>
        <a:lstStyle/>
        <a:p>
          <a:endParaRPr lang="en-US"/>
        </a:p>
      </dgm:t>
    </dgm:pt>
    <dgm:pt modelId="{B8BA1E25-52F4-C74C-B4C3-CEEEA1E6A5B4}" type="pres">
      <dgm:prSet presAssocID="{1A44F784-C12A-8D42-AD12-00A08818EDCF}" presName="Name19" presStyleLbl="parChTrans1D4" presStyleIdx="0" presStyleCnt="2"/>
      <dgm:spPr/>
      <dgm:t>
        <a:bodyPr/>
        <a:lstStyle/>
        <a:p>
          <a:endParaRPr lang="en-US"/>
        </a:p>
      </dgm:t>
    </dgm:pt>
    <dgm:pt modelId="{831A0967-1515-F449-A363-D4E7F69CAFC4}" type="pres">
      <dgm:prSet presAssocID="{A2BEEB76-8EE8-D84C-B8B3-85C9ADADF620}" presName="Name21" presStyleCnt="0"/>
      <dgm:spPr/>
      <dgm:t>
        <a:bodyPr/>
        <a:lstStyle/>
        <a:p>
          <a:endParaRPr lang="en-US"/>
        </a:p>
      </dgm:t>
    </dgm:pt>
    <dgm:pt modelId="{4BBF906F-01D8-A448-8D9F-796B5B35D5E3}" type="pres">
      <dgm:prSet presAssocID="{A2BEEB76-8EE8-D84C-B8B3-85C9ADADF620}" presName="level2Shape" presStyleLbl="node4" presStyleIdx="0" presStyleCnt="2" custScaleX="145833"/>
      <dgm:spPr/>
      <dgm:t>
        <a:bodyPr/>
        <a:lstStyle/>
        <a:p>
          <a:endParaRPr lang="en-US"/>
        </a:p>
      </dgm:t>
    </dgm:pt>
    <dgm:pt modelId="{5EF510B8-E29B-E242-B468-CA6890E5BD0A}" type="pres">
      <dgm:prSet presAssocID="{A2BEEB76-8EE8-D84C-B8B3-85C9ADADF620}" presName="hierChild3" presStyleCnt="0"/>
      <dgm:spPr/>
      <dgm:t>
        <a:bodyPr/>
        <a:lstStyle/>
        <a:p>
          <a:endParaRPr lang="en-US"/>
        </a:p>
      </dgm:t>
    </dgm:pt>
    <dgm:pt modelId="{6F85F71B-D02A-2E4B-8D20-26E6A2837E54}" type="pres">
      <dgm:prSet presAssocID="{FC34850D-6D59-0347-8C5E-A237A5497AFD}" presName="Name19" presStyleLbl="parChTrans1D4" presStyleIdx="1" presStyleCnt="2"/>
      <dgm:spPr/>
      <dgm:t>
        <a:bodyPr/>
        <a:lstStyle/>
        <a:p>
          <a:endParaRPr lang="en-US"/>
        </a:p>
      </dgm:t>
    </dgm:pt>
    <dgm:pt modelId="{34877CAD-CEB3-CE47-A4B3-CA48AD6A2063}" type="pres">
      <dgm:prSet presAssocID="{C8FEB5B3-F638-4343-A5F4-D79323F4B4DA}" presName="Name21" presStyleCnt="0"/>
      <dgm:spPr/>
      <dgm:t>
        <a:bodyPr/>
        <a:lstStyle/>
        <a:p>
          <a:endParaRPr lang="en-US"/>
        </a:p>
      </dgm:t>
    </dgm:pt>
    <dgm:pt modelId="{E6580254-3B17-EC4B-844B-F1E8E4150125}" type="pres">
      <dgm:prSet presAssocID="{C8FEB5B3-F638-4343-A5F4-D79323F4B4DA}" presName="level2Shape" presStyleLbl="node4" presStyleIdx="1" presStyleCnt="2" custScaleX="145833"/>
      <dgm:spPr/>
      <dgm:t>
        <a:bodyPr/>
        <a:lstStyle/>
        <a:p>
          <a:endParaRPr lang="en-US"/>
        </a:p>
      </dgm:t>
    </dgm:pt>
    <dgm:pt modelId="{29342D70-997C-354C-9417-3364DCDA8217}" type="pres">
      <dgm:prSet presAssocID="{C8FEB5B3-F638-4343-A5F4-D79323F4B4DA}" presName="hierChild3" presStyleCnt="0"/>
      <dgm:spPr/>
      <dgm:t>
        <a:bodyPr/>
        <a:lstStyle/>
        <a:p>
          <a:endParaRPr lang="en-US"/>
        </a:p>
      </dgm:t>
    </dgm:pt>
    <dgm:pt modelId="{4B0740BC-DBCD-D644-BAB3-8C98F8328464}" type="pres">
      <dgm:prSet presAssocID="{A8DFE92C-325C-CB4E-8D59-E9217B042DA5}" presName="Name19" presStyleLbl="parChTrans1D2" presStyleIdx="1" presStyleCnt="3"/>
      <dgm:spPr/>
      <dgm:t>
        <a:bodyPr/>
        <a:lstStyle/>
        <a:p>
          <a:endParaRPr lang="en-US"/>
        </a:p>
      </dgm:t>
    </dgm:pt>
    <dgm:pt modelId="{6CBAF84F-ACA4-5E47-B2F7-0B803388BBBE}" type="pres">
      <dgm:prSet presAssocID="{C64C787B-4060-8E43-887D-17932F8CCECD}" presName="Name21" presStyleCnt="0"/>
      <dgm:spPr/>
      <dgm:t>
        <a:bodyPr/>
        <a:lstStyle/>
        <a:p>
          <a:endParaRPr lang="en-US"/>
        </a:p>
      </dgm:t>
    </dgm:pt>
    <dgm:pt modelId="{7DC152B7-FAA4-1F46-A12D-DB24B48A154F}" type="pres">
      <dgm:prSet presAssocID="{C64C787B-4060-8E43-887D-17932F8CCECD}" presName="level2Shape" presStyleLbl="node2" presStyleIdx="1" presStyleCnt="3"/>
      <dgm:spPr/>
      <dgm:t>
        <a:bodyPr/>
        <a:lstStyle/>
        <a:p>
          <a:endParaRPr lang="en-US"/>
        </a:p>
      </dgm:t>
    </dgm:pt>
    <dgm:pt modelId="{189D1658-A8B7-1049-819D-6C455574235B}" type="pres">
      <dgm:prSet presAssocID="{C64C787B-4060-8E43-887D-17932F8CCECD}" presName="hierChild3" presStyleCnt="0"/>
      <dgm:spPr/>
      <dgm:t>
        <a:bodyPr/>
        <a:lstStyle/>
        <a:p>
          <a:endParaRPr lang="en-US"/>
        </a:p>
      </dgm:t>
    </dgm:pt>
    <dgm:pt modelId="{59402823-51B4-AA48-9814-FCF897ED348E}" type="pres">
      <dgm:prSet presAssocID="{DCA9B045-EA17-294F-894C-4F51EC29EAB0}" presName="Name19" presStyleLbl="parChTrans1D2" presStyleIdx="2" presStyleCnt="3"/>
      <dgm:spPr/>
      <dgm:t>
        <a:bodyPr/>
        <a:lstStyle/>
        <a:p>
          <a:endParaRPr lang="en-US"/>
        </a:p>
      </dgm:t>
    </dgm:pt>
    <dgm:pt modelId="{886446DB-B7C9-B343-8E57-6ED21DA603C1}" type="pres">
      <dgm:prSet presAssocID="{F9713E61-FB15-8941-9C9D-B3AD1AC3EE4D}" presName="Name21" presStyleCnt="0"/>
      <dgm:spPr/>
      <dgm:t>
        <a:bodyPr/>
        <a:lstStyle/>
        <a:p>
          <a:endParaRPr lang="en-US"/>
        </a:p>
      </dgm:t>
    </dgm:pt>
    <dgm:pt modelId="{7509ACD6-EC54-8746-B476-D56AE1CB46FC}" type="pres">
      <dgm:prSet presAssocID="{F9713E61-FB15-8941-9C9D-B3AD1AC3EE4D}" presName="level2Shape" presStyleLbl="node2" presStyleIdx="2" presStyleCnt="3" custScaleX="155781"/>
      <dgm:spPr/>
      <dgm:t>
        <a:bodyPr/>
        <a:lstStyle/>
        <a:p>
          <a:endParaRPr lang="en-US"/>
        </a:p>
      </dgm:t>
    </dgm:pt>
    <dgm:pt modelId="{74ED1435-6C96-3446-A990-576AF14D3410}" type="pres">
      <dgm:prSet presAssocID="{F9713E61-FB15-8941-9C9D-B3AD1AC3EE4D}" presName="hierChild3" presStyleCnt="0"/>
      <dgm:spPr/>
      <dgm:t>
        <a:bodyPr/>
        <a:lstStyle/>
        <a:p>
          <a:endParaRPr lang="en-US"/>
        </a:p>
      </dgm:t>
    </dgm:pt>
    <dgm:pt modelId="{8E8B0239-5A98-734D-A985-7A35930B958F}" type="pres">
      <dgm:prSet presAssocID="{DAA097EF-C32A-BF42-8139-20CB25EF0537}" presName="bgShapesFlow" presStyleCnt="0"/>
      <dgm:spPr/>
      <dgm:t>
        <a:bodyPr/>
        <a:lstStyle/>
        <a:p>
          <a:endParaRPr lang="en-US"/>
        </a:p>
      </dgm:t>
    </dgm:pt>
  </dgm:ptLst>
  <dgm:cxnLst>
    <dgm:cxn modelId="{C73F3834-4448-D34A-B78D-B60BEDEE4981}" type="presOf" srcId="{FC34850D-6D59-0347-8C5E-A237A5497AFD}" destId="{6F85F71B-D02A-2E4B-8D20-26E6A2837E54}" srcOrd="0" destOrd="0" presId="urn:microsoft.com/office/officeart/2005/8/layout/hierarchy6"/>
    <dgm:cxn modelId="{E43B2BFB-B204-A54A-9AD8-3B108AEF145D}" type="presOf" srcId="{C64C787B-4060-8E43-887D-17932F8CCECD}" destId="{7DC152B7-FAA4-1F46-A12D-DB24B48A154F}" srcOrd="0" destOrd="0" presId="urn:microsoft.com/office/officeart/2005/8/layout/hierarchy6"/>
    <dgm:cxn modelId="{D67AEB19-AA43-414F-BA8A-50DE39379C03}" srcId="{FB860E20-D23A-1045-AACB-0726A71EB179}" destId="{C64C787B-4060-8E43-887D-17932F8CCECD}" srcOrd="1" destOrd="0" parTransId="{A8DFE92C-325C-CB4E-8D59-E9217B042DA5}" sibTransId="{041F36E3-2225-5A45-8F26-CF60B0EC8650}"/>
    <dgm:cxn modelId="{55FEF0C8-5734-2A40-9E35-B0FD39F75C10}" srcId="{FB860E20-D23A-1045-AACB-0726A71EB179}" destId="{F9713E61-FB15-8941-9C9D-B3AD1AC3EE4D}" srcOrd="2" destOrd="0" parTransId="{DCA9B045-EA17-294F-894C-4F51EC29EAB0}" sibTransId="{7FA729A0-A94A-9845-B8AA-2CB452EB7F46}"/>
    <dgm:cxn modelId="{24331200-3EA4-A341-B3CB-CFAEEFBF7A05}" type="presOf" srcId="{04CFFAE7-57CF-F94A-81DC-50B606DB8FF9}" destId="{1D023238-E624-2946-B192-84C753428974}" srcOrd="0" destOrd="0" presId="urn:microsoft.com/office/officeart/2005/8/layout/hierarchy6"/>
    <dgm:cxn modelId="{A207BE89-9582-A249-AF32-463713B4DCDD}" srcId="{ED31F61E-2F1B-C84C-B573-3A472178192A}" destId="{4E35A2C3-F70E-BC46-B509-E6944628543E}" srcOrd="2" destOrd="0" parTransId="{644C67D4-E35D-D746-99BD-EC0A2804580C}" sibTransId="{D626CF0A-E729-FF4F-879F-878195980466}"/>
    <dgm:cxn modelId="{89D3FF43-7D03-7C46-B023-E3843E70435B}" type="presOf" srcId="{89DFAB5B-E3F2-6F4D-9229-BFB3CC587E0B}" destId="{AA82A8CA-D3B8-0344-8ED4-4CDDD969D89E}" srcOrd="0" destOrd="0" presId="urn:microsoft.com/office/officeart/2005/8/layout/hierarchy6"/>
    <dgm:cxn modelId="{0825DE95-E054-3E4E-9035-71924A615F51}" srcId="{4E35A2C3-F70E-BC46-B509-E6944628543E}" destId="{A2BEEB76-8EE8-D84C-B8B3-85C9ADADF620}" srcOrd="0" destOrd="0" parTransId="{1A44F784-C12A-8D42-AD12-00A08818EDCF}" sibTransId="{94D3279D-4AAA-A147-A7FB-DC2B4B1F05EE}"/>
    <dgm:cxn modelId="{34154954-523C-344A-A7F1-B901F10EBC43}" srcId="{ED31F61E-2F1B-C84C-B573-3A472178192A}" destId="{6B6596A5-3AC2-9A44-80C3-6D5036F34AA7}" srcOrd="0" destOrd="0" parTransId="{46263EF8-82D6-7442-B8D6-381985E3101E}" sibTransId="{7B3A05B0-2EE9-3345-B28B-5C8EBB02E339}"/>
    <dgm:cxn modelId="{55D539D3-F352-9346-A748-1554BE0A5796}" type="presOf" srcId="{C8FEB5B3-F638-4343-A5F4-D79323F4B4DA}" destId="{E6580254-3B17-EC4B-844B-F1E8E4150125}" srcOrd="0" destOrd="0" presId="urn:microsoft.com/office/officeart/2005/8/layout/hierarchy6"/>
    <dgm:cxn modelId="{B21FCDF6-7EA5-2042-A62A-21646109D3F3}" type="presOf" srcId="{FB860E20-D23A-1045-AACB-0726A71EB179}" destId="{47635713-EF02-5A44-ABDD-E11F85EEFDAF}" srcOrd="0" destOrd="0" presId="urn:microsoft.com/office/officeart/2005/8/layout/hierarchy6"/>
    <dgm:cxn modelId="{020FD251-2B09-DB4C-BD13-382FF762D4CE}" srcId="{FB860E20-D23A-1045-AACB-0726A71EB179}" destId="{ED31F61E-2F1B-C84C-B573-3A472178192A}" srcOrd="0" destOrd="0" parTransId="{89DFAB5B-E3F2-6F4D-9229-BFB3CC587E0B}" sibTransId="{3A8DD248-98D5-AD40-A820-B07236E01425}"/>
    <dgm:cxn modelId="{3EC28B8A-B60E-7C46-91FA-C97734CBE7BF}" type="presOf" srcId="{644C67D4-E35D-D746-99BD-EC0A2804580C}" destId="{BF695880-3172-874D-A124-7B5F88D613B0}" srcOrd="0" destOrd="0" presId="urn:microsoft.com/office/officeart/2005/8/layout/hierarchy6"/>
    <dgm:cxn modelId="{C893AAD5-12DD-484B-8410-88B8EF9EB6B1}" type="presOf" srcId="{F9713E61-FB15-8941-9C9D-B3AD1AC3EE4D}" destId="{7509ACD6-EC54-8746-B476-D56AE1CB46FC}" srcOrd="0" destOrd="0" presId="urn:microsoft.com/office/officeart/2005/8/layout/hierarchy6"/>
    <dgm:cxn modelId="{7E6F0433-D8C4-5E49-A8FF-721307FADB1C}" srcId="{4E35A2C3-F70E-BC46-B509-E6944628543E}" destId="{C8FEB5B3-F638-4343-A5F4-D79323F4B4DA}" srcOrd="1" destOrd="0" parTransId="{FC34850D-6D59-0347-8C5E-A237A5497AFD}" sibTransId="{EF4B8918-F81A-434D-9C4C-18FE010B1829}"/>
    <dgm:cxn modelId="{5554F0FA-E48C-FA47-B637-7AFB59D8B9CE}" type="presOf" srcId="{DCA9B045-EA17-294F-894C-4F51EC29EAB0}" destId="{59402823-51B4-AA48-9814-FCF897ED348E}" srcOrd="0" destOrd="0" presId="urn:microsoft.com/office/officeart/2005/8/layout/hierarchy6"/>
    <dgm:cxn modelId="{EA067C78-54E6-5149-8713-2ABC6A031BB4}" type="presOf" srcId="{529930B7-03C9-BF4B-889A-2D1ACA78F7C7}" destId="{92C008A7-ADA2-E840-9DDE-0F86BE09A7E2}" srcOrd="0" destOrd="0" presId="urn:microsoft.com/office/officeart/2005/8/layout/hierarchy6"/>
    <dgm:cxn modelId="{187AF809-5CBA-8947-A1FF-0C48956F4985}" type="presOf" srcId="{4E35A2C3-F70E-BC46-B509-E6944628543E}" destId="{C234C877-D2B8-0A45-BE14-1CF7DEF22DFA}" srcOrd="0" destOrd="0" presId="urn:microsoft.com/office/officeart/2005/8/layout/hierarchy6"/>
    <dgm:cxn modelId="{5D93AF58-80C7-3F43-9B27-DB8218C547F1}" type="presOf" srcId="{ED31F61E-2F1B-C84C-B573-3A472178192A}" destId="{4891DD53-F9DC-1F41-92A3-BE272D293B63}" srcOrd="0" destOrd="0" presId="urn:microsoft.com/office/officeart/2005/8/layout/hierarchy6"/>
    <dgm:cxn modelId="{5E07E2A6-520D-004F-BDA4-1E1B84B846BC}" srcId="{ED31F61E-2F1B-C84C-B573-3A472178192A}" destId="{529930B7-03C9-BF4B-889A-2D1ACA78F7C7}" srcOrd="1" destOrd="0" parTransId="{04CFFAE7-57CF-F94A-81DC-50B606DB8FF9}" sibTransId="{5E94D548-35E1-C641-B848-24F3FCAAD35F}"/>
    <dgm:cxn modelId="{CEDD9774-BA74-614F-9AE3-C45132CB7B49}" type="presOf" srcId="{46263EF8-82D6-7442-B8D6-381985E3101E}" destId="{13F89F7E-BA32-0648-ADEC-9C1AB4254BE9}" srcOrd="0" destOrd="0" presId="urn:microsoft.com/office/officeart/2005/8/layout/hierarchy6"/>
    <dgm:cxn modelId="{6BA523DD-DD06-1740-A9E0-C2DA8472EE65}" type="presOf" srcId="{A2BEEB76-8EE8-D84C-B8B3-85C9ADADF620}" destId="{4BBF906F-01D8-A448-8D9F-796B5B35D5E3}" srcOrd="0" destOrd="0" presId="urn:microsoft.com/office/officeart/2005/8/layout/hierarchy6"/>
    <dgm:cxn modelId="{17CF69F6-111F-EF44-86EE-5E4A5F2A9180}" type="presOf" srcId="{1A44F784-C12A-8D42-AD12-00A08818EDCF}" destId="{B8BA1E25-52F4-C74C-B4C3-CEEEA1E6A5B4}" srcOrd="0" destOrd="0" presId="urn:microsoft.com/office/officeart/2005/8/layout/hierarchy6"/>
    <dgm:cxn modelId="{07D56DDA-71CA-3145-8BFD-3E49CC385286}" type="presOf" srcId="{DAA097EF-C32A-BF42-8139-20CB25EF0537}" destId="{7EF56F3B-2C92-074E-A05C-A382ABF08C69}" srcOrd="0" destOrd="0" presId="urn:microsoft.com/office/officeart/2005/8/layout/hierarchy6"/>
    <dgm:cxn modelId="{53995E94-9E55-CF43-9EC5-A34DE83858AB}" type="presOf" srcId="{A8DFE92C-325C-CB4E-8D59-E9217B042DA5}" destId="{4B0740BC-DBCD-D644-BAB3-8C98F8328464}" srcOrd="0" destOrd="0" presId="urn:microsoft.com/office/officeart/2005/8/layout/hierarchy6"/>
    <dgm:cxn modelId="{EFB4CDFE-9F4B-5941-8414-E3CE41E48614}" srcId="{DAA097EF-C32A-BF42-8139-20CB25EF0537}" destId="{FB860E20-D23A-1045-AACB-0726A71EB179}" srcOrd="0" destOrd="0" parTransId="{AA211FE9-AAEB-5247-B09D-AC0662100BCF}" sibTransId="{C1751F89-8D2C-FB4E-854E-03B8FFC2863B}"/>
    <dgm:cxn modelId="{7750131F-0FA9-1744-8107-1C7A0E80BE96}" type="presOf" srcId="{6B6596A5-3AC2-9A44-80C3-6D5036F34AA7}" destId="{77901005-2CCE-FD43-A84B-19CACE1DC8A4}" srcOrd="0" destOrd="0" presId="urn:microsoft.com/office/officeart/2005/8/layout/hierarchy6"/>
    <dgm:cxn modelId="{3AD69077-5B69-C147-8B6F-548EE51A7DA8}" type="presParOf" srcId="{7EF56F3B-2C92-074E-A05C-A382ABF08C69}" destId="{F4E45959-C66A-5A48-A3CB-743141ED7552}" srcOrd="0" destOrd="0" presId="urn:microsoft.com/office/officeart/2005/8/layout/hierarchy6"/>
    <dgm:cxn modelId="{F4BDB96E-A6D8-2E4A-9B14-E1523521D596}" type="presParOf" srcId="{F4E45959-C66A-5A48-A3CB-743141ED7552}" destId="{3BE6EFA2-3FA9-F24A-9762-F96766019B2E}" srcOrd="0" destOrd="0" presId="urn:microsoft.com/office/officeart/2005/8/layout/hierarchy6"/>
    <dgm:cxn modelId="{ED67DF2B-75C3-A84C-BBB0-CEEC7BAD0521}" type="presParOf" srcId="{3BE6EFA2-3FA9-F24A-9762-F96766019B2E}" destId="{9416751C-75D4-FE4C-9FC7-FBA400BF7F3D}" srcOrd="0" destOrd="0" presId="urn:microsoft.com/office/officeart/2005/8/layout/hierarchy6"/>
    <dgm:cxn modelId="{926F3181-EC37-0540-A5EB-7521E75C2F1E}" type="presParOf" srcId="{9416751C-75D4-FE4C-9FC7-FBA400BF7F3D}" destId="{47635713-EF02-5A44-ABDD-E11F85EEFDAF}" srcOrd="0" destOrd="0" presId="urn:microsoft.com/office/officeart/2005/8/layout/hierarchy6"/>
    <dgm:cxn modelId="{4E548DF8-4994-2F4A-8443-96FD0133CC26}" type="presParOf" srcId="{9416751C-75D4-FE4C-9FC7-FBA400BF7F3D}" destId="{A03FD371-F6AB-A74F-AA3A-40419D50BA21}" srcOrd="1" destOrd="0" presId="urn:microsoft.com/office/officeart/2005/8/layout/hierarchy6"/>
    <dgm:cxn modelId="{3D1A2088-573F-DE49-AE9F-88158B4ABF37}" type="presParOf" srcId="{A03FD371-F6AB-A74F-AA3A-40419D50BA21}" destId="{AA82A8CA-D3B8-0344-8ED4-4CDDD969D89E}" srcOrd="0" destOrd="0" presId="urn:microsoft.com/office/officeart/2005/8/layout/hierarchy6"/>
    <dgm:cxn modelId="{B7DAC247-2773-4C44-B16A-6BEDEF4D0C64}" type="presParOf" srcId="{A03FD371-F6AB-A74F-AA3A-40419D50BA21}" destId="{02BFF705-70D2-F548-870B-A727E21C8C09}" srcOrd="1" destOrd="0" presId="urn:microsoft.com/office/officeart/2005/8/layout/hierarchy6"/>
    <dgm:cxn modelId="{553175FD-6A7C-4D42-9715-92CD8831D6FD}" type="presParOf" srcId="{02BFF705-70D2-F548-870B-A727E21C8C09}" destId="{4891DD53-F9DC-1F41-92A3-BE272D293B63}" srcOrd="0" destOrd="0" presId="urn:microsoft.com/office/officeart/2005/8/layout/hierarchy6"/>
    <dgm:cxn modelId="{F5F911DA-515F-6246-A7FE-54A2A379D1DD}" type="presParOf" srcId="{02BFF705-70D2-F548-870B-A727E21C8C09}" destId="{4B262606-5106-1649-B84B-7A7FA5C46694}" srcOrd="1" destOrd="0" presId="urn:microsoft.com/office/officeart/2005/8/layout/hierarchy6"/>
    <dgm:cxn modelId="{B5723D29-C4CE-F247-B21B-EB6EDF86C7A1}" type="presParOf" srcId="{4B262606-5106-1649-B84B-7A7FA5C46694}" destId="{13F89F7E-BA32-0648-ADEC-9C1AB4254BE9}" srcOrd="0" destOrd="0" presId="urn:microsoft.com/office/officeart/2005/8/layout/hierarchy6"/>
    <dgm:cxn modelId="{2FFE897D-5069-664F-A001-9175E1CE89A2}" type="presParOf" srcId="{4B262606-5106-1649-B84B-7A7FA5C46694}" destId="{EC076599-2539-8741-8DAE-C0C372CA1026}" srcOrd="1" destOrd="0" presId="urn:microsoft.com/office/officeart/2005/8/layout/hierarchy6"/>
    <dgm:cxn modelId="{2BACF0A9-3DC7-914F-A788-DF1820A586ED}" type="presParOf" srcId="{EC076599-2539-8741-8DAE-C0C372CA1026}" destId="{77901005-2CCE-FD43-A84B-19CACE1DC8A4}" srcOrd="0" destOrd="0" presId="urn:microsoft.com/office/officeart/2005/8/layout/hierarchy6"/>
    <dgm:cxn modelId="{B8756D05-3CE5-B44F-B46C-C4F329B35B64}" type="presParOf" srcId="{EC076599-2539-8741-8DAE-C0C372CA1026}" destId="{AC376B5E-461F-1748-B9DA-87DB709060B5}" srcOrd="1" destOrd="0" presId="urn:microsoft.com/office/officeart/2005/8/layout/hierarchy6"/>
    <dgm:cxn modelId="{A47FC5EF-C589-A341-9708-52869EAB93F7}" type="presParOf" srcId="{4B262606-5106-1649-B84B-7A7FA5C46694}" destId="{1D023238-E624-2946-B192-84C753428974}" srcOrd="2" destOrd="0" presId="urn:microsoft.com/office/officeart/2005/8/layout/hierarchy6"/>
    <dgm:cxn modelId="{3A159DB5-90AB-D845-8716-BA8F3099E8C0}" type="presParOf" srcId="{4B262606-5106-1649-B84B-7A7FA5C46694}" destId="{0037DD29-C846-2A4E-BA95-6506F4D3629C}" srcOrd="3" destOrd="0" presId="urn:microsoft.com/office/officeart/2005/8/layout/hierarchy6"/>
    <dgm:cxn modelId="{57D7DF32-089B-7B43-A250-AF607C1C049F}" type="presParOf" srcId="{0037DD29-C846-2A4E-BA95-6506F4D3629C}" destId="{92C008A7-ADA2-E840-9DDE-0F86BE09A7E2}" srcOrd="0" destOrd="0" presId="urn:microsoft.com/office/officeart/2005/8/layout/hierarchy6"/>
    <dgm:cxn modelId="{843BA79B-C397-3C42-8793-FAF60614C807}" type="presParOf" srcId="{0037DD29-C846-2A4E-BA95-6506F4D3629C}" destId="{97A1119C-2F23-924F-8F3D-34BAD484F54A}" srcOrd="1" destOrd="0" presId="urn:microsoft.com/office/officeart/2005/8/layout/hierarchy6"/>
    <dgm:cxn modelId="{4767060E-5878-E84A-B78C-A91B9B56226D}" type="presParOf" srcId="{4B262606-5106-1649-B84B-7A7FA5C46694}" destId="{BF695880-3172-874D-A124-7B5F88D613B0}" srcOrd="4" destOrd="0" presId="urn:microsoft.com/office/officeart/2005/8/layout/hierarchy6"/>
    <dgm:cxn modelId="{F239E177-4A29-D04B-984A-8487007919F6}" type="presParOf" srcId="{4B262606-5106-1649-B84B-7A7FA5C46694}" destId="{3F2E96F2-9A2B-1B46-B255-3D113D06507A}" srcOrd="5" destOrd="0" presId="urn:microsoft.com/office/officeart/2005/8/layout/hierarchy6"/>
    <dgm:cxn modelId="{05832FA6-F1BA-4145-A605-43DEB918F036}" type="presParOf" srcId="{3F2E96F2-9A2B-1B46-B255-3D113D06507A}" destId="{C234C877-D2B8-0A45-BE14-1CF7DEF22DFA}" srcOrd="0" destOrd="0" presId="urn:microsoft.com/office/officeart/2005/8/layout/hierarchy6"/>
    <dgm:cxn modelId="{D5E328C2-CD29-1741-B2E4-D8C3AAEBFC7B}" type="presParOf" srcId="{3F2E96F2-9A2B-1B46-B255-3D113D06507A}" destId="{8761EDF9-F42C-7D49-88E1-014962E91EC8}" srcOrd="1" destOrd="0" presId="urn:microsoft.com/office/officeart/2005/8/layout/hierarchy6"/>
    <dgm:cxn modelId="{D776F6D7-0CBF-4941-94A3-521FB4DD197E}" type="presParOf" srcId="{8761EDF9-F42C-7D49-88E1-014962E91EC8}" destId="{B8BA1E25-52F4-C74C-B4C3-CEEEA1E6A5B4}" srcOrd="0" destOrd="0" presId="urn:microsoft.com/office/officeart/2005/8/layout/hierarchy6"/>
    <dgm:cxn modelId="{6AB19AEB-C957-0541-AEFA-1495B3995685}" type="presParOf" srcId="{8761EDF9-F42C-7D49-88E1-014962E91EC8}" destId="{831A0967-1515-F449-A363-D4E7F69CAFC4}" srcOrd="1" destOrd="0" presId="urn:microsoft.com/office/officeart/2005/8/layout/hierarchy6"/>
    <dgm:cxn modelId="{7BC2BB6B-06BE-1F46-9B0D-C2B90E0A13C5}" type="presParOf" srcId="{831A0967-1515-F449-A363-D4E7F69CAFC4}" destId="{4BBF906F-01D8-A448-8D9F-796B5B35D5E3}" srcOrd="0" destOrd="0" presId="urn:microsoft.com/office/officeart/2005/8/layout/hierarchy6"/>
    <dgm:cxn modelId="{0E677CBB-DE11-FD45-B3EA-66D21E666966}" type="presParOf" srcId="{831A0967-1515-F449-A363-D4E7F69CAFC4}" destId="{5EF510B8-E29B-E242-B468-CA6890E5BD0A}" srcOrd="1" destOrd="0" presId="urn:microsoft.com/office/officeart/2005/8/layout/hierarchy6"/>
    <dgm:cxn modelId="{B05625CA-9DCA-C743-99D2-B5FE69AAD9BC}" type="presParOf" srcId="{8761EDF9-F42C-7D49-88E1-014962E91EC8}" destId="{6F85F71B-D02A-2E4B-8D20-26E6A2837E54}" srcOrd="2" destOrd="0" presId="urn:microsoft.com/office/officeart/2005/8/layout/hierarchy6"/>
    <dgm:cxn modelId="{E2949DDC-45F2-1048-B03F-9129D8EC7800}" type="presParOf" srcId="{8761EDF9-F42C-7D49-88E1-014962E91EC8}" destId="{34877CAD-CEB3-CE47-A4B3-CA48AD6A2063}" srcOrd="3" destOrd="0" presId="urn:microsoft.com/office/officeart/2005/8/layout/hierarchy6"/>
    <dgm:cxn modelId="{2E6B2730-CD83-0A46-BFE3-256F9A78A1C3}" type="presParOf" srcId="{34877CAD-CEB3-CE47-A4B3-CA48AD6A2063}" destId="{E6580254-3B17-EC4B-844B-F1E8E4150125}" srcOrd="0" destOrd="0" presId="urn:microsoft.com/office/officeart/2005/8/layout/hierarchy6"/>
    <dgm:cxn modelId="{B87A30C2-1EC4-D347-8D74-03C8D7A1BB46}" type="presParOf" srcId="{34877CAD-CEB3-CE47-A4B3-CA48AD6A2063}" destId="{29342D70-997C-354C-9417-3364DCDA8217}" srcOrd="1" destOrd="0" presId="urn:microsoft.com/office/officeart/2005/8/layout/hierarchy6"/>
    <dgm:cxn modelId="{23D5EBB3-BA03-5D4F-BB13-83D28B0F676D}" type="presParOf" srcId="{A03FD371-F6AB-A74F-AA3A-40419D50BA21}" destId="{4B0740BC-DBCD-D644-BAB3-8C98F8328464}" srcOrd="2" destOrd="0" presId="urn:microsoft.com/office/officeart/2005/8/layout/hierarchy6"/>
    <dgm:cxn modelId="{7A2996ED-1AF8-E64D-8307-BE57CCD32BAD}" type="presParOf" srcId="{A03FD371-F6AB-A74F-AA3A-40419D50BA21}" destId="{6CBAF84F-ACA4-5E47-B2F7-0B803388BBBE}" srcOrd="3" destOrd="0" presId="urn:microsoft.com/office/officeart/2005/8/layout/hierarchy6"/>
    <dgm:cxn modelId="{924AD674-77CD-8E42-888A-8287A4EB04A2}" type="presParOf" srcId="{6CBAF84F-ACA4-5E47-B2F7-0B803388BBBE}" destId="{7DC152B7-FAA4-1F46-A12D-DB24B48A154F}" srcOrd="0" destOrd="0" presId="urn:microsoft.com/office/officeart/2005/8/layout/hierarchy6"/>
    <dgm:cxn modelId="{C95B0953-4B5B-F843-8579-199DB12447C4}" type="presParOf" srcId="{6CBAF84F-ACA4-5E47-B2F7-0B803388BBBE}" destId="{189D1658-A8B7-1049-819D-6C455574235B}" srcOrd="1" destOrd="0" presId="urn:microsoft.com/office/officeart/2005/8/layout/hierarchy6"/>
    <dgm:cxn modelId="{530DFAA0-980C-4A43-8FA0-BEFEF0FDB7A4}" type="presParOf" srcId="{A03FD371-F6AB-A74F-AA3A-40419D50BA21}" destId="{59402823-51B4-AA48-9814-FCF897ED348E}" srcOrd="4" destOrd="0" presId="urn:microsoft.com/office/officeart/2005/8/layout/hierarchy6"/>
    <dgm:cxn modelId="{A3C8087B-2DB3-1B43-ADAB-733A0449337A}" type="presParOf" srcId="{A03FD371-F6AB-A74F-AA3A-40419D50BA21}" destId="{886446DB-B7C9-B343-8E57-6ED21DA603C1}" srcOrd="5" destOrd="0" presId="urn:microsoft.com/office/officeart/2005/8/layout/hierarchy6"/>
    <dgm:cxn modelId="{161CF3F8-C327-BD4C-95FD-A72C3D5AFCCF}" type="presParOf" srcId="{886446DB-B7C9-B343-8E57-6ED21DA603C1}" destId="{7509ACD6-EC54-8746-B476-D56AE1CB46FC}" srcOrd="0" destOrd="0" presId="urn:microsoft.com/office/officeart/2005/8/layout/hierarchy6"/>
    <dgm:cxn modelId="{007CD6CA-D67A-774B-A549-E0E39B886A2B}" type="presParOf" srcId="{886446DB-B7C9-B343-8E57-6ED21DA603C1}" destId="{74ED1435-6C96-3446-A990-576AF14D3410}" srcOrd="1" destOrd="0" presId="urn:microsoft.com/office/officeart/2005/8/layout/hierarchy6"/>
    <dgm:cxn modelId="{D0298708-285C-9149-B1FE-86A3EB7F7211}" type="presParOf" srcId="{7EF56F3B-2C92-074E-A05C-A382ABF08C69}" destId="{8E8B0239-5A98-734D-A985-7A35930B958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04E728-8287-5341-B9FD-098D49ABD114}" type="doc">
      <dgm:prSet loTypeId="urn:microsoft.com/office/officeart/2005/8/layout/process4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1856BCE-6562-2242-A9A2-5DF7D61D954E}">
      <dgm:prSet phldrT="[Text]" custT="1"/>
      <dgm:spPr/>
      <dgm:t>
        <a:bodyPr/>
        <a:lstStyle/>
        <a:p>
          <a:r>
            <a:rPr lang="en-US" sz="2800" b="1" dirty="0" smtClean="0">
              <a:latin typeface="+mn-lt"/>
            </a:rPr>
            <a:t>ANTELOPE / standalone </a:t>
          </a:r>
          <a:endParaRPr lang="en-US" sz="2800" b="1" dirty="0">
            <a:latin typeface="+mn-lt"/>
          </a:endParaRPr>
        </a:p>
      </dgm:t>
    </dgm:pt>
    <dgm:pt modelId="{693D368F-D0CF-0548-B4D0-35A1ED22C20C}" type="parTrans" cxnId="{80682744-5CB5-0B44-8CB4-656ABC4A2A7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9168D24-E0D4-3842-814E-FADC18384F43}" type="sibTrans" cxnId="{80682744-5CB5-0B44-8CB4-656ABC4A2A7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6122FD6-8B1D-D743-BCC3-A3704B2F5EE2}" type="pres">
      <dgm:prSet presAssocID="{A504E728-8287-5341-B9FD-098D49ABD1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5E4267-8F48-9A49-AB5C-130BA622800A}" type="pres">
      <dgm:prSet presAssocID="{51856BCE-6562-2242-A9A2-5DF7D61D954E}" presName="boxAndChildren" presStyleCnt="0"/>
      <dgm:spPr/>
      <dgm:t>
        <a:bodyPr/>
        <a:lstStyle/>
        <a:p>
          <a:endParaRPr lang="en-US"/>
        </a:p>
      </dgm:t>
    </dgm:pt>
    <dgm:pt modelId="{BC4D92FA-5F9C-2648-9638-1C66E351BB80}" type="pres">
      <dgm:prSet presAssocID="{51856BCE-6562-2242-A9A2-5DF7D61D954E}" presName="parentTextBox" presStyleLbl="node1" presStyleIdx="0" presStyleCnt="1" custLinFactNeighborY="2154"/>
      <dgm:spPr/>
      <dgm:t>
        <a:bodyPr/>
        <a:lstStyle/>
        <a:p>
          <a:endParaRPr lang="en-US"/>
        </a:p>
      </dgm:t>
    </dgm:pt>
  </dgm:ptLst>
  <dgm:cxnLst>
    <dgm:cxn modelId="{80682744-5CB5-0B44-8CB4-656ABC4A2A7C}" srcId="{A504E728-8287-5341-B9FD-098D49ABD114}" destId="{51856BCE-6562-2242-A9A2-5DF7D61D954E}" srcOrd="0" destOrd="0" parTransId="{693D368F-D0CF-0548-B4D0-35A1ED22C20C}" sibTransId="{D9168D24-E0D4-3842-814E-FADC18384F43}"/>
    <dgm:cxn modelId="{7D4927F2-B861-EE4F-9654-AF2842273991}" type="presOf" srcId="{A504E728-8287-5341-B9FD-098D49ABD114}" destId="{36122FD6-8B1D-D743-BCC3-A3704B2F5EE2}" srcOrd="0" destOrd="0" presId="urn:microsoft.com/office/officeart/2005/8/layout/process4"/>
    <dgm:cxn modelId="{CF8E2471-A6A2-FC43-AB78-613F5367C6F7}" type="presOf" srcId="{51856BCE-6562-2242-A9A2-5DF7D61D954E}" destId="{BC4D92FA-5F9C-2648-9638-1C66E351BB80}" srcOrd="0" destOrd="0" presId="urn:microsoft.com/office/officeart/2005/8/layout/process4"/>
    <dgm:cxn modelId="{E751E8D7-CFBA-6D44-9BBA-F132F55DDBF0}" type="presParOf" srcId="{36122FD6-8B1D-D743-BCC3-A3704B2F5EE2}" destId="{8A5E4267-8F48-9A49-AB5C-130BA622800A}" srcOrd="0" destOrd="0" presId="urn:microsoft.com/office/officeart/2005/8/layout/process4"/>
    <dgm:cxn modelId="{F013F065-DD4C-BA4F-B3DB-4F81AF793CE7}" type="presParOf" srcId="{8A5E4267-8F48-9A49-AB5C-130BA622800A}" destId="{BC4D92FA-5F9C-2648-9638-1C66E351BB8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FD3645-11D3-CC4A-B231-5031571B76C5}" type="doc">
      <dgm:prSet loTypeId="urn:microsoft.com/office/officeart/2005/8/layout/process1" loCatId="process" qsTypeId="urn:microsoft.com/office/officeart/2005/8/quickstyle/3D3" qsCatId="3D" csTypeId="urn:microsoft.com/office/officeart/2005/8/colors/colorful1" csCatId="colorful" phldr="1"/>
      <dgm:spPr/>
    </dgm:pt>
    <dgm:pt modelId="{59DE0C56-B6BE-1E47-B55E-2C08A7CD6F36}">
      <dgm:prSet phldrT="[Text]"/>
      <dgm:spPr/>
      <dgm:t>
        <a:bodyPr/>
        <a:lstStyle/>
        <a:p>
          <a:r>
            <a:rPr lang="en-US" b="1" dirty="0" smtClean="0"/>
            <a:t>RELATIONAL DATABASE SYSTEM: </a:t>
          </a:r>
        </a:p>
        <a:p>
          <a:r>
            <a:rPr lang="en-US" b="1" dirty="0" smtClean="0"/>
            <a:t>DATASCOPE</a:t>
          </a:r>
        </a:p>
      </dgm:t>
    </dgm:pt>
    <dgm:pt modelId="{A172A069-90F2-F94F-8D9B-8E52A3A804E1}" type="parTrans" cxnId="{40086C0D-010E-644F-9008-626CF10D20A3}">
      <dgm:prSet/>
      <dgm:spPr/>
      <dgm:t>
        <a:bodyPr/>
        <a:lstStyle/>
        <a:p>
          <a:endParaRPr lang="en-US" b="1"/>
        </a:p>
      </dgm:t>
    </dgm:pt>
    <dgm:pt modelId="{77577F01-B852-0549-9291-C4AA04A324EF}" type="sibTrans" cxnId="{40086C0D-010E-644F-9008-626CF10D20A3}">
      <dgm:prSet/>
      <dgm:spPr/>
      <dgm:t>
        <a:bodyPr/>
        <a:lstStyle/>
        <a:p>
          <a:endParaRPr lang="en-US" b="1" dirty="0"/>
        </a:p>
      </dgm:t>
    </dgm:pt>
    <dgm:pt modelId="{CE095937-EC3F-9E4F-837E-5C8D9ED070BC}">
      <dgm:prSet phldrT="[Text]"/>
      <dgm:spPr/>
      <dgm:t>
        <a:bodyPr/>
        <a:lstStyle/>
        <a:p>
          <a:r>
            <a:rPr lang="en-US" b="1" dirty="0" smtClean="0"/>
            <a:t>Generic information system functions</a:t>
          </a:r>
        </a:p>
        <a:p>
          <a:endParaRPr lang="en-US" b="1" dirty="0" smtClean="0"/>
        </a:p>
        <a:p>
          <a:r>
            <a:rPr lang="en-US" b="0" dirty="0" smtClean="0"/>
            <a:t>* Data and metadata archiving</a:t>
          </a:r>
        </a:p>
        <a:p>
          <a:endParaRPr lang="en-US" b="0" dirty="0" smtClean="0"/>
        </a:p>
        <a:p>
          <a:r>
            <a:rPr lang="en-US" b="0" dirty="0" smtClean="0"/>
            <a:t>* Import/export </a:t>
          </a:r>
        </a:p>
        <a:p>
          <a:r>
            <a:rPr lang="en-US" b="0" dirty="0" smtClean="0"/>
            <a:t>(SEED, SAC, SEGY, AutoDRM, PASSCAL, etc.)</a:t>
          </a:r>
        </a:p>
        <a:p>
          <a:endParaRPr lang="en-US" b="0" dirty="0" smtClean="0"/>
        </a:p>
        <a:p>
          <a:r>
            <a:rPr lang="en-US" b="0" dirty="0" smtClean="0"/>
            <a:t>* Archive management functions (backup, restore, copy, excerpt, etc.)</a:t>
          </a:r>
        </a:p>
        <a:p>
          <a:r>
            <a:rPr lang="en-US" b="0" dirty="0" smtClean="0"/>
            <a:t>Integrating multiple datasets from different networks</a:t>
          </a:r>
          <a:endParaRPr lang="en-US" b="1" dirty="0" smtClean="0"/>
        </a:p>
      </dgm:t>
    </dgm:pt>
    <dgm:pt modelId="{F4C46322-7FA2-1449-9181-12BA6C1493B3}" type="parTrans" cxnId="{940592EA-C047-864E-BA9E-A975267BC021}">
      <dgm:prSet/>
      <dgm:spPr/>
      <dgm:t>
        <a:bodyPr/>
        <a:lstStyle/>
        <a:p>
          <a:endParaRPr lang="en-US"/>
        </a:p>
      </dgm:t>
    </dgm:pt>
    <dgm:pt modelId="{C30903E4-9A9F-1041-A354-58BA339F47ED}" type="sibTrans" cxnId="{940592EA-C047-864E-BA9E-A975267BC021}">
      <dgm:prSet/>
      <dgm:spPr/>
      <dgm:t>
        <a:bodyPr/>
        <a:lstStyle/>
        <a:p>
          <a:endParaRPr lang="en-US"/>
        </a:p>
      </dgm:t>
    </dgm:pt>
    <dgm:pt modelId="{71F7DFB5-E2FC-6E4F-AC08-782607F5441A}" type="pres">
      <dgm:prSet presAssocID="{34FD3645-11D3-CC4A-B231-5031571B76C5}" presName="Name0" presStyleCnt="0">
        <dgm:presLayoutVars>
          <dgm:dir/>
          <dgm:resizeHandles val="exact"/>
        </dgm:presLayoutVars>
      </dgm:prSet>
      <dgm:spPr/>
    </dgm:pt>
    <dgm:pt modelId="{141557F8-C8D0-6C4C-ADE9-7CBFD1BE2C01}" type="pres">
      <dgm:prSet presAssocID="{59DE0C56-B6BE-1E47-B55E-2C08A7CD6F36}" presName="node" presStyleLbl="node1" presStyleIdx="0" presStyleCnt="2" custScaleX="69178" custScaleY="43591" custLinFactNeighborX="28622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81D17D-FED0-454B-A94B-66B26119FDEB}" type="pres">
      <dgm:prSet presAssocID="{77577F01-B852-0549-9291-C4AA04A324EF}" presName="sibTrans" presStyleLbl="sibTrans2D1" presStyleIdx="0" presStyleCnt="1"/>
      <dgm:spPr/>
      <dgm:t>
        <a:bodyPr/>
        <a:lstStyle/>
        <a:p>
          <a:endParaRPr lang="en-US"/>
        </a:p>
      </dgm:t>
    </dgm:pt>
    <dgm:pt modelId="{0E7843BA-A1F6-174F-8825-8593C8010AE4}" type="pres">
      <dgm:prSet presAssocID="{77577F01-B852-0549-9291-C4AA04A324EF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5AEA1AEB-8F32-4645-B33E-B76BD3E5988D}" type="pres">
      <dgm:prSet presAssocID="{CE095937-EC3F-9E4F-837E-5C8D9ED070BC}" presName="node" presStyleLbl="node1" presStyleIdx="1" presStyleCnt="2" custLinFactNeighborX="1447" custLinFactNeighborY="-16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8D1BD6-06C6-114E-B792-0FE17575ED82}" type="presOf" srcId="{77577F01-B852-0549-9291-C4AA04A324EF}" destId="{6081D17D-FED0-454B-A94B-66B26119FDEB}" srcOrd="0" destOrd="0" presId="urn:microsoft.com/office/officeart/2005/8/layout/process1"/>
    <dgm:cxn modelId="{A3CDA381-3CBC-CB49-9023-A2CAACDCB7F6}" type="presOf" srcId="{34FD3645-11D3-CC4A-B231-5031571B76C5}" destId="{71F7DFB5-E2FC-6E4F-AC08-782607F5441A}" srcOrd="0" destOrd="0" presId="urn:microsoft.com/office/officeart/2005/8/layout/process1"/>
    <dgm:cxn modelId="{2B7A443F-051E-0E4C-8957-3ED6E654C07A}" type="presOf" srcId="{77577F01-B852-0549-9291-C4AA04A324EF}" destId="{0E7843BA-A1F6-174F-8825-8593C8010AE4}" srcOrd="1" destOrd="0" presId="urn:microsoft.com/office/officeart/2005/8/layout/process1"/>
    <dgm:cxn modelId="{E405F4D9-1B2A-5646-A383-A10DA1790C62}" type="presOf" srcId="{CE095937-EC3F-9E4F-837E-5C8D9ED070BC}" destId="{5AEA1AEB-8F32-4645-B33E-B76BD3E5988D}" srcOrd="0" destOrd="0" presId="urn:microsoft.com/office/officeart/2005/8/layout/process1"/>
    <dgm:cxn modelId="{569D5F02-5800-A74A-8619-99CE92226D4A}" type="presOf" srcId="{59DE0C56-B6BE-1E47-B55E-2C08A7CD6F36}" destId="{141557F8-C8D0-6C4C-ADE9-7CBFD1BE2C01}" srcOrd="0" destOrd="0" presId="urn:microsoft.com/office/officeart/2005/8/layout/process1"/>
    <dgm:cxn modelId="{40086C0D-010E-644F-9008-626CF10D20A3}" srcId="{34FD3645-11D3-CC4A-B231-5031571B76C5}" destId="{59DE0C56-B6BE-1E47-B55E-2C08A7CD6F36}" srcOrd="0" destOrd="0" parTransId="{A172A069-90F2-F94F-8D9B-8E52A3A804E1}" sibTransId="{77577F01-B852-0549-9291-C4AA04A324EF}"/>
    <dgm:cxn modelId="{940592EA-C047-864E-BA9E-A975267BC021}" srcId="{34FD3645-11D3-CC4A-B231-5031571B76C5}" destId="{CE095937-EC3F-9E4F-837E-5C8D9ED070BC}" srcOrd="1" destOrd="0" parTransId="{F4C46322-7FA2-1449-9181-12BA6C1493B3}" sibTransId="{C30903E4-9A9F-1041-A354-58BA339F47ED}"/>
    <dgm:cxn modelId="{2083F261-ED00-B74D-9B51-DA381ACE7F5C}" type="presParOf" srcId="{71F7DFB5-E2FC-6E4F-AC08-782607F5441A}" destId="{141557F8-C8D0-6C4C-ADE9-7CBFD1BE2C01}" srcOrd="0" destOrd="0" presId="urn:microsoft.com/office/officeart/2005/8/layout/process1"/>
    <dgm:cxn modelId="{CF5A6DD8-1032-714F-B6F2-7900D7E1908E}" type="presParOf" srcId="{71F7DFB5-E2FC-6E4F-AC08-782607F5441A}" destId="{6081D17D-FED0-454B-A94B-66B26119FDEB}" srcOrd="1" destOrd="0" presId="urn:microsoft.com/office/officeart/2005/8/layout/process1"/>
    <dgm:cxn modelId="{5E08193C-4937-9340-85DF-14769CBEA785}" type="presParOf" srcId="{6081D17D-FED0-454B-A94B-66B26119FDEB}" destId="{0E7843BA-A1F6-174F-8825-8593C8010AE4}" srcOrd="0" destOrd="0" presId="urn:microsoft.com/office/officeart/2005/8/layout/process1"/>
    <dgm:cxn modelId="{0800CEEA-069F-B746-B760-056F1E13DC85}" type="presParOf" srcId="{71F7DFB5-E2FC-6E4F-AC08-782607F5441A}" destId="{5AEA1AEB-8F32-4645-B33E-B76BD3E5988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9988093-33C8-5B4A-9BA9-740F1617C48B}" type="doc">
      <dgm:prSet loTypeId="urn:microsoft.com/office/officeart/2005/8/layout/hierarchy6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D4AA91B-80A2-844B-99BC-5AE4706CB219}">
      <dgm:prSet phldrT="[Text]" custT="1"/>
      <dgm:spPr/>
      <dgm:t>
        <a:bodyPr/>
        <a:lstStyle/>
        <a:p>
          <a:r>
            <a:rPr lang="en-US" sz="1800" dirty="0" smtClean="0">
              <a:latin typeface="Constantia"/>
              <a:cs typeface="Constantia"/>
            </a:rPr>
            <a:t>Created by dbbuild</a:t>
          </a:r>
          <a:endParaRPr lang="en-US" sz="1800" dirty="0">
            <a:latin typeface="Constantia"/>
            <a:cs typeface="Constantia"/>
          </a:endParaRPr>
        </a:p>
      </dgm:t>
    </dgm:pt>
    <dgm:pt modelId="{01BF58C1-2722-944E-B884-DC7DF36B0236}" type="parTrans" cxnId="{9DABF7D8-903F-E84D-8352-932645E851C5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88D87179-3360-F34A-9EE5-06B9B80A4EBA}" type="sibTrans" cxnId="{9DABF7D8-903F-E84D-8352-932645E851C5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F92FD64F-27FB-F346-97E5-9807614E49AD}">
      <dgm:prSet phldrT="[Text]" custT="1"/>
      <dgm:spPr/>
      <dgm:t>
        <a:bodyPr/>
        <a:lstStyle/>
        <a:p>
          <a:r>
            <a:rPr lang="en-US" sz="1200" dirty="0" smtClean="0">
              <a:latin typeface="Constantia"/>
              <a:cs typeface="Constantia"/>
            </a:rPr>
            <a:t>site</a:t>
          </a:r>
          <a:endParaRPr lang="en-US" sz="1200" dirty="0">
            <a:latin typeface="Constantia"/>
            <a:cs typeface="Constantia"/>
          </a:endParaRPr>
        </a:p>
      </dgm:t>
    </dgm:pt>
    <dgm:pt modelId="{47354031-272F-FA4F-AC8E-F6C55BB7F731}" type="parTrans" cxnId="{21276FDE-32BA-7142-A468-5FA7C50BD2A4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C9DA7139-FCB5-ED43-B121-1E5C7A92BF44}" type="sibTrans" cxnId="{21276FDE-32BA-7142-A468-5FA7C50BD2A4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3C390B9B-EF98-6144-A659-D3DC4CCDCAF0}">
      <dgm:prSet phldrT="[Text]" custT="1"/>
      <dgm:spPr/>
      <dgm:t>
        <a:bodyPr/>
        <a:lstStyle/>
        <a:p>
          <a:r>
            <a:rPr lang="en-US" sz="1200" dirty="0" smtClean="0">
              <a:latin typeface="Constantia"/>
              <a:cs typeface="Constantia"/>
            </a:rPr>
            <a:t>sensor</a:t>
          </a:r>
          <a:endParaRPr lang="en-US" sz="1200" dirty="0">
            <a:latin typeface="Constantia"/>
            <a:cs typeface="Constantia"/>
          </a:endParaRPr>
        </a:p>
      </dgm:t>
    </dgm:pt>
    <dgm:pt modelId="{CEE4EC74-037A-294D-8EC5-82AA4E5B5631}" type="parTrans" cxnId="{3C3AAEC9-B92C-7A45-BBDD-FB136C0BB8CB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9E19DF85-99E1-C64D-BC70-AD3857A52CCB}" type="sibTrans" cxnId="{3C3AAEC9-B92C-7A45-BBDD-FB136C0BB8CB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6343B0AA-7B1F-544C-B9EE-2F42C5E617D4}">
      <dgm:prSet phldrT="[Text]" custT="1"/>
      <dgm:spPr/>
      <dgm:t>
        <a:bodyPr/>
        <a:lstStyle/>
        <a:p>
          <a:r>
            <a:rPr lang="en-US" sz="1200" dirty="0" err="1" smtClean="0">
              <a:latin typeface="Constantia"/>
              <a:cs typeface="Constantia"/>
            </a:rPr>
            <a:t>schanloc</a:t>
          </a:r>
          <a:endParaRPr lang="en-US" sz="1200" dirty="0">
            <a:latin typeface="Constantia"/>
            <a:cs typeface="Constantia"/>
          </a:endParaRPr>
        </a:p>
      </dgm:t>
    </dgm:pt>
    <dgm:pt modelId="{38D40AE9-29D5-CE4B-8A6C-228C53C832C4}" type="parTrans" cxnId="{BA9A2C08-5CBC-1044-B683-5A50B7B809AD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0FE2286C-B2FB-534E-A3E5-C723172EBF27}" type="sibTrans" cxnId="{BA9A2C08-5CBC-1044-B683-5A50B7B809AD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7909C6A8-59C0-0C42-9589-A235E86083A9}">
      <dgm:prSet phldrT="[Text]" custT="1"/>
      <dgm:spPr/>
      <dgm:t>
        <a:bodyPr/>
        <a:lstStyle/>
        <a:p>
          <a:r>
            <a:rPr lang="en-US" sz="1200" dirty="0" err="1" smtClean="0">
              <a:latin typeface="Constantia"/>
              <a:cs typeface="Constantia"/>
            </a:rPr>
            <a:t>lastid</a:t>
          </a:r>
          <a:endParaRPr lang="en-US" sz="1200" dirty="0">
            <a:latin typeface="Constantia"/>
            <a:cs typeface="Constantia"/>
          </a:endParaRPr>
        </a:p>
      </dgm:t>
    </dgm:pt>
    <dgm:pt modelId="{9A0046F6-5C49-D248-9BD7-E91900A41100}" type="parTrans" cxnId="{384975AE-7DF2-FB4A-8D36-6F75D4C71BAF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B20DA4B0-BAA2-D745-B5E1-BCDBFD3CE8FB}" type="sibTrans" cxnId="{384975AE-7DF2-FB4A-8D36-6F75D4C71BAF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60698015-07C2-CB42-BDF8-7CBB68576C98}">
      <dgm:prSet phldrT="[Text]" custT="1"/>
      <dgm:spPr/>
      <dgm:t>
        <a:bodyPr/>
        <a:lstStyle/>
        <a:p>
          <a:r>
            <a:rPr lang="en-US" sz="1200" dirty="0" err="1" smtClean="0">
              <a:latin typeface="Constantia"/>
              <a:cs typeface="Constantia"/>
            </a:rPr>
            <a:t>Instr</a:t>
          </a:r>
          <a:endParaRPr lang="en-US" sz="1200" dirty="0">
            <a:latin typeface="Constantia"/>
            <a:cs typeface="Constantia"/>
          </a:endParaRPr>
        </a:p>
      </dgm:t>
    </dgm:pt>
    <dgm:pt modelId="{51D61A21-A9D8-8641-8B96-1CF0F9C44F8F}" type="parTrans" cxnId="{BBECF404-955D-F446-9072-61EB916A14A5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AD09BA15-E15C-6641-BC0E-5122B9329B53}" type="sibTrans" cxnId="{BBECF404-955D-F446-9072-61EB916A14A5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828FF96B-CFCA-2A4A-932C-BBEE36CA89A8}">
      <dgm:prSet phldrT="[Text]" custT="1"/>
      <dgm:spPr/>
      <dgm:t>
        <a:bodyPr/>
        <a:lstStyle/>
        <a:p>
          <a:r>
            <a:rPr lang="en-US" sz="1200" dirty="0" smtClean="0">
              <a:latin typeface="Constantia"/>
              <a:cs typeface="Constantia"/>
            </a:rPr>
            <a:t>Instrument</a:t>
          </a:r>
          <a:endParaRPr lang="en-US" sz="1200" dirty="0">
            <a:latin typeface="Constantia"/>
            <a:cs typeface="Constantia"/>
          </a:endParaRPr>
        </a:p>
      </dgm:t>
    </dgm:pt>
    <dgm:pt modelId="{16AACA6F-7EA3-AC4B-AC6C-8B21996D0784}" type="parTrans" cxnId="{D22C557E-F2D1-D245-9C59-A2FEC3B7C9FF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BE1144FD-4E4A-B343-9585-16E541C7E5B8}" type="sibTrans" cxnId="{D22C557E-F2D1-D245-9C59-A2FEC3B7C9FF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9715DAE6-A19F-6640-945F-5A35F7B4E9AA}">
      <dgm:prSet phldrT="[Text]" custT="1"/>
      <dgm:spPr/>
      <dgm:t>
        <a:bodyPr/>
        <a:lstStyle/>
        <a:p>
          <a:r>
            <a:rPr lang="en-US" sz="1200" dirty="0" smtClean="0">
              <a:latin typeface="Constantia"/>
              <a:cs typeface="Constantia"/>
            </a:rPr>
            <a:t>Calibration</a:t>
          </a:r>
          <a:endParaRPr lang="en-US" sz="1200" dirty="0">
            <a:latin typeface="Constantia"/>
            <a:cs typeface="Constantia"/>
          </a:endParaRPr>
        </a:p>
      </dgm:t>
    </dgm:pt>
    <dgm:pt modelId="{E7D2AC51-414B-204D-A3D8-85ADA5A8C0E7}" type="parTrans" cxnId="{222ED421-C290-AD4D-B1EB-11F95095439F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95C8F129-7BA6-EC40-92FA-87077EC514FB}" type="sibTrans" cxnId="{222ED421-C290-AD4D-B1EB-11F95095439F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5105EE8E-A64F-624D-BCBB-CAB00C3BF792}">
      <dgm:prSet phldrT="[Text]" custT="1"/>
      <dgm:spPr/>
      <dgm:t>
        <a:bodyPr/>
        <a:lstStyle/>
        <a:p>
          <a:r>
            <a:rPr lang="en-US" sz="1200" dirty="0" smtClean="0">
              <a:latin typeface="Constantia"/>
              <a:cs typeface="Constantia"/>
            </a:rPr>
            <a:t>stage</a:t>
          </a:r>
          <a:endParaRPr lang="en-US" sz="1200" dirty="0">
            <a:latin typeface="Constantia"/>
            <a:cs typeface="Constantia"/>
          </a:endParaRPr>
        </a:p>
      </dgm:t>
    </dgm:pt>
    <dgm:pt modelId="{1759BCAF-67AA-6241-B101-D0FD2CF0C374}" type="parTrans" cxnId="{62045B9F-3E89-E943-968A-374196D4A141}">
      <dgm:prSet/>
      <dgm:spPr/>
      <dgm:t>
        <a:bodyPr/>
        <a:lstStyle/>
        <a:p>
          <a:endParaRPr lang="en-US" sz="1200">
            <a:latin typeface="Bank Gothic"/>
            <a:cs typeface="Bank Gothic"/>
          </a:endParaRPr>
        </a:p>
      </dgm:t>
    </dgm:pt>
    <dgm:pt modelId="{6810F762-784A-AE4D-9914-7761D05B29C1}" type="sibTrans" cxnId="{62045B9F-3E89-E943-968A-374196D4A141}">
      <dgm:prSet/>
      <dgm:spPr/>
      <dgm:t>
        <a:bodyPr/>
        <a:lstStyle/>
        <a:p>
          <a:endParaRPr lang="en-US" sz="1200">
            <a:latin typeface="Constantia"/>
            <a:cs typeface="Constantia"/>
          </a:endParaRPr>
        </a:p>
      </dgm:t>
    </dgm:pt>
    <dgm:pt modelId="{937BB564-83B1-3544-BB75-0DDF71ECB34D}">
      <dgm:prSet phldrT="[Text]" custT="1"/>
      <dgm:spPr/>
      <dgm:t>
        <a:bodyPr/>
        <a:lstStyle/>
        <a:p>
          <a:r>
            <a:rPr lang="en-US" sz="1200" dirty="0" smtClean="0">
              <a:latin typeface="Constantia"/>
              <a:cs typeface="Constantia"/>
            </a:rPr>
            <a:t>Response dir</a:t>
          </a:r>
          <a:endParaRPr lang="en-US" sz="1200" dirty="0">
            <a:latin typeface="Constantia"/>
            <a:cs typeface="Constantia"/>
          </a:endParaRPr>
        </a:p>
      </dgm:t>
    </dgm:pt>
    <dgm:pt modelId="{08D744F2-DBBE-BC43-98D1-E9B1C962D1A8}" type="parTrans" cxnId="{1131C7A6-446A-B141-BA59-7D75837FAB77}">
      <dgm:prSet/>
      <dgm:spPr/>
      <dgm:t>
        <a:bodyPr/>
        <a:lstStyle/>
        <a:p>
          <a:endParaRPr lang="en-US" sz="1200"/>
        </a:p>
      </dgm:t>
    </dgm:pt>
    <dgm:pt modelId="{DA05C6A8-5492-A64F-B956-F703C444BC85}" type="sibTrans" cxnId="{1131C7A6-446A-B141-BA59-7D75837FAB77}">
      <dgm:prSet/>
      <dgm:spPr/>
      <dgm:t>
        <a:bodyPr/>
        <a:lstStyle/>
        <a:p>
          <a:endParaRPr lang="en-US" sz="1200"/>
        </a:p>
      </dgm:t>
    </dgm:pt>
    <dgm:pt modelId="{EEE4E538-EBEA-2242-B975-C11E215CDFA2}" type="pres">
      <dgm:prSet presAssocID="{19988093-33C8-5B4A-9BA9-740F1617C48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389C21-9273-F84B-8906-3A42D1165D20}" type="pres">
      <dgm:prSet presAssocID="{19988093-33C8-5B4A-9BA9-740F1617C48B}" presName="hierFlow" presStyleCnt="0"/>
      <dgm:spPr/>
      <dgm:t>
        <a:bodyPr/>
        <a:lstStyle/>
        <a:p>
          <a:endParaRPr lang="en-US"/>
        </a:p>
      </dgm:t>
    </dgm:pt>
    <dgm:pt modelId="{90FBC5B2-2400-8F43-8FAC-C29B97EF5834}" type="pres">
      <dgm:prSet presAssocID="{19988093-33C8-5B4A-9BA9-740F1617C48B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A49B5B6-09AE-654D-8EDA-15DC2DD216B7}" type="pres">
      <dgm:prSet presAssocID="{2D4AA91B-80A2-844B-99BC-5AE4706CB219}" presName="Name14" presStyleCnt="0"/>
      <dgm:spPr/>
      <dgm:t>
        <a:bodyPr/>
        <a:lstStyle/>
        <a:p>
          <a:endParaRPr lang="en-US"/>
        </a:p>
      </dgm:t>
    </dgm:pt>
    <dgm:pt modelId="{BDA38977-AE65-7348-8688-323A8A2C3172}" type="pres">
      <dgm:prSet presAssocID="{2D4AA91B-80A2-844B-99BC-5AE4706CB219}" presName="level1Shape" presStyleLbl="node0" presStyleIdx="0" presStyleCnt="1" custScaleX="384166" custLinFactNeighborX="-13825" custLinFactNeighborY="-438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EA6A0B-99E1-D345-B259-67596219BAAF}" type="pres">
      <dgm:prSet presAssocID="{2D4AA91B-80A2-844B-99BC-5AE4706CB219}" presName="hierChild2" presStyleCnt="0"/>
      <dgm:spPr/>
      <dgm:t>
        <a:bodyPr/>
        <a:lstStyle/>
        <a:p>
          <a:endParaRPr lang="en-US"/>
        </a:p>
      </dgm:t>
    </dgm:pt>
    <dgm:pt modelId="{1AAFB5D3-CFDE-9B4E-9528-DFB867FF3E58}" type="pres">
      <dgm:prSet presAssocID="{47354031-272F-FA4F-AC8E-F6C55BB7F731}" presName="Name19" presStyleLbl="parChTrans1D2" presStyleIdx="0" presStyleCnt="9"/>
      <dgm:spPr/>
      <dgm:t>
        <a:bodyPr/>
        <a:lstStyle/>
        <a:p>
          <a:endParaRPr lang="en-US"/>
        </a:p>
      </dgm:t>
    </dgm:pt>
    <dgm:pt modelId="{03EB86B2-473A-3E40-B830-9899E577E67F}" type="pres">
      <dgm:prSet presAssocID="{F92FD64F-27FB-F346-97E5-9807614E49AD}" presName="Name21" presStyleCnt="0"/>
      <dgm:spPr/>
      <dgm:t>
        <a:bodyPr/>
        <a:lstStyle/>
        <a:p>
          <a:endParaRPr lang="en-US"/>
        </a:p>
      </dgm:t>
    </dgm:pt>
    <dgm:pt modelId="{A95A7A24-59C0-574A-B739-B8E91C6F35EC}" type="pres">
      <dgm:prSet presAssocID="{F92FD64F-27FB-F346-97E5-9807614E49AD}" presName="level2Shape" presStyleLbl="node2" presStyleIdx="0" presStyleCnt="9"/>
      <dgm:spPr/>
      <dgm:t>
        <a:bodyPr/>
        <a:lstStyle/>
        <a:p>
          <a:endParaRPr lang="en-US"/>
        </a:p>
      </dgm:t>
    </dgm:pt>
    <dgm:pt modelId="{590D61D4-9C6B-3E4E-90DC-CD4037938133}" type="pres">
      <dgm:prSet presAssocID="{F92FD64F-27FB-F346-97E5-9807614E49AD}" presName="hierChild3" presStyleCnt="0"/>
      <dgm:spPr/>
      <dgm:t>
        <a:bodyPr/>
        <a:lstStyle/>
        <a:p>
          <a:endParaRPr lang="en-US"/>
        </a:p>
      </dgm:t>
    </dgm:pt>
    <dgm:pt modelId="{7B1E5B52-0B4E-3D40-9964-B7F74653009D}" type="pres">
      <dgm:prSet presAssocID="{CEE4EC74-037A-294D-8EC5-82AA4E5B5631}" presName="Name19" presStyleLbl="parChTrans1D2" presStyleIdx="1" presStyleCnt="9"/>
      <dgm:spPr/>
      <dgm:t>
        <a:bodyPr/>
        <a:lstStyle/>
        <a:p>
          <a:endParaRPr lang="en-US"/>
        </a:p>
      </dgm:t>
    </dgm:pt>
    <dgm:pt modelId="{4375BCC0-C736-E549-883C-F9444F9C34B9}" type="pres">
      <dgm:prSet presAssocID="{3C390B9B-EF98-6144-A659-D3DC4CCDCAF0}" presName="Name21" presStyleCnt="0"/>
      <dgm:spPr/>
      <dgm:t>
        <a:bodyPr/>
        <a:lstStyle/>
        <a:p>
          <a:endParaRPr lang="en-US"/>
        </a:p>
      </dgm:t>
    </dgm:pt>
    <dgm:pt modelId="{75AC0C8E-837E-7F43-9405-9289B5CF0C0A}" type="pres">
      <dgm:prSet presAssocID="{3C390B9B-EF98-6144-A659-D3DC4CCDCAF0}" presName="level2Shape" presStyleLbl="node2" presStyleIdx="1" presStyleCnt="9"/>
      <dgm:spPr/>
      <dgm:t>
        <a:bodyPr/>
        <a:lstStyle/>
        <a:p>
          <a:endParaRPr lang="en-US"/>
        </a:p>
      </dgm:t>
    </dgm:pt>
    <dgm:pt modelId="{5780C737-A457-7C44-9385-82E12AF2AB7C}" type="pres">
      <dgm:prSet presAssocID="{3C390B9B-EF98-6144-A659-D3DC4CCDCAF0}" presName="hierChild3" presStyleCnt="0"/>
      <dgm:spPr/>
      <dgm:t>
        <a:bodyPr/>
        <a:lstStyle/>
        <a:p>
          <a:endParaRPr lang="en-US"/>
        </a:p>
      </dgm:t>
    </dgm:pt>
    <dgm:pt modelId="{423D47EA-5238-7F45-B1C1-9D1FA87EA460}" type="pres">
      <dgm:prSet presAssocID="{16AACA6F-7EA3-AC4B-AC6C-8B21996D0784}" presName="Name19" presStyleLbl="parChTrans1D2" presStyleIdx="2" presStyleCnt="9"/>
      <dgm:spPr/>
      <dgm:t>
        <a:bodyPr/>
        <a:lstStyle/>
        <a:p>
          <a:endParaRPr lang="en-US"/>
        </a:p>
      </dgm:t>
    </dgm:pt>
    <dgm:pt modelId="{0D9B1326-0CB1-664D-841F-3ED8007F9DBA}" type="pres">
      <dgm:prSet presAssocID="{828FF96B-CFCA-2A4A-932C-BBEE36CA89A8}" presName="Name21" presStyleCnt="0"/>
      <dgm:spPr/>
      <dgm:t>
        <a:bodyPr/>
        <a:lstStyle/>
        <a:p>
          <a:endParaRPr lang="en-US"/>
        </a:p>
      </dgm:t>
    </dgm:pt>
    <dgm:pt modelId="{3FED7823-B8DF-D24A-B003-F5109A99976F}" type="pres">
      <dgm:prSet presAssocID="{828FF96B-CFCA-2A4A-932C-BBEE36CA89A8}" presName="level2Shape" presStyleLbl="node2" presStyleIdx="2" presStyleCnt="9"/>
      <dgm:spPr/>
      <dgm:t>
        <a:bodyPr/>
        <a:lstStyle/>
        <a:p>
          <a:endParaRPr lang="en-US"/>
        </a:p>
      </dgm:t>
    </dgm:pt>
    <dgm:pt modelId="{8923802B-7C2A-0E40-B2D1-D29D5C4B8C17}" type="pres">
      <dgm:prSet presAssocID="{828FF96B-CFCA-2A4A-932C-BBEE36CA89A8}" presName="hierChild3" presStyleCnt="0"/>
      <dgm:spPr/>
      <dgm:t>
        <a:bodyPr/>
        <a:lstStyle/>
        <a:p>
          <a:endParaRPr lang="en-US"/>
        </a:p>
      </dgm:t>
    </dgm:pt>
    <dgm:pt modelId="{39DCFE08-020D-A840-8AB7-0A60AF6F65E2}" type="pres">
      <dgm:prSet presAssocID="{E7D2AC51-414B-204D-A3D8-85ADA5A8C0E7}" presName="Name19" presStyleLbl="parChTrans1D2" presStyleIdx="3" presStyleCnt="9"/>
      <dgm:spPr/>
      <dgm:t>
        <a:bodyPr/>
        <a:lstStyle/>
        <a:p>
          <a:endParaRPr lang="en-US"/>
        </a:p>
      </dgm:t>
    </dgm:pt>
    <dgm:pt modelId="{C24B7404-32BD-D743-9332-D7C31CFE3B14}" type="pres">
      <dgm:prSet presAssocID="{9715DAE6-A19F-6640-945F-5A35F7B4E9AA}" presName="Name21" presStyleCnt="0"/>
      <dgm:spPr/>
      <dgm:t>
        <a:bodyPr/>
        <a:lstStyle/>
        <a:p>
          <a:endParaRPr lang="en-US"/>
        </a:p>
      </dgm:t>
    </dgm:pt>
    <dgm:pt modelId="{6A5F68B0-6A78-274A-A5E8-DAC3F6E4C84F}" type="pres">
      <dgm:prSet presAssocID="{9715DAE6-A19F-6640-945F-5A35F7B4E9AA}" presName="level2Shape" presStyleLbl="node2" presStyleIdx="3" presStyleCnt="9"/>
      <dgm:spPr/>
      <dgm:t>
        <a:bodyPr/>
        <a:lstStyle/>
        <a:p>
          <a:endParaRPr lang="en-US"/>
        </a:p>
      </dgm:t>
    </dgm:pt>
    <dgm:pt modelId="{90ADA102-3617-F048-A628-4FDE03B1628F}" type="pres">
      <dgm:prSet presAssocID="{9715DAE6-A19F-6640-945F-5A35F7B4E9AA}" presName="hierChild3" presStyleCnt="0"/>
      <dgm:spPr/>
      <dgm:t>
        <a:bodyPr/>
        <a:lstStyle/>
        <a:p>
          <a:endParaRPr lang="en-US"/>
        </a:p>
      </dgm:t>
    </dgm:pt>
    <dgm:pt modelId="{85421728-EBB6-304C-A97A-D427621085A5}" type="pres">
      <dgm:prSet presAssocID="{1759BCAF-67AA-6241-B101-D0FD2CF0C374}" presName="Name19" presStyleLbl="parChTrans1D2" presStyleIdx="4" presStyleCnt="9"/>
      <dgm:spPr/>
      <dgm:t>
        <a:bodyPr/>
        <a:lstStyle/>
        <a:p>
          <a:endParaRPr lang="en-US"/>
        </a:p>
      </dgm:t>
    </dgm:pt>
    <dgm:pt modelId="{EBF1D124-1A7A-1244-8266-E4B7E9426810}" type="pres">
      <dgm:prSet presAssocID="{5105EE8E-A64F-624D-BCBB-CAB00C3BF792}" presName="Name21" presStyleCnt="0"/>
      <dgm:spPr/>
      <dgm:t>
        <a:bodyPr/>
        <a:lstStyle/>
        <a:p>
          <a:endParaRPr lang="en-US"/>
        </a:p>
      </dgm:t>
    </dgm:pt>
    <dgm:pt modelId="{0687EFFD-E4EB-4C4C-B788-0F3A2D47989F}" type="pres">
      <dgm:prSet presAssocID="{5105EE8E-A64F-624D-BCBB-CAB00C3BF792}" presName="level2Shape" presStyleLbl="node2" presStyleIdx="4" presStyleCnt="9"/>
      <dgm:spPr/>
      <dgm:t>
        <a:bodyPr/>
        <a:lstStyle/>
        <a:p>
          <a:endParaRPr lang="en-US"/>
        </a:p>
      </dgm:t>
    </dgm:pt>
    <dgm:pt modelId="{2B095174-D6F6-FD4D-86B5-A9A5A891C396}" type="pres">
      <dgm:prSet presAssocID="{5105EE8E-A64F-624D-BCBB-CAB00C3BF792}" presName="hierChild3" presStyleCnt="0"/>
      <dgm:spPr/>
      <dgm:t>
        <a:bodyPr/>
        <a:lstStyle/>
        <a:p>
          <a:endParaRPr lang="en-US"/>
        </a:p>
      </dgm:t>
    </dgm:pt>
    <dgm:pt modelId="{4DC56501-914A-1945-AE9E-D2DEB5CCD1DC}" type="pres">
      <dgm:prSet presAssocID="{38D40AE9-29D5-CE4B-8A6C-228C53C832C4}" presName="Name19" presStyleLbl="parChTrans1D2" presStyleIdx="5" presStyleCnt="9"/>
      <dgm:spPr/>
      <dgm:t>
        <a:bodyPr/>
        <a:lstStyle/>
        <a:p>
          <a:endParaRPr lang="en-US"/>
        </a:p>
      </dgm:t>
    </dgm:pt>
    <dgm:pt modelId="{E4EE7A6F-2669-2840-B7BE-D39CBF9FC97A}" type="pres">
      <dgm:prSet presAssocID="{6343B0AA-7B1F-544C-B9EE-2F42C5E617D4}" presName="Name21" presStyleCnt="0"/>
      <dgm:spPr/>
      <dgm:t>
        <a:bodyPr/>
        <a:lstStyle/>
        <a:p>
          <a:endParaRPr lang="en-US"/>
        </a:p>
      </dgm:t>
    </dgm:pt>
    <dgm:pt modelId="{7D189C12-72F1-5F4C-8552-991F1D9E9E6C}" type="pres">
      <dgm:prSet presAssocID="{6343B0AA-7B1F-544C-B9EE-2F42C5E617D4}" presName="level2Shape" presStyleLbl="node2" presStyleIdx="5" presStyleCnt="9"/>
      <dgm:spPr/>
      <dgm:t>
        <a:bodyPr/>
        <a:lstStyle/>
        <a:p>
          <a:endParaRPr lang="en-US"/>
        </a:p>
      </dgm:t>
    </dgm:pt>
    <dgm:pt modelId="{02E13C5F-0ACF-4747-A6D9-484DE3CC037E}" type="pres">
      <dgm:prSet presAssocID="{6343B0AA-7B1F-544C-B9EE-2F42C5E617D4}" presName="hierChild3" presStyleCnt="0"/>
      <dgm:spPr/>
      <dgm:t>
        <a:bodyPr/>
        <a:lstStyle/>
        <a:p>
          <a:endParaRPr lang="en-US"/>
        </a:p>
      </dgm:t>
    </dgm:pt>
    <dgm:pt modelId="{BAD96F89-9CC7-AE40-867B-FDB12CB69539}" type="pres">
      <dgm:prSet presAssocID="{9A0046F6-5C49-D248-9BD7-E91900A41100}" presName="Name19" presStyleLbl="parChTrans1D2" presStyleIdx="6" presStyleCnt="9"/>
      <dgm:spPr/>
      <dgm:t>
        <a:bodyPr/>
        <a:lstStyle/>
        <a:p>
          <a:endParaRPr lang="en-US"/>
        </a:p>
      </dgm:t>
    </dgm:pt>
    <dgm:pt modelId="{6CCE149E-AD58-6D41-A8F4-6334972F8981}" type="pres">
      <dgm:prSet presAssocID="{7909C6A8-59C0-0C42-9589-A235E86083A9}" presName="Name21" presStyleCnt="0"/>
      <dgm:spPr/>
      <dgm:t>
        <a:bodyPr/>
        <a:lstStyle/>
        <a:p>
          <a:endParaRPr lang="en-US"/>
        </a:p>
      </dgm:t>
    </dgm:pt>
    <dgm:pt modelId="{60F0BBBD-9836-3C4F-9A91-FB6F1414DBB8}" type="pres">
      <dgm:prSet presAssocID="{7909C6A8-59C0-0C42-9589-A235E86083A9}" presName="level2Shape" presStyleLbl="node2" presStyleIdx="6" presStyleCnt="9"/>
      <dgm:spPr/>
      <dgm:t>
        <a:bodyPr/>
        <a:lstStyle/>
        <a:p>
          <a:endParaRPr lang="en-US"/>
        </a:p>
      </dgm:t>
    </dgm:pt>
    <dgm:pt modelId="{5A889225-2373-5C47-9D96-E44F79D4A526}" type="pres">
      <dgm:prSet presAssocID="{7909C6A8-59C0-0C42-9589-A235E86083A9}" presName="hierChild3" presStyleCnt="0"/>
      <dgm:spPr/>
      <dgm:t>
        <a:bodyPr/>
        <a:lstStyle/>
        <a:p>
          <a:endParaRPr lang="en-US"/>
        </a:p>
      </dgm:t>
    </dgm:pt>
    <dgm:pt modelId="{7ACAE600-C984-7045-B04E-5A4FBFFD2F56}" type="pres">
      <dgm:prSet presAssocID="{51D61A21-A9D8-8641-8B96-1CF0F9C44F8F}" presName="Name19" presStyleLbl="parChTrans1D2" presStyleIdx="7" presStyleCnt="9"/>
      <dgm:spPr/>
      <dgm:t>
        <a:bodyPr/>
        <a:lstStyle/>
        <a:p>
          <a:endParaRPr lang="en-US"/>
        </a:p>
      </dgm:t>
    </dgm:pt>
    <dgm:pt modelId="{AD53D2C7-BEA4-DB46-8D34-BEAAABEE0438}" type="pres">
      <dgm:prSet presAssocID="{60698015-07C2-CB42-BDF8-7CBB68576C98}" presName="Name21" presStyleCnt="0"/>
      <dgm:spPr/>
      <dgm:t>
        <a:bodyPr/>
        <a:lstStyle/>
        <a:p>
          <a:endParaRPr lang="en-US"/>
        </a:p>
      </dgm:t>
    </dgm:pt>
    <dgm:pt modelId="{22C4FC89-0ADE-AA45-B25B-BDEBCD291C72}" type="pres">
      <dgm:prSet presAssocID="{60698015-07C2-CB42-BDF8-7CBB68576C98}" presName="level2Shape" presStyleLbl="node2" presStyleIdx="7" presStyleCnt="9"/>
      <dgm:spPr/>
      <dgm:t>
        <a:bodyPr/>
        <a:lstStyle/>
        <a:p>
          <a:endParaRPr lang="en-US"/>
        </a:p>
      </dgm:t>
    </dgm:pt>
    <dgm:pt modelId="{4426E668-85FF-AF4F-BC47-41AA8B9505F9}" type="pres">
      <dgm:prSet presAssocID="{60698015-07C2-CB42-BDF8-7CBB68576C98}" presName="hierChild3" presStyleCnt="0"/>
      <dgm:spPr/>
      <dgm:t>
        <a:bodyPr/>
        <a:lstStyle/>
        <a:p>
          <a:endParaRPr lang="en-US"/>
        </a:p>
      </dgm:t>
    </dgm:pt>
    <dgm:pt modelId="{B8E33FC5-DF28-2346-B8B8-92121BD338EB}" type="pres">
      <dgm:prSet presAssocID="{08D744F2-DBBE-BC43-98D1-E9B1C962D1A8}" presName="Name19" presStyleLbl="parChTrans1D2" presStyleIdx="8" presStyleCnt="9"/>
      <dgm:spPr/>
      <dgm:t>
        <a:bodyPr/>
        <a:lstStyle/>
        <a:p>
          <a:endParaRPr lang="en-US"/>
        </a:p>
      </dgm:t>
    </dgm:pt>
    <dgm:pt modelId="{80E5C5CB-DDFF-1441-BCCE-63C9A9F8FD34}" type="pres">
      <dgm:prSet presAssocID="{937BB564-83B1-3544-BB75-0DDF71ECB34D}" presName="Name21" presStyleCnt="0"/>
      <dgm:spPr/>
      <dgm:t>
        <a:bodyPr/>
        <a:lstStyle/>
        <a:p>
          <a:endParaRPr lang="en-US"/>
        </a:p>
      </dgm:t>
    </dgm:pt>
    <dgm:pt modelId="{84C6EC1A-833F-CF48-8540-B93F356FF465}" type="pres">
      <dgm:prSet presAssocID="{937BB564-83B1-3544-BB75-0DDF71ECB34D}" presName="level2Shape" presStyleLbl="node2" presStyleIdx="8" presStyleCnt="9"/>
      <dgm:spPr/>
      <dgm:t>
        <a:bodyPr/>
        <a:lstStyle/>
        <a:p>
          <a:endParaRPr lang="en-US"/>
        </a:p>
      </dgm:t>
    </dgm:pt>
    <dgm:pt modelId="{CD0B3C4A-B6D4-0146-81DF-42E8D8254925}" type="pres">
      <dgm:prSet presAssocID="{937BB564-83B1-3544-BB75-0DDF71ECB34D}" presName="hierChild3" presStyleCnt="0"/>
      <dgm:spPr/>
      <dgm:t>
        <a:bodyPr/>
        <a:lstStyle/>
        <a:p>
          <a:endParaRPr lang="en-US"/>
        </a:p>
      </dgm:t>
    </dgm:pt>
    <dgm:pt modelId="{ED550052-8809-F644-8A46-B7BD5902089A}" type="pres">
      <dgm:prSet presAssocID="{19988093-33C8-5B4A-9BA9-740F1617C48B}" presName="bgShapesFlow" presStyleCnt="0"/>
      <dgm:spPr/>
      <dgm:t>
        <a:bodyPr/>
        <a:lstStyle/>
        <a:p>
          <a:endParaRPr lang="en-US"/>
        </a:p>
      </dgm:t>
    </dgm:pt>
  </dgm:ptLst>
  <dgm:cxnLst>
    <dgm:cxn modelId="{384975AE-7DF2-FB4A-8D36-6F75D4C71BAF}" srcId="{2D4AA91B-80A2-844B-99BC-5AE4706CB219}" destId="{7909C6A8-59C0-0C42-9589-A235E86083A9}" srcOrd="6" destOrd="0" parTransId="{9A0046F6-5C49-D248-9BD7-E91900A41100}" sibTransId="{B20DA4B0-BAA2-D745-B5E1-BCDBFD3CE8FB}"/>
    <dgm:cxn modelId="{BBECF404-955D-F446-9072-61EB916A14A5}" srcId="{2D4AA91B-80A2-844B-99BC-5AE4706CB219}" destId="{60698015-07C2-CB42-BDF8-7CBB68576C98}" srcOrd="7" destOrd="0" parTransId="{51D61A21-A9D8-8641-8B96-1CF0F9C44F8F}" sibTransId="{AD09BA15-E15C-6641-BC0E-5122B9329B53}"/>
    <dgm:cxn modelId="{A40A024B-4A35-8A41-9A2C-0516350BA5F1}" type="presOf" srcId="{937BB564-83B1-3544-BB75-0DDF71ECB34D}" destId="{84C6EC1A-833F-CF48-8540-B93F356FF465}" srcOrd="0" destOrd="0" presId="urn:microsoft.com/office/officeart/2005/8/layout/hierarchy6"/>
    <dgm:cxn modelId="{1AFCA16F-2278-094C-9AC7-61AF3ABEA366}" type="presOf" srcId="{6343B0AA-7B1F-544C-B9EE-2F42C5E617D4}" destId="{7D189C12-72F1-5F4C-8552-991F1D9E9E6C}" srcOrd="0" destOrd="0" presId="urn:microsoft.com/office/officeart/2005/8/layout/hierarchy6"/>
    <dgm:cxn modelId="{BBE9AFC7-6551-A048-AF7E-A8FB6E431ED2}" type="presOf" srcId="{5105EE8E-A64F-624D-BCBB-CAB00C3BF792}" destId="{0687EFFD-E4EB-4C4C-B788-0F3A2D47989F}" srcOrd="0" destOrd="0" presId="urn:microsoft.com/office/officeart/2005/8/layout/hierarchy6"/>
    <dgm:cxn modelId="{960105A0-8EAA-104E-A799-CECEC02E28F0}" type="presOf" srcId="{38D40AE9-29D5-CE4B-8A6C-228C53C832C4}" destId="{4DC56501-914A-1945-AE9E-D2DEB5CCD1DC}" srcOrd="0" destOrd="0" presId="urn:microsoft.com/office/officeart/2005/8/layout/hierarchy6"/>
    <dgm:cxn modelId="{695CE976-3FA0-484B-B412-3599F27F6F80}" type="presOf" srcId="{F92FD64F-27FB-F346-97E5-9807614E49AD}" destId="{A95A7A24-59C0-574A-B739-B8E91C6F35EC}" srcOrd="0" destOrd="0" presId="urn:microsoft.com/office/officeart/2005/8/layout/hierarchy6"/>
    <dgm:cxn modelId="{1357A300-52FA-2147-B26C-85517A6F4247}" type="presOf" srcId="{E7D2AC51-414B-204D-A3D8-85ADA5A8C0E7}" destId="{39DCFE08-020D-A840-8AB7-0A60AF6F65E2}" srcOrd="0" destOrd="0" presId="urn:microsoft.com/office/officeart/2005/8/layout/hierarchy6"/>
    <dgm:cxn modelId="{93DA8078-EBF7-CE4F-8861-9EDFA9C283AC}" type="presOf" srcId="{08D744F2-DBBE-BC43-98D1-E9B1C962D1A8}" destId="{B8E33FC5-DF28-2346-B8B8-92121BD338EB}" srcOrd="0" destOrd="0" presId="urn:microsoft.com/office/officeart/2005/8/layout/hierarchy6"/>
    <dgm:cxn modelId="{BA9A2C08-5CBC-1044-B683-5A50B7B809AD}" srcId="{2D4AA91B-80A2-844B-99BC-5AE4706CB219}" destId="{6343B0AA-7B1F-544C-B9EE-2F42C5E617D4}" srcOrd="5" destOrd="0" parTransId="{38D40AE9-29D5-CE4B-8A6C-228C53C832C4}" sibTransId="{0FE2286C-B2FB-534E-A3E5-C723172EBF27}"/>
    <dgm:cxn modelId="{6EAF7107-28DE-C840-AB9F-ACFF6945E0F2}" type="presOf" srcId="{9A0046F6-5C49-D248-9BD7-E91900A41100}" destId="{BAD96F89-9CC7-AE40-867B-FDB12CB69539}" srcOrd="0" destOrd="0" presId="urn:microsoft.com/office/officeart/2005/8/layout/hierarchy6"/>
    <dgm:cxn modelId="{C5209AA7-7F90-CF41-B719-82FB1991E477}" type="presOf" srcId="{16AACA6F-7EA3-AC4B-AC6C-8B21996D0784}" destId="{423D47EA-5238-7F45-B1C1-9D1FA87EA460}" srcOrd="0" destOrd="0" presId="urn:microsoft.com/office/officeart/2005/8/layout/hierarchy6"/>
    <dgm:cxn modelId="{0BBDB879-BE70-024D-8C19-9DBF2DA0DFBA}" type="presOf" srcId="{47354031-272F-FA4F-AC8E-F6C55BB7F731}" destId="{1AAFB5D3-CFDE-9B4E-9528-DFB867FF3E58}" srcOrd="0" destOrd="0" presId="urn:microsoft.com/office/officeart/2005/8/layout/hierarchy6"/>
    <dgm:cxn modelId="{222ED421-C290-AD4D-B1EB-11F95095439F}" srcId="{2D4AA91B-80A2-844B-99BC-5AE4706CB219}" destId="{9715DAE6-A19F-6640-945F-5A35F7B4E9AA}" srcOrd="3" destOrd="0" parTransId="{E7D2AC51-414B-204D-A3D8-85ADA5A8C0E7}" sibTransId="{95C8F129-7BA6-EC40-92FA-87077EC514FB}"/>
    <dgm:cxn modelId="{24D252D2-623A-A847-AD1E-5EA69BAA41CF}" type="presOf" srcId="{9715DAE6-A19F-6640-945F-5A35F7B4E9AA}" destId="{6A5F68B0-6A78-274A-A5E8-DAC3F6E4C84F}" srcOrd="0" destOrd="0" presId="urn:microsoft.com/office/officeart/2005/8/layout/hierarchy6"/>
    <dgm:cxn modelId="{94838077-BA3A-144F-92DF-F7047D5EDE91}" type="presOf" srcId="{828FF96B-CFCA-2A4A-932C-BBEE36CA89A8}" destId="{3FED7823-B8DF-D24A-B003-F5109A99976F}" srcOrd="0" destOrd="0" presId="urn:microsoft.com/office/officeart/2005/8/layout/hierarchy6"/>
    <dgm:cxn modelId="{9DABF7D8-903F-E84D-8352-932645E851C5}" srcId="{19988093-33C8-5B4A-9BA9-740F1617C48B}" destId="{2D4AA91B-80A2-844B-99BC-5AE4706CB219}" srcOrd="0" destOrd="0" parTransId="{01BF58C1-2722-944E-B884-DC7DF36B0236}" sibTransId="{88D87179-3360-F34A-9EE5-06B9B80A4EBA}"/>
    <dgm:cxn modelId="{719B1B4F-7B88-6841-849A-EE55CDF62252}" type="presOf" srcId="{3C390B9B-EF98-6144-A659-D3DC4CCDCAF0}" destId="{75AC0C8E-837E-7F43-9405-9289B5CF0C0A}" srcOrd="0" destOrd="0" presId="urn:microsoft.com/office/officeart/2005/8/layout/hierarchy6"/>
    <dgm:cxn modelId="{BCA57E3F-0D7D-8943-9A3E-718070566136}" type="presOf" srcId="{60698015-07C2-CB42-BDF8-7CBB68576C98}" destId="{22C4FC89-0ADE-AA45-B25B-BDEBCD291C72}" srcOrd="0" destOrd="0" presId="urn:microsoft.com/office/officeart/2005/8/layout/hierarchy6"/>
    <dgm:cxn modelId="{3C3AAEC9-B92C-7A45-BBDD-FB136C0BB8CB}" srcId="{2D4AA91B-80A2-844B-99BC-5AE4706CB219}" destId="{3C390B9B-EF98-6144-A659-D3DC4CCDCAF0}" srcOrd="1" destOrd="0" parTransId="{CEE4EC74-037A-294D-8EC5-82AA4E5B5631}" sibTransId="{9E19DF85-99E1-C64D-BC70-AD3857A52CCB}"/>
    <dgm:cxn modelId="{62045B9F-3E89-E943-968A-374196D4A141}" srcId="{2D4AA91B-80A2-844B-99BC-5AE4706CB219}" destId="{5105EE8E-A64F-624D-BCBB-CAB00C3BF792}" srcOrd="4" destOrd="0" parTransId="{1759BCAF-67AA-6241-B101-D0FD2CF0C374}" sibTransId="{6810F762-784A-AE4D-9914-7761D05B29C1}"/>
    <dgm:cxn modelId="{110FC280-7428-AB48-9267-466F2B6A1B63}" type="presOf" srcId="{2D4AA91B-80A2-844B-99BC-5AE4706CB219}" destId="{BDA38977-AE65-7348-8688-323A8A2C3172}" srcOrd="0" destOrd="0" presId="urn:microsoft.com/office/officeart/2005/8/layout/hierarchy6"/>
    <dgm:cxn modelId="{73D606E2-1818-7A4D-9310-25152F3E621A}" type="presOf" srcId="{CEE4EC74-037A-294D-8EC5-82AA4E5B5631}" destId="{7B1E5B52-0B4E-3D40-9964-B7F74653009D}" srcOrd="0" destOrd="0" presId="urn:microsoft.com/office/officeart/2005/8/layout/hierarchy6"/>
    <dgm:cxn modelId="{1131C7A6-446A-B141-BA59-7D75837FAB77}" srcId="{2D4AA91B-80A2-844B-99BC-5AE4706CB219}" destId="{937BB564-83B1-3544-BB75-0DDF71ECB34D}" srcOrd="8" destOrd="0" parTransId="{08D744F2-DBBE-BC43-98D1-E9B1C962D1A8}" sibTransId="{DA05C6A8-5492-A64F-B956-F703C444BC85}"/>
    <dgm:cxn modelId="{21276FDE-32BA-7142-A468-5FA7C50BD2A4}" srcId="{2D4AA91B-80A2-844B-99BC-5AE4706CB219}" destId="{F92FD64F-27FB-F346-97E5-9807614E49AD}" srcOrd="0" destOrd="0" parTransId="{47354031-272F-FA4F-AC8E-F6C55BB7F731}" sibTransId="{C9DA7139-FCB5-ED43-B121-1E5C7A92BF44}"/>
    <dgm:cxn modelId="{D22C557E-F2D1-D245-9C59-A2FEC3B7C9FF}" srcId="{2D4AA91B-80A2-844B-99BC-5AE4706CB219}" destId="{828FF96B-CFCA-2A4A-932C-BBEE36CA89A8}" srcOrd="2" destOrd="0" parTransId="{16AACA6F-7EA3-AC4B-AC6C-8B21996D0784}" sibTransId="{BE1144FD-4E4A-B343-9585-16E541C7E5B8}"/>
    <dgm:cxn modelId="{58C6F315-520A-8C4A-A20B-806CF6A3F61B}" type="presOf" srcId="{19988093-33C8-5B4A-9BA9-740F1617C48B}" destId="{EEE4E538-EBEA-2242-B975-C11E215CDFA2}" srcOrd="0" destOrd="0" presId="urn:microsoft.com/office/officeart/2005/8/layout/hierarchy6"/>
    <dgm:cxn modelId="{01E2DDAF-9DB4-8F49-82CF-6A2087180E91}" type="presOf" srcId="{51D61A21-A9D8-8641-8B96-1CF0F9C44F8F}" destId="{7ACAE600-C984-7045-B04E-5A4FBFFD2F56}" srcOrd="0" destOrd="0" presId="urn:microsoft.com/office/officeart/2005/8/layout/hierarchy6"/>
    <dgm:cxn modelId="{3A483D2A-38A6-8048-81CC-EB762DD4D4AF}" type="presOf" srcId="{1759BCAF-67AA-6241-B101-D0FD2CF0C374}" destId="{85421728-EBB6-304C-A97A-D427621085A5}" srcOrd="0" destOrd="0" presId="urn:microsoft.com/office/officeart/2005/8/layout/hierarchy6"/>
    <dgm:cxn modelId="{9B320188-4BE9-3E40-8CBC-8C66A2B428B4}" type="presOf" srcId="{7909C6A8-59C0-0C42-9589-A235E86083A9}" destId="{60F0BBBD-9836-3C4F-9A91-FB6F1414DBB8}" srcOrd="0" destOrd="0" presId="urn:microsoft.com/office/officeart/2005/8/layout/hierarchy6"/>
    <dgm:cxn modelId="{374F1E4E-638A-EA47-A1F1-3DF1DD74025E}" type="presParOf" srcId="{EEE4E538-EBEA-2242-B975-C11E215CDFA2}" destId="{2A389C21-9273-F84B-8906-3A42D1165D20}" srcOrd="0" destOrd="0" presId="urn:microsoft.com/office/officeart/2005/8/layout/hierarchy6"/>
    <dgm:cxn modelId="{4A9A132A-0F67-6343-950B-8E153F0A6844}" type="presParOf" srcId="{2A389C21-9273-F84B-8906-3A42D1165D20}" destId="{90FBC5B2-2400-8F43-8FAC-C29B97EF5834}" srcOrd="0" destOrd="0" presId="urn:microsoft.com/office/officeart/2005/8/layout/hierarchy6"/>
    <dgm:cxn modelId="{0F1EB030-445F-C54A-9288-60B0FD5956E7}" type="presParOf" srcId="{90FBC5B2-2400-8F43-8FAC-C29B97EF5834}" destId="{5A49B5B6-09AE-654D-8EDA-15DC2DD216B7}" srcOrd="0" destOrd="0" presId="urn:microsoft.com/office/officeart/2005/8/layout/hierarchy6"/>
    <dgm:cxn modelId="{272B4405-939F-5444-9CF2-87EFA804D8A5}" type="presParOf" srcId="{5A49B5B6-09AE-654D-8EDA-15DC2DD216B7}" destId="{BDA38977-AE65-7348-8688-323A8A2C3172}" srcOrd="0" destOrd="0" presId="urn:microsoft.com/office/officeart/2005/8/layout/hierarchy6"/>
    <dgm:cxn modelId="{39D04302-CB74-E44D-983D-ACE6D04FF965}" type="presParOf" srcId="{5A49B5B6-09AE-654D-8EDA-15DC2DD216B7}" destId="{FDEA6A0B-99E1-D345-B259-67596219BAAF}" srcOrd="1" destOrd="0" presId="urn:microsoft.com/office/officeart/2005/8/layout/hierarchy6"/>
    <dgm:cxn modelId="{A8CA5B80-D739-214F-B062-2C4847A68AE6}" type="presParOf" srcId="{FDEA6A0B-99E1-D345-B259-67596219BAAF}" destId="{1AAFB5D3-CFDE-9B4E-9528-DFB867FF3E58}" srcOrd="0" destOrd="0" presId="urn:microsoft.com/office/officeart/2005/8/layout/hierarchy6"/>
    <dgm:cxn modelId="{8DEA2E23-0EA6-0545-8DF6-CAE3A66318F5}" type="presParOf" srcId="{FDEA6A0B-99E1-D345-B259-67596219BAAF}" destId="{03EB86B2-473A-3E40-B830-9899E577E67F}" srcOrd="1" destOrd="0" presId="urn:microsoft.com/office/officeart/2005/8/layout/hierarchy6"/>
    <dgm:cxn modelId="{715D9BF9-A952-8948-88C6-5583E993C1D1}" type="presParOf" srcId="{03EB86B2-473A-3E40-B830-9899E577E67F}" destId="{A95A7A24-59C0-574A-B739-B8E91C6F35EC}" srcOrd="0" destOrd="0" presId="urn:microsoft.com/office/officeart/2005/8/layout/hierarchy6"/>
    <dgm:cxn modelId="{CB12A6CA-3325-2F48-8DB3-D41723B0F808}" type="presParOf" srcId="{03EB86B2-473A-3E40-B830-9899E577E67F}" destId="{590D61D4-9C6B-3E4E-90DC-CD4037938133}" srcOrd="1" destOrd="0" presId="urn:microsoft.com/office/officeart/2005/8/layout/hierarchy6"/>
    <dgm:cxn modelId="{5B4B3047-A0DB-944C-BC39-AF6D8D25AA29}" type="presParOf" srcId="{FDEA6A0B-99E1-D345-B259-67596219BAAF}" destId="{7B1E5B52-0B4E-3D40-9964-B7F74653009D}" srcOrd="2" destOrd="0" presId="urn:microsoft.com/office/officeart/2005/8/layout/hierarchy6"/>
    <dgm:cxn modelId="{AAB58144-CEA9-B54A-B4AF-4B0705AE3FE0}" type="presParOf" srcId="{FDEA6A0B-99E1-D345-B259-67596219BAAF}" destId="{4375BCC0-C736-E549-883C-F9444F9C34B9}" srcOrd="3" destOrd="0" presId="urn:microsoft.com/office/officeart/2005/8/layout/hierarchy6"/>
    <dgm:cxn modelId="{DC6FB79B-2602-6544-9F6D-84B08BCF06E4}" type="presParOf" srcId="{4375BCC0-C736-E549-883C-F9444F9C34B9}" destId="{75AC0C8E-837E-7F43-9405-9289B5CF0C0A}" srcOrd="0" destOrd="0" presId="urn:microsoft.com/office/officeart/2005/8/layout/hierarchy6"/>
    <dgm:cxn modelId="{6D11955F-1547-774F-9B14-9CB1A2520C29}" type="presParOf" srcId="{4375BCC0-C736-E549-883C-F9444F9C34B9}" destId="{5780C737-A457-7C44-9385-82E12AF2AB7C}" srcOrd="1" destOrd="0" presId="urn:microsoft.com/office/officeart/2005/8/layout/hierarchy6"/>
    <dgm:cxn modelId="{A768C2C1-6EED-2747-A132-A0361E0A8A15}" type="presParOf" srcId="{FDEA6A0B-99E1-D345-B259-67596219BAAF}" destId="{423D47EA-5238-7F45-B1C1-9D1FA87EA460}" srcOrd="4" destOrd="0" presId="urn:microsoft.com/office/officeart/2005/8/layout/hierarchy6"/>
    <dgm:cxn modelId="{BEB1FE3F-94EC-374F-A8E1-17BB14CB2FA5}" type="presParOf" srcId="{FDEA6A0B-99E1-D345-B259-67596219BAAF}" destId="{0D9B1326-0CB1-664D-841F-3ED8007F9DBA}" srcOrd="5" destOrd="0" presId="urn:microsoft.com/office/officeart/2005/8/layout/hierarchy6"/>
    <dgm:cxn modelId="{04370E29-224C-7E47-8BF4-CA0C41C015AD}" type="presParOf" srcId="{0D9B1326-0CB1-664D-841F-3ED8007F9DBA}" destId="{3FED7823-B8DF-D24A-B003-F5109A99976F}" srcOrd="0" destOrd="0" presId="urn:microsoft.com/office/officeart/2005/8/layout/hierarchy6"/>
    <dgm:cxn modelId="{3965FF6C-F38E-2E4C-8D0C-9CC11EC1B274}" type="presParOf" srcId="{0D9B1326-0CB1-664D-841F-3ED8007F9DBA}" destId="{8923802B-7C2A-0E40-B2D1-D29D5C4B8C17}" srcOrd="1" destOrd="0" presId="urn:microsoft.com/office/officeart/2005/8/layout/hierarchy6"/>
    <dgm:cxn modelId="{E43C03DF-C8F0-2A4F-81A3-6FAFED4C06FE}" type="presParOf" srcId="{FDEA6A0B-99E1-D345-B259-67596219BAAF}" destId="{39DCFE08-020D-A840-8AB7-0A60AF6F65E2}" srcOrd="6" destOrd="0" presId="urn:microsoft.com/office/officeart/2005/8/layout/hierarchy6"/>
    <dgm:cxn modelId="{7B3AC1B9-F469-C444-A33F-07188C0DE948}" type="presParOf" srcId="{FDEA6A0B-99E1-D345-B259-67596219BAAF}" destId="{C24B7404-32BD-D743-9332-D7C31CFE3B14}" srcOrd="7" destOrd="0" presId="urn:microsoft.com/office/officeart/2005/8/layout/hierarchy6"/>
    <dgm:cxn modelId="{0B106A69-9524-3C4F-8218-CF8FC27F9BA1}" type="presParOf" srcId="{C24B7404-32BD-D743-9332-D7C31CFE3B14}" destId="{6A5F68B0-6A78-274A-A5E8-DAC3F6E4C84F}" srcOrd="0" destOrd="0" presId="urn:microsoft.com/office/officeart/2005/8/layout/hierarchy6"/>
    <dgm:cxn modelId="{6D1FA91D-1FE2-0247-B276-FBA33B681CD9}" type="presParOf" srcId="{C24B7404-32BD-D743-9332-D7C31CFE3B14}" destId="{90ADA102-3617-F048-A628-4FDE03B1628F}" srcOrd="1" destOrd="0" presId="urn:microsoft.com/office/officeart/2005/8/layout/hierarchy6"/>
    <dgm:cxn modelId="{87C0725D-36D8-D44E-8796-74BD328D91E5}" type="presParOf" srcId="{FDEA6A0B-99E1-D345-B259-67596219BAAF}" destId="{85421728-EBB6-304C-A97A-D427621085A5}" srcOrd="8" destOrd="0" presId="urn:microsoft.com/office/officeart/2005/8/layout/hierarchy6"/>
    <dgm:cxn modelId="{A365DFAC-66B4-1B45-9386-BE4452F56E5F}" type="presParOf" srcId="{FDEA6A0B-99E1-D345-B259-67596219BAAF}" destId="{EBF1D124-1A7A-1244-8266-E4B7E9426810}" srcOrd="9" destOrd="0" presId="urn:microsoft.com/office/officeart/2005/8/layout/hierarchy6"/>
    <dgm:cxn modelId="{904AC3F9-9D55-764C-867D-53693676A448}" type="presParOf" srcId="{EBF1D124-1A7A-1244-8266-E4B7E9426810}" destId="{0687EFFD-E4EB-4C4C-B788-0F3A2D47989F}" srcOrd="0" destOrd="0" presId="urn:microsoft.com/office/officeart/2005/8/layout/hierarchy6"/>
    <dgm:cxn modelId="{5F689617-2357-B942-AD94-6561E434F342}" type="presParOf" srcId="{EBF1D124-1A7A-1244-8266-E4B7E9426810}" destId="{2B095174-D6F6-FD4D-86B5-A9A5A891C396}" srcOrd="1" destOrd="0" presId="urn:microsoft.com/office/officeart/2005/8/layout/hierarchy6"/>
    <dgm:cxn modelId="{B3C7902B-7899-0A41-9A31-D7B8F9DA0D57}" type="presParOf" srcId="{FDEA6A0B-99E1-D345-B259-67596219BAAF}" destId="{4DC56501-914A-1945-AE9E-D2DEB5CCD1DC}" srcOrd="10" destOrd="0" presId="urn:microsoft.com/office/officeart/2005/8/layout/hierarchy6"/>
    <dgm:cxn modelId="{25E2173D-EF51-4D41-BCA4-4EF26C0CF1B9}" type="presParOf" srcId="{FDEA6A0B-99E1-D345-B259-67596219BAAF}" destId="{E4EE7A6F-2669-2840-B7BE-D39CBF9FC97A}" srcOrd="11" destOrd="0" presId="urn:microsoft.com/office/officeart/2005/8/layout/hierarchy6"/>
    <dgm:cxn modelId="{32734F11-C7BE-DF4B-820B-EC281EB80D96}" type="presParOf" srcId="{E4EE7A6F-2669-2840-B7BE-D39CBF9FC97A}" destId="{7D189C12-72F1-5F4C-8552-991F1D9E9E6C}" srcOrd="0" destOrd="0" presId="urn:microsoft.com/office/officeart/2005/8/layout/hierarchy6"/>
    <dgm:cxn modelId="{D6A333D5-64BF-E147-B646-1C912274EA8A}" type="presParOf" srcId="{E4EE7A6F-2669-2840-B7BE-D39CBF9FC97A}" destId="{02E13C5F-0ACF-4747-A6D9-484DE3CC037E}" srcOrd="1" destOrd="0" presId="urn:microsoft.com/office/officeart/2005/8/layout/hierarchy6"/>
    <dgm:cxn modelId="{9037A63B-3B8F-A342-97D5-3C67807BB141}" type="presParOf" srcId="{FDEA6A0B-99E1-D345-B259-67596219BAAF}" destId="{BAD96F89-9CC7-AE40-867B-FDB12CB69539}" srcOrd="12" destOrd="0" presId="urn:microsoft.com/office/officeart/2005/8/layout/hierarchy6"/>
    <dgm:cxn modelId="{A41AC701-D2D4-5D4F-BAA6-E4E535B3407B}" type="presParOf" srcId="{FDEA6A0B-99E1-D345-B259-67596219BAAF}" destId="{6CCE149E-AD58-6D41-A8F4-6334972F8981}" srcOrd="13" destOrd="0" presId="urn:microsoft.com/office/officeart/2005/8/layout/hierarchy6"/>
    <dgm:cxn modelId="{BF6A6FA2-099A-F644-A068-6BC3A16E3ECA}" type="presParOf" srcId="{6CCE149E-AD58-6D41-A8F4-6334972F8981}" destId="{60F0BBBD-9836-3C4F-9A91-FB6F1414DBB8}" srcOrd="0" destOrd="0" presId="urn:microsoft.com/office/officeart/2005/8/layout/hierarchy6"/>
    <dgm:cxn modelId="{B9D1B85F-3FA0-5046-9949-ACFFA9EE25A0}" type="presParOf" srcId="{6CCE149E-AD58-6D41-A8F4-6334972F8981}" destId="{5A889225-2373-5C47-9D96-E44F79D4A526}" srcOrd="1" destOrd="0" presId="urn:microsoft.com/office/officeart/2005/8/layout/hierarchy6"/>
    <dgm:cxn modelId="{06287B04-8AB4-5A43-BEB7-6D66ACC25670}" type="presParOf" srcId="{FDEA6A0B-99E1-D345-B259-67596219BAAF}" destId="{7ACAE600-C984-7045-B04E-5A4FBFFD2F56}" srcOrd="14" destOrd="0" presId="urn:microsoft.com/office/officeart/2005/8/layout/hierarchy6"/>
    <dgm:cxn modelId="{CFA02D2D-A101-1149-982B-9425D81036BB}" type="presParOf" srcId="{FDEA6A0B-99E1-D345-B259-67596219BAAF}" destId="{AD53D2C7-BEA4-DB46-8D34-BEAAABEE0438}" srcOrd="15" destOrd="0" presId="urn:microsoft.com/office/officeart/2005/8/layout/hierarchy6"/>
    <dgm:cxn modelId="{96A862C4-7745-B345-AE06-D6D0085EAD1A}" type="presParOf" srcId="{AD53D2C7-BEA4-DB46-8D34-BEAAABEE0438}" destId="{22C4FC89-0ADE-AA45-B25B-BDEBCD291C72}" srcOrd="0" destOrd="0" presId="urn:microsoft.com/office/officeart/2005/8/layout/hierarchy6"/>
    <dgm:cxn modelId="{6DE7FBF7-A21F-5949-B8C7-0FD27EDAC7DE}" type="presParOf" srcId="{AD53D2C7-BEA4-DB46-8D34-BEAAABEE0438}" destId="{4426E668-85FF-AF4F-BC47-41AA8B9505F9}" srcOrd="1" destOrd="0" presId="urn:microsoft.com/office/officeart/2005/8/layout/hierarchy6"/>
    <dgm:cxn modelId="{4C04C5ED-86DB-2145-808E-823F2B0DF906}" type="presParOf" srcId="{FDEA6A0B-99E1-D345-B259-67596219BAAF}" destId="{B8E33FC5-DF28-2346-B8B8-92121BD338EB}" srcOrd="16" destOrd="0" presId="urn:microsoft.com/office/officeart/2005/8/layout/hierarchy6"/>
    <dgm:cxn modelId="{3FF7140A-9003-BC4D-B437-EF42A9475670}" type="presParOf" srcId="{FDEA6A0B-99E1-D345-B259-67596219BAAF}" destId="{80E5C5CB-DDFF-1441-BCCE-63C9A9F8FD34}" srcOrd="17" destOrd="0" presId="urn:microsoft.com/office/officeart/2005/8/layout/hierarchy6"/>
    <dgm:cxn modelId="{73CFA74A-2A3D-3949-9D24-6777CD516805}" type="presParOf" srcId="{80E5C5CB-DDFF-1441-BCCE-63C9A9F8FD34}" destId="{84C6EC1A-833F-CF48-8540-B93F356FF465}" srcOrd="0" destOrd="0" presId="urn:microsoft.com/office/officeart/2005/8/layout/hierarchy6"/>
    <dgm:cxn modelId="{C440D1FE-83F8-1D4B-A777-3145E89D465A}" type="presParOf" srcId="{80E5C5CB-DDFF-1441-BCCE-63C9A9F8FD34}" destId="{CD0B3C4A-B6D4-0146-81DF-42E8D8254925}" srcOrd="1" destOrd="0" presId="urn:microsoft.com/office/officeart/2005/8/layout/hierarchy6"/>
    <dgm:cxn modelId="{9BF16B0C-722B-D447-B219-2F747B6957AB}" type="presParOf" srcId="{EEE4E538-EBEA-2242-B975-C11E215CDFA2}" destId="{ED550052-8809-F644-8A46-B7BD5902089A}" srcOrd="1" destOrd="0" presId="urn:microsoft.com/office/officeart/2005/8/layout/hierarchy6"/>
  </dgm:cxnLst>
  <dgm:bg>
    <a:effectLst>
      <a:outerShdw blurRad="50800" dist="38100" dir="5400000">
        <a:srgbClr val="000000">
          <a:alpha val="43000"/>
        </a:srgb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04E728-8287-5341-B9FD-098D49ABD114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1856BCE-6562-2242-A9A2-5DF7D61D954E}">
      <dgm:prSet phldrT="[Text]" custT="1"/>
      <dgm:spPr/>
      <dgm:t>
        <a:bodyPr/>
        <a:lstStyle/>
        <a:p>
          <a:r>
            <a:rPr lang="en-US" sz="2800" b="1" dirty="0" smtClean="0">
              <a:latin typeface="+mn-lt"/>
            </a:rPr>
            <a:t>ANTELOPE / Real time</a:t>
          </a:r>
          <a:endParaRPr lang="en-US" sz="2800" b="1" dirty="0">
            <a:latin typeface="+mn-lt"/>
          </a:endParaRPr>
        </a:p>
      </dgm:t>
    </dgm:pt>
    <dgm:pt modelId="{693D368F-D0CF-0548-B4D0-35A1ED22C20C}" type="parTrans" cxnId="{80682744-5CB5-0B44-8CB4-656ABC4A2A7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9168D24-E0D4-3842-814E-FADC18384F43}" type="sibTrans" cxnId="{80682744-5CB5-0B44-8CB4-656ABC4A2A7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6122FD6-8B1D-D743-BCC3-A3704B2F5EE2}" type="pres">
      <dgm:prSet presAssocID="{A504E728-8287-5341-B9FD-098D49ABD1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5E4267-8F48-9A49-AB5C-130BA622800A}" type="pres">
      <dgm:prSet presAssocID="{51856BCE-6562-2242-A9A2-5DF7D61D954E}" presName="boxAndChildren" presStyleCnt="0"/>
      <dgm:spPr/>
      <dgm:t>
        <a:bodyPr/>
        <a:lstStyle/>
        <a:p>
          <a:endParaRPr lang="en-US"/>
        </a:p>
      </dgm:t>
    </dgm:pt>
    <dgm:pt modelId="{BC4D92FA-5F9C-2648-9638-1C66E351BB80}" type="pres">
      <dgm:prSet presAssocID="{51856BCE-6562-2242-A9A2-5DF7D61D954E}" presName="parentTextBox" presStyleLbl="node1" presStyleIdx="0" presStyleCnt="1" custLinFactNeighborY="49"/>
      <dgm:spPr/>
      <dgm:t>
        <a:bodyPr/>
        <a:lstStyle/>
        <a:p>
          <a:endParaRPr lang="en-US"/>
        </a:p>
      </dgm:t>
    </dgm:pt>
  </dgm:ptLst>
  <dgm:cxnLst>
    <dgm:cxn modelId="{80682744-5CB5-0B44-8CB4-656ABC4A2A7C}" srcId="{A504E728-8287-5341-B9FD-098D49ABD114}" destId="{51856BCE-6562-2242-A9A2-5DF7D61D954E}" srcOrd="0" destOrd="0" parTransId="{693D368F-D0CF-0548-B4D0-35A1ED22C20C}" sibTransId="{D9168D24-E0D4-3842-814E-FADC18384F43}"/>
    <dgm:cxn modelId="{733B19A4-D217-BF45-9BB0-A7BAFEE8CEE7}" type="presOf" srcId="{A504E728-8287-5341-B9FD-098D49ABD114}" destId="{36122FD6-8B1D-D743-BCC3-A3704B2F5EE2}" srcOrd="0" destOrd="0" presId="urn:microsoft.com/office/officeart/2005/8/layout/process4"/>
    <dgm:cxn modelId="{2DDE883E-E5B3-B340-BA00-435943A81497}" type="presOf" srcId="{51856BCE-6562-2242-A9A2-5DF7D61D954E}" destId="{BC4D92FA-5F9C-2648-9638-1C66E351BB80}" srcOrd="0" destOrd="0" presId="urn:microsoft.com/office/officeart/2005/8/layout/process4"/>
    <dgm:cxn modelId="{9CEA20C9-EA07-524C-9DA9-44E4ED70BB11}" type="presParOf" srcId="{36122FD6-8B1D-D743-BCC3-A3704B2F5EE2}" destId="{8A5E4267-8F48-9A49-AB5C-130BA622800A}" srcOrd="0" destOrd="0" presId="urn:microsoft.com/office/officeart/2005/8/layout/process4"/>
    <dgm:cxn modelId="{D2211FD4-F667-2448-AD7B-ABB61AB84254}" type="presParOf" srcId="{8A5E4267-8F48-9A49-AB5C-130BA622800A}" destId="{BC4D92FA-5F9C-2648-9638-1C66E351BB8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4FD3645-11D3-CC4A-B231-5031571B76C5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9528D20D-1C10-DF44-A542-ACA16B678E57}">
      <dgm:prSet phldrT="[Text]"/>
      <dgm:spPr/>
      <dgm:t>
        <a:bodyPr/>
        <a:lstStyle/>
        <a:p>
          <a:r>
            <a:rPr lang="en-US" b="1" dirty="0" smtClean="0"/>
            <a:t>REAL TIME</a:t>
          </a:r>
        </a:p>
        <a:p>
          <a:r>
            <a:rPr lang="en-US" b="1" dirty="0" smtClean="0"/>
            <a:t>DATA : ARTS</a:t>
          </a:r>
        </a:p>
        <a:p>
          <a:r>
            <a:rPr lang="en-US" b="1" dirty="0" smtClean="0"/>
            <a:t>ORB</a:t>
          </a:r>
          <a:endParaRPr lang="en-US" b="1" dirty="0"/>
        </a:p>
      </dgm:t>
    </dgm:pt>
    <dgm:pt modelId="{DCE1FAC9-B317-2741-AA79-EC1F50F3468B}" type="sibTrans" cxnId="{8D008735-C427-F44B-A602-BEC54524542F}">
      <dgm:prSet/>
      <dgm:spPr/>
      <dgm:t>
        <a:bodyPr/>
        <a:lstStyle/>
        <a:p>
          <a:endParaRPr lang="en-US" b="1" dirty="0"/>
        </a:p>
      </dgm:t>
    </dgm:pt>
    <dgm:pt modelId="{EB778386-BE4D-0D41-84FF-1343F29E2115}" type="parTrans" cxnId="{8D008735-C427-F44B-A602-BEC54524542F}">
      <dgm:prSet/>
      <dgm:spPr/>
      <dgm:t>
        <a:bodyPr/>
        <a:lstStyle/>
        <a:p>
          <a:endParaRPr lang="en-US" b="1"/>
        </a:p>
      </dgm:t>
    </dgm:pt>
    <dgm:pt modelId="{2518BE2A-8EE4-6346-8C03-2066EE9C28B8}">
      <dgm:prSet phldrT="[Text]"/>
      <dgm:spPr/>
      <dgm:t>
        <a:bodyPr/>
        <a:lstStyle/>
        <a:p>
          <a:r>
            <a:rPr lang="en-US" b="1" dirty="0" smtClean="0"/>
            <a:t>Test Generic Automated RT functions based on ORB Buffer mechanism</a:t>
          </a:r>
        </a:p>
        <a:p>
          <a:r>
            <a:rPr lang="en-US" b="0" dirty="0" smtClean="0"/>
            <a:t>* Seismic Data Acquisition</a:t>
          </a:r>
        </a:p>
        <a:p>
          <a:r>
            <a:rPr lang="en-US" b="0" dirty="0" smtClean="0"/>
            <a:t>*Data server import/export</a:t>
          </a:r>
        </a:p>
        <a:p>
          <a:r>
            <a:rPr lang="en-US" b="0" dirty="0" smtClean="0"/>
            <a:t>*Data , metadata and information archiving into </a:t>
          </a:r>
          <a:r>
            <a:rPr lang="en-US" b="0" dirty="0" err="1" smtClean="0"/>
            <a:t>Datascope</a:t>
          </a:r>
          <a:endParaRPr lang="en-US" b="0" dirty="0" smtClean="0"/>
        </a:p>
        <a:p>
          <a:r>
            <a:rPr lang="en-US" b="0" dirty="0" smtClean="0"/>
            <a:t>* Routine network processing</a:t>
          </a:r>
        </a:p>
        <a:p>
          <a:r>
            <a:rPr lang="en-US" b="0" dirty="0" smtClean="0"/>
            <a:t>* Inner –network sharing</a:t>
          </a:r>
        </a:p>
        <a:p>
          <a:r>
            <a:rPr lang="en-US" b="0" dirty="0" smtClean="0"/>
            <a:t>* Real time network management</a:t>
          </a:r>
          <a:endParaRPr lang="en-US" b="1" dirty="0"/>
        </a:p>
      </dgm:t>
    </dgm:pt>
    <dgm:pt modelId="{3B3FE1B0-9319-CF43-85B3-E8ABA34297CB}" type="parTrans" cxnId="{9BAA3007-556C-C04C-B570-CBE4B084C9C1}">
      <dgm:prSet/>
      <dgm:spPr/>
      <dgm:t>
        <a:bodyPr/>
        <a:lstStyle/>
        <a:p>
          <a:endParaRPr lang="en-US"/>
        </a:p>
      </dgm:t>
    </dgm:pt>
    <dgm:pt modelId="{3B59D492-43CC-E74E-B903-3F2E6937FF3C}" type="sibTrans" cxnId="{9BAA3007-556C-C04C-B570-CBE4B084C9C1}">
      <dgm:prSet/>
      <dgm:spPr/>
      <dgm:t>
        <a:bodyPr/>
        <a:lstStyle/>
        <a:p>
          <a:endParaRPr lang="en-US"/>
        </a:p>
      </dgm:t>
    </dgm:pt>
    <dgm:pt modelId="{71F7DFB5-E2FC-6E4F-AC08-782607F5441A}" type="pres">
      <dgm:prSet presAssocID="{34FD3645-11D3-CC4A-B231-5031571B76C5}" presName="Name0" presStyleCnt="0">
        <dgm:presLayoutVars>
          <dgm:dir/>
          <dgm:resizeHandles val="exact"/>
        </dgm:presLayoutVars>
      </dgm:prSet>
      <dgm:spPr/>
    </dgm:pt>
    <dgm:pt modelId="{0B3D2B59-1898-2C49-9D7F-9452DEC3E9C3}" type="pres">
      <dgm:prSet presAssocID="{9528D20D-1C10-DF44-A542-ACA16B678E57}" presName="node" presStyleLbl="node1" presStyleIdx="0" presStyleCnt="2" custScaleX="48851" custScaleY="68270" custLinFactNeighborX="49" custLinFactNeighborY="7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9E3500-0E2A-CD47-935B-A4DEEBD521E4}" type="pres">
      <dgm:prSet presAssocID="{DCE1FAC9-B317-2741-AA79-EC1F50F3468B}" presName="sibTrans" presStyleLbl="sibTrans2D1" presStyleIdx="0" presStyleCnt="1"/>
      <dgm:spPr/>
      <dgm:t>
        <a:bodyPr/>
        <a:lstStyle/>
        <a:p>
          <a:endParaRPr lang="en-US"/>
        </a:p>
      </dgm:t>
    </dgm:pt>
    <dgm:pt modelId="{71A65281-329F-4C4D-B2EC-F6F4273A7778}" type="pres">
      <dgm:prSet presAssocID="{DCE1FAC9-B317-2741-AA79-EC1F50F346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28D7437C-359C-8648-AC1D-02F584FEB5F8}" type="pres">
      <dgm:prSet presAssocID="{2518BE2A-8EE4-6346-8C03-2066EE9C28B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AA3007-556C-C04C-B570-CBE4B084C9C1}" srcId="{34FD3645-11D3-CC4A-B231-5031571B76C5}" destId="{2518BE2A-8EE4-6346-8C03-2066EE9C28B8}" srcOrd="1" destOrd="0" parTransId="{3B3FE1B0-9319-CF43-85B3-E8ABA34297CB}" sibTransId="{3B59D492-43CC-E74E-B903-3F2E6937FF3C}"/>
    <dgm:cxn modelId="{FAE20529-CED9-D04A-8ACB-6E99420B44AA}" type="presOf" srcId="{34FD3645-11D3-CC4A-B231-5031571B76C5}" destId="{71F7DFB5-E2FC-6E4F-AC08-782607F5441A}" srcOrd="0" destOrd="0" presId="urn:microsoft.com/office/officeart/2005/8/layout/process1"/>
    <dgm:cxn modelId="{24A4DB92-D727-E240-81D8-B12FDE499985}" type="presOf" srcId="{DCE1FAC9-B317-2741-AA79-EC1F50F3468B}" destId="{71A65281-329F-4C4D-B2EC-F6F4273A7778}" srcOrd="1" destOrd="0" presId="urn:microsoft.com/office/officeart/2005/8/layout/process1"/>
    <dgm:cxn modelId="{8D008735-C427-F44B-A602-BEC54524542F}" srcId="{34FD3645-11D3-CC4A-B231-5031571B76C5}" destId="{9528D20D-1C10-DF44-A542-ACA16B678E57}" srcOrd="0" destOrd="0" parTransId="{EB778386-BE4D-0D41-84FF-1343F29E2115}" sibTransId="{DCE1FAC9-B317-2741-AA79-EC1F50F3468B}"/>
    <dgm:cxn modelId="{D729B594-1697-174A-80C7-CC32314733CE}" type="presOf" srcId="{DCE1FAC9-B317-2741-AA79-EC1F50F3468B}" destId="{329E3500-0E2A-CD47-935B-A4DEEBD521E4}" srcOrd="0" destOrd="0" presId="urn:microsoft.com/office/officeart/2005/8/layout/process1"/>
    <dgm:cxn modelId="{7648D2F2-BF89-0C42-8A8B-DBF11B4881B6}" type="presOf" srcId="{2518BE2A-8EE4-6346-8C03-2066EE9C28B8}" destId="{28D7437C-359C-8648-AC1D-02F584FEB5F8}" srcOrd="0" destOrd="0" presId="urn:microsoft.com/office/officeart/2005/8/layout/process1"/>
    <dgm:cxn modelId="{DB8EFA7B-75DE-034B-8546-3FAF3CD912D9}" type="presOf" srcId="{9528D20D-1C10-DF44-A542-ACA16B678E57}" destId="{0B3D2B59-1898-2C49-9D7F-9452DEC3E9C3}" srcOrd="0" destOrd="0" presId="urn:microsoft.com/office/officeart/2005/8/layout/process1"/>
    <dgm:cxn modelId="{AD43303C-A134-5E41-8A59-D96A273D1C55}" type="presParOf" srcId="{71F7DFB5-E2FC-6E4F-AC08-782607F5441A}" destId="{0B3D2B59-1898-2C49-9D7F-9452DEC3E9C3}" srcOrd="0" destOrd="0" presId="urn:microsoft.com/office/officeart/2005/8/layout/process1"/>
    <dgm:cxn modelId="{BD6EE742-E739-4F45-917D-D18118A755BB}" type="presParOf" srcId="{71F7DFB5-E2FC-6E4F-AC08-782607F5441A}" destId="{329E3500-0E2A-CD47-935B-A4DEEBD521E4}" srcOrd="1" destOrd="0" presId="urn:microsoft.com/office/officeart/2005/8/layout/process1"/>
    <dgm:cxn modelId="{533C4AB3-CC82-DD4B-9324-C20552527028}" type="presParOf" srcId="{329E3500-0E2A-CD47-935B-A4DEEBD521E4}" destId="{71A65281-329F-4C4D-B2EC-F6F4273A7778}" srcOrd="0" destOrd="0" presId="urn:microsoft.com/office/officeart/2005/8/layout/process1"/>
    <dgm:cxn modelId="{3C1F7D52-1E9D-7842-84BD-92C5CE95D288}" type="presParOf" srcId="{71F7DFB5-E2FC-6E4F-AC08-782607F5441A}" destId="{28D7437C-359C-8648-AC1D-02F584FEB5F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4D92FA-5F9C-2648-9638-1C66E351BB80}">
      <dsp:nvSpPr>
        <dsp:cNvPr id="0" name=""/>
        <dsp:cNvSpPr/>
      </dsp:nvSpPr>
      <dsp:spPr>
        <a:xfrm>
          <a:off x="0" y="719"/>
          <a:ext cx="6400800" cy="7358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+mn-lt"/>
            </a:rPr>
            <a:t>ANTELOPE</a:t>
          </a:r>
          <a:endParaRPr lang="en-US" sz="2800" b="1" kern="1200" dirty="0">
            <a:latin typeface="+mn-lt"/>
          </a:endParaRPr>
        </a:p>
      </dsp:txBody>
      <dsp:txXfrm>
        <a:off x="0" y="719"/>
        <a:ext cx="6400800" cy="73588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635713-EF02-5A44-ABDD-E11F85EEFDAF}">
      <dsp:nvSpPr>
        <dsp:cNvPr id="0" name=""/>
        <dsp:cNvSpPr/>
      </dsp:nvSpPr>
      <dsp:spPr>
        <a:xfrm>
          <a:off x="3040722" y="1180289"/>
          <a:ext cx="2910130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Your directory for real time data</a:t>
          </a:r>
          <a:endParaRPr lang="en-US" sz="1600" kern="1200" dirty="0"/>
        </a:p>
      </dsp:txBody>
      <dsp:txXfrm>
        <a:off x="3040722" y="1180289"/>
        <a:ext cx="2910130" cy="507437"/>
      </dsp:txXfrm>
    </dsp:sp>
    <dsp:sp modelId="{1D023238-E624-2946-B192-84C753428974}">
      <dsp:nvSpPr>
        <dsp:cNvPr id="0" name=""/>
        <dsp:cNvSpPr/>
      </dsp:nvSpPr>
      <dsp:spPr>
        <a:xfrm>
          <a:off x="673837" y="1687727"/>
          <a:ext cx="3821950" cy="224196"/>
        </a:xfrm>
        <a:custGeom>
          <a:avLst/>
          <a:gdLst/>
          <a:ahLst/>
          <a:cxnLst/>
          <a:rect l="0" t="0" r="0" b="0"/>
          <a:pathLst>
            <a:path>
              <a:moveTo>
                <a:pt x="3821950" y="0"/>
              </a:moveTo>
              <a:lnTo>
                <a:pt x="3821950" y="112098"/>
              </a:lnTo>
              <a:lnTo>
                <a:pt x="0" y="112098"/>
              </a:lnTo>
              <a:lnTo>
                <a:pt x="0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C008A7-ADA2-E840-9DDE-0F86BE09A7E2}">
      <dsp:nvSpPr>
        <dsp:cNvPr id="0" name=""/>
        <dsp:cNvSpPr/>
      </dsp:nvSpPr>
      <dsp:spPr>
        <a:xfrm>
          <a:off x="5321" y="1911923"/>
          <a:ext cx="1337032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dbmaster</a:t>
          </a:r>
          <a:endParaRPr lang="en-US" sz="1600" kern="1200" dirty="0"/>
        </a:p>
      </dsp:txBody>
      <dsp:txXfrm>
        <a:off x="5321" y="1911923"/>
        <a:ext cx="1337032" cy="507437"/>
      </dsp:txXfrm>
    </dsp:sp>
    <dsp:sp modelId="{982D9650-2877-8644-B2E5-F36D3FD17682}">
      <dsp:nvSpPr>
        <dsp:cNvPr id="0" name=""/>
        <dsp:cNvSpPr/>
      </dsp:nvSpPr>
      <dsp:spPr>
        <a:xfrm>
          <a:off x="628117" y="2419361"/>
          <a:ext cx="91440" cy="2029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297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63FBD6-88CF-D24C-8481-21476EA7907D}">
      <dsp:nvSpPr>
        <dsp:cNvPr id="0" name=""/>
        <dsp:cNvSpPr/>
      </dsp:nvSpPr>
      <dsp:spPr>
        <a:xfrm>
          <a:off x="30507" y="2622336"/>
          <a:ext cx="1286659" cy="7235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Metadata</a:t>
          </a:r>
          <a:endParaRPr lang="en-US" sz="1600" kern="1200" dirty="0"/>
        </a:p>
      </dsp:txBody>
      <dsp:txXfrm>
        <a:off x="30507" y="2622336"/>
        <a:ext cx="1286659" cy="723540"/>
      </dsp:txXfrm>
    </dsp:sp>
    <dsp:sp modelId="{3B7D8E8D-17F1-6B4B-B4F3-44C67A756733}">
      <dsp:nvSpPr>
        <dsp:cNvPr id="0" name=""/>
        <dsp:cNvSpPr/>
      </dsp:nvSpPr>
      <dsp:spPr>
        <a:xfrm>
          <a:off x="628117" y="3345877"/>
          <a:ext cx="91440" cy="2029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297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BAE25-F365-FA46-9CED-6A4902309391}">
      <dsp:nvSpPr>
        <dsp:cNvPr id="0" name=""/>
        <dsp:cNvSpPr/>
      </dsp:nvSpPr>
      <dsp:spPr>
        <a:xfrm>
          <a:off x="130440" y="3548852"/>
          <a:ext cx="1086794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Response</a:t>
          </a:r>
          <a:endParaRPr lang="en-US" sz="1600" kern="1200" dirty="0"/>
        </a:p>
      </dsp:txBody>
      <dsp:txXfrm>
        <a:off x="130440" y="3548852"/>
        <a:ext cx="1086794" cy="507437"/>
      </dsp:txXfrm>
    </dsp:sp>
    <dsp:sp modelId="{BF695880-3172-874D-A124-7B5F88D613B0}">
      <dsp:nvSpPr>
        <dsp:cNvPr id="0" name=""/>
        <dsp:cNvSpPr/>
      </dsp:nvSpPr>
      <dsp:spPr>
        <a:xfrm>
          <a:off x="2312980" y="1687727"/>
          <a:ext cx="2182807" cy="224196"/>
        </a:xfrm>
        <a:custGeom>
          <a:avLst/>
          <a:gdLst/>
          <a:ahLst/>
          <a:cxnLst/>
          <a:rect l="0" t="0" r="0" b="0"/>
          <a:pathLst>
            <a:path>
              <a:moveTo>
                <a:pt x="2182807" y="0"/>
              </a:moveTo>
              <a:lnTo>
                <a:pt x="2182807" y="112098"/>
              </a:lnTo>
              <a:lnTo>
                <a:pt x="0" y="112098"/>
              </a:lnTo>
              <a:lnTo>
                <a:pt x="0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4C877-D2B8-0A45-BE14-1CF7DEF22DFA}">
      <dsp:nvSpPr>
        <dsp:cNvPr id="0" name=""/>
        <dsp:cNvSpPr/>
      </dsp:nvSpPr>
      <dsp:spPr>
        <a:xfrm>
          <a:off x="1570700" y="1911923"/>
          <a:ext cx="1484559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db</a:t>
          </a:r>
          <a:endParaRPr lang="en-US" sz="1600" kern="1200" dirty="0"/>
        </a:p>
      </dsp:txBody>
      <dsp:txXfrm>
        <a:off x="1570700" y="1911923"/>
        <a:ext cx="1484559" cy="507437"/>
      </dsp:txXfrm>
    </dsp:sp>
    <dsp:sp modelId="{0A187F16-47ED-C34E-AA16-0ABF17887D1F}">
      <dsp:nvSpPr>
        <dsp:cNvPr id="0" name=""/>
        <dsp:cNvSpPr/>
      </dsp:nvSpPr>
      <dsp:spPr>
        <a:xfrm>
          <a:off x="2267260" y="2419361"/>
          <a:ext cx="91440" cy="2029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297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DA4EFE-242B-D741-A05C-40C95C88F9FE}">
      <dsp:nvSpPr>
        <dsp:cNvPr id="0" name=""/>
        <dsp:cNvSpPr/>
      </dsp:nvSpPr>
      <dsp:spPr>
        <a:xfrm>
          <a:off x="1629762" y="2622336"/>
          <a:ext cx="1366436" cy="75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Wfdisc(data)</a:t>
          </a:r>
          <a:endParaRPr lang="en-US" sz="1600" kern="1200" dirty="0"/>
        </a:p>
      </dsp:txBody>
      <dsp:txXfrm>
        <a:off x="1629762" y="2622336"/>
        <a:ext cx="1366436" cy="750084"/>
      </dsp:txXfrm>
    </dsp:sp>
    <dsp:sp modelId="{C263CDE2-CAD5-4048-9C88-C053E5976BAB}">
      <dsp:nvSpPr>
        <dsp:cNvPr id="0" name=""/>
        <dsp:cNvSpPr/>
      </dsp:nvSpPr>
      <dsp:spPr>
        <a:xfrm>
          <a:off x="3664186" y="1687727"/>
          <a:ext cx="831601" cy="224196"/>
        </a:xfrm>
        <a:custGeom>
          <a:avLst/>
          <a:gdLst/>
          <a:ahLst/>
          <a:cxnLst/>
          <a:rect l="0" t="0" r="0" b="0"/>
          <a:pathLst>
            <a:path>
              <a:moveTo>
                <a:pt x="831601" y="0"/>
              </a:moveTo>
              <a:lnTo>
                <a:pt x="831601" y="112098"/>
              </a:lnTo>
              <a:lnTo>
                <a:pt x="0" y="112098"/>
              </a:lnTo>
              <a:lnTo>
                <a:pt x="0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8DB639-3319-7548-AB2B-C74AE0714F8B}">
      <dsp:nvSpPr>
        <dsp:cNvPr id="0" name=""/>
        <dsp:cNvSpPr/>
      </dsp:nvSpPr>
      <dsp:spPr>
        <a:xfrm>
          <a:off x="3283607" y="1911923"/>
          <a:ext cx="761156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pf</a:t>
          </a:r>
          <a:endParaRPr lang="en-US" sz="1600" kern="1200" dirty="0"/>
        </a:p>
      </dsp:txBody>
      <dsp:txXfrm>
        <a:off x="3283607" y="1911923"/>
        <a:ext cx="761156" cy="507437"/>
      </dsp:txXfrm>
    </dsp:sp>
    <dsp:sp modelId="{B8BA1E25-52F4-C74C-B4C3-CEEEA1E6A5B4}">
      <dsp:nvSpPr>
        <dsp:cNvPr id="0" name=""/>
        <dsp:cNvSpPr/>
      </dsp:nvSpPr>
      <dsp:spPr>
        <a:xfrm>
          <a:off x="4495787" y="1687727"/>
          <a:ext cx="332332" cy="22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98"/>
              </a:lnTo>
              <a:lnTo>
                <a:pt x="332332" y="112098"/>
              </a:lnTo>
              <a:lnTo>
                <a:pt x="332332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F906F-01D8-A448-8D9F-796B5B35D5E3}">
      <dsp:nvSpPr>
        <dsp:cNvPr id="0" name=""/>
        <dsp:cNvSpPr/>
      </dsp:nvSpPr>
      <dsp:spPr>
        <a:xfrm>
          <a:off x="4273111" y="1911923"/>
          <a:ext cx="1110017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state</a:t>
          </a:r>
          <a:endParaRPr lang="en-US" sz="1600" kern="1200" dirty="0"/>
        </a:p>
      </dsp:txBody>
      <dsp:txXfrm>
        <a:off x="4273111" y="1911923"/>
        <a:ext cx="1110017" cy="507437"/>
      </dsp:txXfrm>
    </dsp:sp>
    <dsp:sp modelId="{6F85F71B-D02A-2E4B-8D20-26E6A2837E54}">
      <dsp:nvSpPr>
        <dsp:cNvPr id="0" name=""/>
        <dsp:cNvSpPr/>
      </dsp:nvSpPr>
      <dsp:spPr>
        <a:xfrm>
          <a:off x="4495787" y="1687727"/>
          <a:ext cx="1670697" cy="22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98"/>
              </a:lnTo>
              <a:lnTo>
                <a:pt x="1670697" y="112098"/>
              </a:lnTo>
              <a:lnTo>
                <a:pt x="1670697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80254-3B17-EC4B-844B-F1E8E4150125}">
      <dsp:nvSpPr>
        <dsp:cNvPr id="0" name=""/>
        <dsp:cNvSpPr/>
      </dsp:nvSpPr>
      <dsp:spPr>
        <a:xfrm>
          <a:off x="5611476" y="1911923"/>
          <a:ext cx="1110017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logs</a:t>
          </a:r>
          <a:endParaRPr lang="en-US" sz="1600" kern="1200" dirty="0"/>
        </a:p>
      </dsp:txBody>
      <dsp:txXfrm>
        <a:off x="5611476" y="1911923"/>
        <a:ext cx="1110017" cy="507437"/>
      </dsp:txXfrm>
    </dsp:sp>
    <dsp:sp modelId="{4B0740BC-DBCD-D644-BAB3-8C98F8328464}">
      <dsp:nvSpPr>
        <dsp:cNvPr id="0" name=""/>
        <dsp:cNvSpPr/>
      </dsp:nvSpPr>
      <dsp:spPr>
        <a:xfrm>
          <a:off x="4495787" y="1687727"/>
          <a:ext cx="2834631" cy="22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98"/>
              </a:lnTo>
              <a:lnTo>
                <a:pt x="2834631" y="112098"/>
              </a:lnTo>
              <a:lnTo>
                <a:pt x="2834631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C152B7-FAA4-1F46-A12D-DB24B48A154F}">
      <dsp:nvSpPr>
        <dsp:cNvPr id="0" name=""/>
        <dsp:cNvSpPr/>
      </dsp:nvSpPr>
      <dsp:spPr>
        <a:xfrm>
          <a:off x="6949840" y="1911923"/>
          <a:ext cx="761156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Bin</a:t>
          </a:r>
          <a:endParaRPr lang="en-US" sz="1600" kern="1200" dirty="0"/>
        </a:p>
      </dsp:txBody>
      <dsp:txXfrm>
        <a:off x="6949840" y="1911923"/>
        <a:ext cx="761156" cy="507437"/>
      </dsp:txXfrm>
    </dsp:sp>
    <dsp:sp modelId="{C4EE3ED7-9021-9844-BADE-0687D52FC8FA}">
      <dsp:nvSpPr>
        <dsp:cNvPr id="0" name=""/>
        <dsp:cNvSpPr/>
      </dsp:nvSpPr>
      <dsp:spPr>
        <a:xfrm>
          <a:off x="4495787" y="1687727"/>
          <a:ext cx="3983087" cy="22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98"/>
              </a:lnTo>
              <a:lnTo>
                <a:pt x="3983087" y="112098"/>
              </a:lnTo>
              <a:lnTo>
                <a:pt x="3983087" y="22419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02AA67-79E1-6E4D-89AA-9C1F2647C72B}">
      <dsp:nvSpPr>
        <dsp:cNvPr id="0" name=""/>
        <dsp:cNvSpPr/>
      </dsp:nvSpPr>
      <dsp:spPr>
        <a:xfrm>
          <a:off x="7939344" y="1911923"/>
          <a:ext cx="1079061" cy="507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Others</a:t>
          </a:r>
          <a:endParaRPr lang="en-US" sz="1600" kern="1200" dirty="0"/>
        </a:p>
      </dsp:txBody>
      <dsp:txXfrm>
        <a:off x="7939344" y="1911923"/>
        <a:ext cx="1079061" cy="50743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0EE3C8-3263-E24A-982D-3E31228C84F1}">
      <dsp:nvSpPr>
        <dsp:cNvPr id="0" name=""/>
        <dsp:cNvSpPr/>
      </dsp:nvSpPr>
      <dsp:spPr>
        <a:xfrm>
          <a:off x="6687" y="1302809"/>
          <a:ext cx="2214855" cy="1813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Data Analysis toolbox</a:t>
          </a:r>
          <a:endParaRPr lang="en-US" sz="1200" b="1" kern="1200" dirty="0" smtClean="0"/>
        </a:p>
      </dsp:txBody>
      <dsp:txXfrm>
        <a:off x="6687" y="1302809"/>
        <a:ext cx="2214855" cy="1813980"/>
      </dsp:txXfrm>
    </dsp:sp>
    <dsp:sp modelId="{5B7B6CE3-4FC4-694E-964A-3AF726F3D67B}">
      <dsp:nvSpPr>
        <dsp:cNvPr id="0" name=""/>
        <dsp:cNvSpPr/>
      </dsp:nvSpPr>
      <dsp:spPr>
        <a:xfrm>
          <a:off x="2538775" y="1818505"/>
          <a:ext cx="672532" cy="7825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2538775" y="1818505"/>
        <a:ext cx="672532" cy="782589"/>
      </dsp:txXfrm>
    </dsp:sp>
    <dsp:sp modelId="{AF6EED23-79DE-D143-AC88-D7AB1EE0FB18}">
      <dsp:nvSpPr>
        <dsp:cNvPr id="0" name=""/>
        <dsp:cNvSpPr/>
      </dsp:nvSpPr>
      <dsp:spPr>
        <a:xfrm>
          <a:off x="3490473" y="0"/>
          <a:ext cx="3248063" cy="4419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Generic information system functions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Seismology-specific processing functions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 Information archiving (picks, hypocenters, magnitudes, etc)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*Routine network association (detection ,association, location, psd calculations,etc)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*Iterative analysis review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*Archive management functions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*Interface with other research tools </a:t>
          </a:r>
          <a:r>
            <a:rPr lang="en-US" sz="1600" b="0" kern="1200" dirty="0" smtClean="0"/>
            <a:t>(sac,matlab, python , etc)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/>
        </a:p>
      </dsp:txBody>
      <dsp:txXfrm>
        <a:off x="3490473" y="0"/>
        <a:ext cx="3248063" cy="4419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1557F8-C8D0-6C4C-ADE9-7CBFD1BE2C01}">
      <dsp:nvSpPr>
        <dsp:cNvPr id="0" name=""/>
        <dsp:cNvSpPr/>
      </dsp:nvSpPr>
      <dsp:spPr>
        <a:xfrm>
          <a:off x="0" y="495467"/>
          <a:ext cx="2510740" cy="13712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RELATIONAL DATABASE SYSTEM: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DATASCOPE</a:t>
          </a:r>
        </a:p>
      </dsp:txBody>
      <dsp:txXfrm>
        <a:off x="0" y="495467"/>
        <a:ext cx="2510740" cy="1371265"/>
      </dsp:txXfrm>
    </dsp:sp>
    <dsp:sp modelId="{9C4927D6-3F79-9C47-BDA6-57AACBFCC246}">
      <dsp:nvSpPr>
        <dsp:cNvPr id="0" name=""/>
        <dsp:cNvSpPr/>
      </dsp:nvSpPr>
      <dsp:spPr>
        <a:xfrm>
          <a:off x="2764702" y="897705"/>
          <a:ext cx="485950" cy="5667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>
        <a:off x="2764702" y="897705"/>
        <a:ext cx="485950" cy="566789"/>
      </dsp:txXfrm>
    </dsp:sp>
    <dsp:sp modelId="{0B3D2B59-1898-2C49-9D7F-9452DEC3E9C3}">
      <dsp:nvSpPr>
        <dsp:cNvPr id="0" name=""/>
        <dsp:cNvSpPr/>
      </dsp:nvSpPr>
      <dsp:spPr>
        <a:xfrm>
          <a:off x="3427628" y="495467"/>
          <a:ext cx="2285441" cy="13712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REAL TIME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DATA : ARTS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ORB</a:t>
          </a:r>
          <a:endParaRPr lang="en-US" sz="1800" b="1" kern="1200" dirty="0"/>
        </a:p>
      </dsp:txBody>
      <dsp:txXfrm>
        <a:off x="3427628" y="495467"/>
        <a:ext cx="2285441" cy="1371265"/>
      </dsp:txXfrm>
    </dsp:sp>
    <dsp:sp modelId="{329E3500-0E2A-CD47-935B-A4DEEBD521E4}">
      <dsp:nvSpPr>
        <dsp:cNvPr id="0" name=""/>
        <dsp:cNvSpPr/>
      </dsp:nvSpPr>
      <dsp:spPr>
        <a:xfrm>
          <a:off x="5941614" y="897705"/>
          <a:ext cx="484513" cy="5667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>
        <a:off x="5941614" y="897705"/>
        <a:ext cx="484513" cy="566789"/>
      </dsp:txXfrm>
    </dsp:sp>
    <dsp:sp modelId="{A03954CD-2E3C-8648-91F1-836B5DBF4C6D}">
      <dsp:nvSpPr>
        <dsp:cNvPr id="0" name=""/>
        <dsp:cNvSpPr/>
      </dsp:nvSpPr>
      <dsp:spPr>
        <a:xfrm>
          <a:off x="6627247" y="495467"/>
          <a:ext cx="2285441" cy="13712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DATA ANALYSIS: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TOOLBOX</a:t>
          </a:r>
          <a:endParaRPr lang="en-US" sz="1800" b="1" kern="1200" dirty="0"/>
        </a:p>
      </dsp:txBody>
      <dsp:txXfrm>
        <a:off x="6627247" y="495467"/>
        <a:ext cx="2285441" cy="13712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38427D-C23F-F84C-8879-E5C4090B5F86}">
      <dsp:nvSpPr>
        <dsp:cNvPr id="0" name=""/>
        <dsp:cNvSpPr/>
      </dsp:nvSpPr>
      <dsp:spPr>
        <a:xfrm>
          <a:off x="131261" y="0"/>
          <a:ext cx="2388449" cy="4419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Generic information system functions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Data and metadata archiving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Import/export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(SEED, SAC, SEGY, AutoDRM, PASSCAL, etc.)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Archive management functions (backup, restore, copy, excerpt, etc.)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Integrating multiple datasets from different networks</a:t>
          </a:r>
          <a:endParaRPr lang="en-US" sz="1400" b="0" kern="1200" dirty="0"/>
        </a:p>
      </dsp:txBody>
      <dsp:txXfrm>
        <a:off x="131261" y="0"/>
        <a:ext cx="2388449" cy="4419600"/>
      </dsp:txXfrm>
    </dsp:sp>
    <dsp:sp modelId="{B642C045-5C34-6E40-89A7-FDFA5784DDB7}">
      <dsp:nvSpPr>
        <dsp:cNvPr id="0" name=""/>
        <dsp:cNvSpPr/>
      </dsp:nvSpPr>
      <dsp:spPr>
        <a:xfrm>
          <a:off x="2743715" y="1939894"/>
          <a:ext cx="474889" cy="5398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743715" y="1939894"/>
        <a:ext cx="474889" cy="539811"/>
      </dsp:txXfrm>
    </dsp:sp>
    <dsp:sp modelId="{81FD540D-A67F-9C40-AB5C-63E6F77896DF}">
      <dsp:nvSpPr>
        <dsp:cNvPr id="0" name=""/>
        <dsp:cNvSpPr/>
      </dsp:nvSpPr>
      <dsp:spPr>
        <a:xfrm>
          <a:off x="3415728" y="0"/>
          <a:ext cx="2388449" cy="4419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Generic Automated RT functions based on ORB Buffer mechanism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Seismic Data Acquisition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*Dataserver import/export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*Data , metadata and information archiving into Datascope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Routine network processing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Inner –network sharing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Real time network management</a:t>
          </a:r>
          <a:endParaRPr lang="en-US" sz="1400" b="0" kern="1200" dirty="0"/>
        </a:p>
      </dsp:txBody>
      <dsp:txXfrm>
        <a:off x="3415728" y="0"/>
        <a:ext cx="2388449" cy="4419600"/>
      </dsp:txXfrm>
    </dsp:sp>
    <dsp:sp modelId="{5B944B32-4494-5848-9AE7-B254C98C8D2C}">
      <dsp:nvSpPr>
        <dsp:cNvPr id="0" name=""/>
        <dsp:cNvSpPr/>
      </dsp:nvSpPr>
      <dsp:spPr>
        <a:xfrm>
          <a:off x="5984870" y="1939894"/>
          <a:ext cx="383069" cy="5398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984870" y="1939894"/>
        <a:ext cx="383069" cy="539811"/>
      </dsp:txXfrm>
    </dsp:sp>
    <dsp:sp modelId="{AF6EED23-79DE-D143-AC88-D7AB1EE0FB18}">
      <dsp:nvSpPr>
        <dsp:cNvPr id="0" name=""/>
        <dsp:cNvSpPr/>
      </dsp:nvSpPr>
      <dsp:spPr>
        <a:xfrm>
          <a:off x="6526950" y="0"/>
          <a:ext cx="2388449" cy="4419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Generic information system functions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Seismology-specific processing functions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 Information archiving (picks, hypocenters, magnitudes, etc)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*Routine network association (detection ,association, location, psd calculations,etc)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*Iterative analysis review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*Archive management functions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*Interface with other research tools </a:t>
          </a:r>
          <a:r>
            <a:rPr lang="en-US" sz="1400" b="0" kern="1200" dirty="0" smtClean="0"/>
            <a:t>(sac,matlab, python , etc)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</dsp:txBody>
      <dsp:txXfrm>
        <a:off x="6526950" y="0"/>
        <a:ext cx="2388449" cy="44196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635713-EF02-5A44-ABDD-E11F85EEFDAF}">
      <dsp:nvSpPr>
        <dsp:cNvPr id="0" name=""/>
        <dsp:cNvSpPr/>
      </dsp:nvSpPr>
      <dsp:spPr>
        <a:xfrm>
          <a:off x="2611371" y="201332"/>
          <a:ext cx="4332476" cy="755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/opt/antelope/version#</a:t>
          </a:r>
          <a:endParaRPr lang="en-US" sz="1800" kern="1200" dirty="0"/>
        </a:p>
      </dsp:txBody>
      <dsp:txXfrm>
        <a:off x="2611371" y="201332"/>
        <a:ext cx="4332476" cy="755451"/>
      </dsp:txXfrm>
    </dsp:sp>
    <dsp:sp modelId="{AA82A8CA-D3B8-0344-8ED4-4CDDD969D89E}">
      <dsp:nvSpPr>
        <dsp:cNvPr id="0" name=""/>
        <dsp:cNvSpPr/>
      </dsp:nvSpPr>
      <dsp:spPr>
        <a:xfrm>
          <a:off x="3012363" y="956784"/>
          <a:ext cx="1765246" cy="333773"/>
        </a:xfrm>
        <a:custGeom>
          <a:avLst/>
          <a:gdLst/>
          <a:ahLst/>
          <a:cxnLst/>
          <a:rect l="0" t="0" r="0" b="0"/>
          <a:pathLst>
            <a:path>
              <a:moveTo>
                <a:pt x="1765246" y="0"/>
              </a:moveTo>
              <a:lnTo>
                <a:pt x="1765246" y="166886"/>
              </a:lnTo>
              <a:lnTo>
                <a:pt x="0" y="166886"/>
              </a:lnTo>
              <a:lnTo>
                <a:pt x="0" y="33377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91DD53-F9DC-1F41-92A3-BE272D293B63}">
      <dsp:nvSpPr>
        <dsp:cNvPr id="0" name=""/>
        <dsp:cNvSpPr/>
      </dsp:nvSpPr>
      <dsp:spPr>
        <a:xfrm>
          <a:off x="2445774" y="1290558"/>
          <a:ext cx="1133177" cy="7554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data</a:t>
          </a:r>
          <a:endParaRPr lang="en-US" sz="1800" kern="1200" dirty="0"/>
        </a:p>
      </dsp:txBody>
      <dsp:txXfrm>
        <a:off x="2445774" y="1290558"/>
        <a:ext cx="1133177" cy="755451"/>
      </dsp:txXfrm>
    </dsp:sp>
    <dsp:sp modelId="{13F89F7E-BA32-0648-ADEC-9C1AB4254BE9}">
      <dsp:nvSpPr>
        <dsp:cNvPr id="0" name=""/>
        <dsp:cNvSpPr/>
      </dsp:nvSpPr>
      <dsp:spPr>
        <a:xfrm>
          <a:off x="572077" y="2046009"/>
          <a:ext cx="2440286" cy="302180"/>
        </a:xfrm>
        <a:custGeom>
          <a:avLst/>
          <a:gdLst/>
          <a:ahLst/>
          <a:cxnLst/>
          <a:rect l="0" t="0" r="0" b="0"/>
          <a:pathLst>
            <a:path>
              <a:moveTo>
                <a:pt x="2440286" y="0"/>
              </a:moveTo>
              <a:lnTo>
                <a:pt x="2440286" y="151090"/>
              </a:lnTo>
              <a:lnTo>
                <a:pt x="0" y="151090"/>
              </a:lnTo>
              <a:lnTo>
                <a:pt x="0" y="30218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01005-2CCE-FD43-A84B-19CACE1DC8A4}">
      <dsp:nvSpPr>
        <dsp:cNvPr id="0" name=""/>
        <dsp:cNvSpPr/>
      </dsp:nvSpPr>
      <dsp:spPr>
        <a:xfrm>
          <a:off x="5488" y="2348190"/>
          <a:ext cx="1133177" cy="7554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pf</a:t>
          </a:r>
          <a:endParaRPr lang="en-US" sz="1800" kern="1200" dirty="0"/>
        </a:p>
      </dsp:txBody>
      <dsp:txXfrm>
        <a:off x="5488" y="2348190"/>
        <a:ext cx="1133177" cy="755451"/>
      </dsp:txXfrm>
    </dsp:sp>
    <dsp:sp modelId="{1D023238-E624-2946-B192-84C753428974}">
      <dsp:nvSpPr>
        <dsp:cNvPr id="0" name=""/>
        <dsp:cNvSpPr/>
      </dsp:nvSpPr>
      <dsp:spPr>
        <a:xfrm>
          <a:off x="2473877" y="2046009"/>
          <a:ext cx="538485" cy="302180"/>
        </a:xfrm>
        <a:custGeom>
          <a:avLst/>
          <a:gdLst/>
          <a:ahLst/>
          <a:cxnLst/>
          <a:rect l="0" t="0" r="0" b="0"/>
          <a:pathLst>
            <a:path>
              <a:moveTo>
                <a:pt x="538485" y="0"/>
              </a:moveTo>
              <a:lnTo>
                <a:pt x="538485" y="151090"/>
              </a:lnTo>
              <a:lnTo>
                <a:pt x="0" y="151090"/>
              </a:lnTo>
              <a:lnTo>
                <a:pt x="0" y="30218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C008A7-ADA2-E840-9DDE-0F86BE09A7E2}">
      <dsp:nvSpPr>
        <dsp:cNvPr id="0" name=""/>
        <dsp:cNvSpPr/>
      </dsp:nvSpPr>
      <dsp:spPr>
        <a:xfrm>
          <a:off x="1478619" y="2348190"/>
          <a:ext cx="1990516" cy="7554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responses</a:t>
          </a:r>
          <a:endParaRPr lang="en-US" sz="1800" kern="1200" dirty="0"/>
        </a:p>
      </dsp:txBody>
      <dsp:txXfrm>
        <a:off x="1478619" y="2348190"/>
        <a:ext cx="1990516" cy="755451"/>
      </dsp:txXfrm>
    </dsp:sp>
    <dsp:sp modelId="{BF695880-3172-874D-A124-7B5F88D613B0}">
      <dsp:nvSpPr>
        <dsp:cNvPr id="0" name=""/>
        <dsp:cNvSpPr/>
      </dsp:nvSpPr>
      <dsp:spPr>
        <a:xfrm>
          <a:off x="3012363" y="2046009"/>
          <a:ext cx="1901800" cy="302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90"/>
              </a:lnTo>
              <a:lnTo>
                <a:pt x="1901800" y="151090"/>
              </a:lnTo>
              <a:lnTo>
                <a:pt x="1901800" y="30218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4C877-D2B8-0A45-BE14-1CF7DEF22DFA}">
      <dsp:nvSpPr>
        <dsp:cNvPr id="0" name=""/>
        <dsp:cNvSpPr/>
      </dsp:nvSpPr>
      <dsp:spPr>
        <a:xfrm>
          <a:off x="3809089" y="2348190"/>
          <a:ext cx="2210149" cy="7554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instruments</a:t>
          </a:r>
          <a:endParaRPr lang="en-US" sz="1800" kern="1200" dirty="0"/>
        </a:p>
      </dsp:txBody>
      <dsp:txXfrm>
        <a:off x="3809089" y="2348190"/>
        <a:ext cx="2210149" cy="755451"/>
      </dsp:txXfrm>
    </dsp:sp>
    <dsp:sp modelId="{B8BA1E25-52F4-C74C-B4C3-CEEEA1E6A5B4}">
      <dsp:nvSpPr>
        <dsp:cNvPr id="0" name=""/>
        <dsp:cNvSpPr/>
      </dsp:nvSpPr>
      <dsp:spPr>
        <a:xfrm>
          <a:off x="3917914" y="3103641"/>
          <a:ext cx="996249" cy="302180"/>
        </a:xfrm>
        <a:custGeom>
          <a:avLst/>
          <a:gdLst/>
          <a:ahLst/>
          <a:cxnLst/>
          <a:rect l="0" t="0" r="0" b="0"/>
          <a:pathLst>
            <a:path>
              <a:moveTo>
                <a:pt x="996249" y="0"/>
              </a:moveTo>
              <a:lnTo>
                <a:pt x="996249" y="151090"/>
              </a:lnTo>
              <a:lnTo>
                <a:pt x="0" y="151090"/>
              </a:lnTo>
              <a:lnTo>
                <a:pt x="0" y="30218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F906F-01D8-A448-8D9F-796B5B35D5E3}">
      <dsp:nvSpPr>
        <dsp:cNvPr id="0" name=""/>
        <dsp:cNvSpPr/>
      </dsp:nvSpPr>
      <dsp:spPr>
        <a:xfrm>
          <a:off x="3091640" y="3405822"/>
          <a:ext cx="1652546" cy="7554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63000"/>
                <a:satMod val="165000"/>
              </a:schemeClr>
            </a:gs>
            <a:gs pos="30000">
              <a:schemeClr val="accent2">
                <a:shade val="58000"/>
                <a:satMod val="165000"/>
              </a:schemeClr>
            </a:gs>
            <a:gs pos="75000">
              <a:schemeClr val="accent2">
                <a:shade val="30000"/>
                <a:satMod val="175000"/>
              </a:schemeClr>
            </a:gs>
            <a:gs pos="100000">
              <a:schemeClr val="accent2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sensors</a:t>
          </a:r>
          <a:endParaRPr lang="en-US" sz="1800" kern="1200" dirty="0"/>
        </a:p>
      </dsp:txBody>
      <dsp:txXfrm>
        <a:off x="3091640" y="3405822"/>
        <a:ext cx="1652546" cy="755451"/>
      </dsp:txXfrm>
    </dsp:sp>
    <dsp:sp modelId="{6F85F71B-D02A-2E4B-8D20-26E6A2837E54}">
      <dsp:nvSpPr>
        <dsp:cNvPr id="0" name=""/>
        <dsp:cNvSpPr/>
      </dsp:nvSpPr>
      <dsp:spPr>
        <a:xfrm>
          <a:off x="4914163" y="3103641"/>
          <a:ext cx="996249" cy="302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90"/>
              </a:lnTo>
              <a:lnTo>
                <a:pt x="996249" y="151090"/>
              </a:lnTo>
              <a:lnTo>
                <a:pt x="996249" y="30218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80254-3B17-EC4B-844B-F1E8E4150125}">
      <dsp:nvSpPr>
        <dsp:cNvPr id="0" name=""/>
        <dsp:cNvSpPr/>
      </dsp:nvSpPr>
      <dsp:spPr>
        <a:xfrm>
          <a:off x="5084140" y="3405822"/>
          <a:ext cx="1652546" cy="7554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63000"/>
                <a:satMod val="165000"/>
              </a:schemeClr>
            </a:gs>
            <a:gs pos="30000">
              <a:schemeClr val="accent2">
                <a:shade val="58000"/>
                <a:satMod val="165000"/>
              </a:schemeClr>
            </a:gs>
            <a:gs pos="75000">
              <a:schemeClr val="accent2">
                <a:shade val="30000"/>
                <a:satMod val="175000"/>
              </a:schemeClr>
            </a:gs>
            <a:gs pos="100000">
              <a:schemeClr val="accent2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2">
              <a:shade val="70000"/>
              <a:satMod val="15000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dataloggers</a:t>
          </a:r>
          <a:endParaRPr lang="en-US" sz="1800" kern="1200" dirty="0"/>
        </a:p>
      </dsp:txBody>
      <dsp:txXfrm>
        <a:off x="5084140" y="3405822"/>
        <a:ext cx="1652546" cy="755451"/>
      </dsp:txXfrm>
    </dsp:sp>
    <dsp:sp modelId="{4B0740BC-DBCD-D644-BAB3-8C98F8328464}">
      <dsp:nvSpPr>
        <dsp:cNvPr id="0" name=""/>
        <dsp:cNvSpPr/>
      </dsp:nvSpPr>
      <dsp:spPr>
        <a:xfrm>
          <a:off x="4485494" y="956784"/>
          <a:ext cx="292116" cy="333773"/>
        </a:xfrm>
        <a:custGeom>
          <a:avLst/>
          <a:gdLst/>
          <a:ahLst/>
          <a:cxnLst/>
          <a:rect l="0" t="0" r="0" b="0"/>
          <a:pathLst>
            <a:path>
              <a:moveTo>
                <a:pt x="292116" y="0"/>
              </a:moveTo>
              <a:lnTo>
                <a:pt x="292116" y="166886"/>
              </a:lnTo>
              <a:lnTo>
                <a:pt x="0" y="166886"/>
              </a:lnTo>
              <a:lnTo>
                <a:pt x="0" y="33377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C152B7-FAA4-1F46-A12D-DB24B48A154F}">
      <dsp:nvSpPr>
        <dsp:cNvPr id="0" name=""/>
        <dsp:cNvSpPr/>
      </dsp:nvSpPr>
      <dsp:spPr>
        <a:xfrm>
          <a:off x="3918905" y="1290558"/>
          <a:ext cx="1133177" cy="7554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bin</a:t>
          </a:r>
          <a:endParaRPr lang="en-US" sz="1800" kern="1200" dirty="0"/>
        </a:p>
      </dsp:txBody>
      <dsp:txXfrm>
        <a:off x="3918905" y="1290558"/>
        <a:ext cx="1133177" cy="755451"/>
      </dsp:txXfrm>
    </dsp:sp>
    <dsp:sp modelId="{59402823-51B4-AA48-9814-FCF897ED348E}">
      <dsp:nvSpPr>
        <dsp:cNvPr id="0" name=""/>
        <dsp:cNvSpPr/>
      </dsp:nvSpPr>
      <dsp:spPr>
        <a:xfrm>
          <a:off x="4777610" y="956784"/>
          <a:ext cx="1497063" cy="333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886"/>
              </a:lnTo>
              <a:lnTo>
                <a:pt x="1497063" y="166886"/>
              </a:lnTo>
              <a:lnTo>
                <a:pt x="1497063" y="33377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9ACD6-EC54-8746-B476-D56AE1CB46FC}">
      <dsp:nvSpPr>
        <dsp:cNvPr id="0" name=""/>
        <dsp:cNvSpPr/>
      </dsp:nvSpPr>
      <dsp:spPr>
        <a:xfrm>
          <a:off x="5392036" y="1290558"/>
          <a:ext cx="1765274" cy="7554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setup.(c)sh</a:t>
          </a:r>
          <a:endParaRPr lang="en-US" sz="1800" kern="1200" dirty="0"/>
        </a:p>
      </dsp:txBody>
      <dsp:txXfrm>
        <a:off x="5392036" y="1290558"/>
        <a:ext cx="1765274" cy="75545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4D92FA-5F9C-2648-9638-1C66E351BB80}">
      <dsp:nvSpPr>
        <dsp:cNvPr id="0" name=""/>
        <dsp:cNvSpPr/>
      </dsp:nvSpPr>
      <dsp:spPr>
        <a:xfrm>
          <a:off x="0" y="719"/>
          <a:ext cx="6400800" cy="7358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+mn-lt"/>
            </a:rPr>
            <a:t>ANTELOPE / standalone </a:t>
          </a:r>
          <a:endParaRPr lang="en-US" sz="2800" b="1" kern="1200" dirty="0">
            <a:latin typeface="+mn-lt"/>
          </a:endParaRPr>
        </a:p>
      </dsp:txBody>
      <dsp:txXfrm>
        <a:off x="0" y="719"/>
        <a:ext cx="6400800" cy="7358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1557F8-C8D0-6C4C-ADE9-7CBFD1BE2C01}">
      <dsp:nvSpPr>
        <dsp:cNvPr id="0" name=""/>
        <dsp:cNvSpPr/>
      </dsp:nvSpPr>
      <dsp:spPr>
        <a:xfrm>
          <a:off x="423380" y="1300631"/>
          <a:ext cx="2556542" cy="16914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RELATIONAL DATABASE SYSTEM: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DATASCOPE</a:t>
          </a:r>
        </a:p>
      </dsp:txBody>
      <dsp:txXfrm>
        <a:off x="423380" y="1300631"/>
        <a:ext cx="2556542" cy="1691496"/>
      </dsp:txXfrm>
    </dsp:sp>
    <dsp:sp modelId="{6081D17D-FED0-454B-A94B-66B26119FDEB}">
      <dsp:nvSpPr>
        <dsp:cNvPr id="0" name=""/>
        <dsp:cNvSpPr/>
      </dsp:nvSpPr>
      <dsp:spPr>
        <a:xfrm rot="21548546">
          <a:off x="3243745" y="1660855"/>
          <a:ext cx="559433" cy="916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/>
        </a:p>
      </dsp:txBody>
      <dsp:txXfrm rot="21548546">
        <a:off x="3243745" y="1660855"/>
        <a:ext cx="559433" cy="916508"/>
      </dsp:txXfrm>
    </dsp:sp>
    <dsp:sp modelId="{5AEA1AEB-8F32-4645-B33E-B76BD3E5988D}">
      <dsp:nvSpPr>
        <dsp:cNvPr id="0" name=""/>
        <dsp:cNvSpPr/>
      </dsp:nvSpPr>
      <dsp:spPr>
        <a:xfrm>
          <a:off x="4035338" y="143598"/>
          <a:ext cx="3695600" cy="38803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Generic information system functions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 Data and metadata archiving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 Import/export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(SEED, SAC, SEGY, AutoDRM, PASSCAL, etc.)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* Archive management functions (backup, restore, copy, excerpt, etc.)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Integrating multiple datasets from different networks</a:t>
          </a:r>
          <a:endParaRPr lang="en-US" sz="1600" b="1" kern="1200" dirty="0" smtClean="0"/>
        </a:p>
      </dsp:txBody>
      <dsp:txXfrm>
        <a:off x="4035338" y="143598"/>
        <a:ext cx="3695600" cy="388038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A38977-AE65-7348-8688-323A8A2C3172}">
      <dsp:nvSpPr>
        <dsp:cNvPr id="0" name=""/>
        <dsp:cNvSpPr/>
      </dsp:nvSpPr>
      <dsp:spPr>
        <a:xfrm>
          <a:off x="2776394" y="1414749"/>
          <a:ext cx="2925664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onstantia"/>
              <a:cs typeface="Constantia"/>
            </a:rPr>
            <a:t>Created by dbbuild</a:t>
          </a:r>
          <a:endParaRPr lang="en-US" sz="1800" kern="1200" dirty="0">
            <a:latin typeface="Constantia"/>
            <a:cs typeface="Constantia"/>
          </a:endParaRPr>
        </a:p>
      </dsp:txBody>
      <dsp:txXfrm>
        <a:off x="2776394" y="1414749"/>
        <a:ext cx="2925664" cy="507708"/>
      </dsp:txXfrm>
    </dsp:sp>
    <dsp:sp modelId="{1AAFB5D3-CFDE-9B4E-9528-DFB867FF3E58}">
      <dsp:nvSpPr>
        <dsp:cNvPr id="0" name=""/>
        <dsp:cNvSpPr/>
      </dsp:nvSpPr>
      <dsp:spPr>
        <a:xfrm>
          <a:off x="384387" y="1922457"/>
          <a:ext cx="3854839" cy="425957"/>
        </a:xfrm>
        <a:custGeom>
          <a:avLst/>
          <a:gdLst/>
          <a:ahLst/>
          <a:cxnLst/>
          <a:rect l="0" t="0" r="0" b="0"/>
          <a:pathLst>
            <a:path>
              <a:moveTo>
                <a:pt x="3854839" y="0"/>
              </a:moveTo>
              <a:lnTo>
                <a:pt x="3854839" y="212978"/>
              </a:lnTo>
              <a:lnTo>
                <a:pt x="0" y="212978"/>
              </a:lnTo>
              <a:lnTo>
                <a:pt x="0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A7A24-59C0-574A-B739-B8E91C6F35EC}">
      <dsp:nvSpPr>
        <dsp:cNvPr id="0" name=""/>
        <dsp:cNvSpPr/>
      </dsp:nvSpPr>
      <dsp:spPr>
        <a:xfrm>
          <a:off x="3606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nstantia"/>
              <a:cs typeface="Constantia"/>
            </a:rPr>
            <a:t>site</a:t>
          </a:r>
          <a:endParaRPr lang="en-US" sz="1200" kern="1200" dirty="0">
            <a:latin typeface="Constantia"/>
            <a:cs typeface="Constantia"/>
          </a:endParaRPr>
        </a:p>
      </dsp:txBody>
      <dsp:txXfrm>
        <a:off x="3606" y="2348415"/>
        <a:ext cx="761562" cy="507708"/>
      </dsp:txXfrm>
    </dsp:sp>
    <dsp:sp modelId="{7B1E5B52-0B4E-3D40-9964-B7F74653009D}">
      <dsp:nvSpPr>
        <dsp:cNvPr id="0" name=""/>
        <dsp:cNvSpPr/>
      </dsp:nvSpPr>
      <dsp:spPr>
        <a:xfrm>
          <a:off x="1374418" y="1922457"/>
          <a:ext cx="2864808" cy="425957"/>
        </a:xfrm>
        <a:custGeom>
          <a:avLst/>
          <a:gdLst/>
          <a:ahLst/>
          <a:cxnLst/>
          <a:rect l="0" t="0" r="0" b="0"/>
          <a:pathLst>
            <a:path>
              <a:moveTo>
                <a:pt x="2864808" y="0"/>
              </a:moveTo>
              <a:lnTo>
                <a:pt x="2864808" y="212978"/>
              </a:lnTo>
              <a:lnTo>
                <a:pt x="0" y="212978"/>
              </a:lnTo>
              <a:lnTo>
                <a:pt x="0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C0C8E-837E-7F43-9405-9289B5CF0C0A}">
      <dsp:nvSpPr>
        <dsp:cNvPr id="0" name=""/>
        <dsp:cNvSpPr/>
      </dsp:nvSpPr>
      <dsp:spPr>
        <a:xfrm>
          <a:off x="993637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nstantia"/>
              <a:cs typeface="Constantia"/>
            </a:rPr>
            <a:t>sensor</a:t>
          </a:r>
          <a:endParaRPr lang="en-US" sz="1200" kern="1200" dirty="0">
            <a:latin typeface="Constantia"/>
            <a:cs typeface="Constantia"/>
          </a:endParaRPr>
        </a:p>
      </dsp:txBody>
      <dsp:txXfrm>
        <a:off x="993637" y="2348415"/>
        <a:ext cx="761562" cy="507708"/>
      </dsp:txXfrm>
    </dsp:sp>
    <dsp:sp modelId="{423D47EA-5238-7F45-B1C1-9D1FA87EA460}">
      <dsp:nvSpPr>
        <dsp:cNvPr id="0" name=""/>
        <dsp:cNvSpPr/>
      </dsp:nvSpPr>
      <dsp:spPr>
        <a:xfrm>
          <a:off x="2364450" y="1922457"/>
          <a:ext cx="1874776" cy="425957"/>
        </a:xfrm>
        <a:custGeom>
          <a:avLst/>
          <a:gdLst/>
          <a:ahLst/>
          <a:cxnLst/>
          <a:rect l="0" t="0" r="0" b="0"/>
          <a:pathLst>
            <a:path>
              <a:moveTo>
                <a:pt x="1874776" y="0"/>
              </a:moveTo>
              <a:lnTo>
                <a:pt x="1874776" y="212978"/>
              </a:lnTo>
              <a:lnTo>
                <a:pt x="0" y="212978"/>
              </a:lnTo>
              <a:lnTo>
                <a:pt x="0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ED7823-B8DF-D24A-B003-F5109A99976F}">
      <dsp:nvSpPr>
        <dsp:cNvPr id="0" name=""/>
        <dsp:cNvSpPr/>
      </dsp:nvSpPr>
      <dsp:spPr>
        <a:xfrm>
          <a:off x="1983668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nstantia"/>
              <a:cs typeface="Constantia"/>
            </a:rPr>
            <a:t>Instrument</a:t>
          </a:r>
          <a:endParaRPr lang="en-US" sz="1200" kern="1200" dirty="0">
            <a:latin typeface="Constantia"/>
            <a:cs typeface="Constantia"/>
          </a:endParaRPr>
        </a:p>
      </dsp:txBody>
      <dsp:txXfrm>
        <a:off x="1983668" y="2348415"/>
        <a:ext cx="761562" cy="507708"/>
      </dsp:txXfrm>
    </dsp:sp>
    <dsp:sp modelId="{39DCFE08-020D-A840-8AB7-0A60AF6F65E2}">
      <dsp:nvSpPr>
        <dsp:cNvPr id="0" name=""/>
        <dsp:cNvSpPr/>
      </dsp:nvSpPr>
      <dsp:spPr>
        <a:xfrm>
          <a:off x="3354481" y="1922457"/>
          <a:ext cx="884745" cy="425957"/>
        </a:xfrm>
        <a:custGeom>
          <a:avLst/>
          <a:gdLst/>
          <a:ahLst/>
          <a:cxnLst/>
          <a:rect l="0" t="0" r="0" b="0"/>
          <a:pathLst>
            <a:path>
              <a:moveTo>
                <a:pt x="884745" y="0"/>
              </a:moveTo>
              <a:lnTo>
                <a:pt x="884745" y="212978"/>
              </a:lnTo>
              <a:lnTo>
                <a:pt x="0" y="212978"/>
              </a:lnTo>
              <a:lnTo>
                <a:pt x="0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F68B0-6A78-274A-A5E8-DAC3F6E4C84F}">
      <dsp:nvSpPr>
        <dsp:cNvPr id="0" name=""/>
        <dsp:cNvSpPr/>
      </dsp:nvSpPr>
      <dsp:spPr>
        <a:xfrm>
          <a:off x="2973700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nstantia"/>
              <a:cs typeface="Constantia"/>
            </a:rPr>
            <a:t>Calibration</a:t>
          </a:r>
          <a:endParaRPr lang="en-US" sz="1200" kern="1200" dirty="0">
            <a:latin typeface="Constantia"/>
            <a:cs typeface="Constantia"/>
          </a:endParaRPr>
        </a:p>
      </dsp:txBody>
      <dsp:txXfrm>
        <a:off x="2973700" y="2348415"/>
        <a:ext cx="761562" cy="507708"/>
      </dsp:txXfrm>
    </dsp:sp>
    <dsp:sp modelId="{85421728-EBB6-304C-A97A-D427621085A5}">
      <dsp:nvSpPr>
        <dsp:cNvPr id="0" name=""/>
        <dsp:cNvSpPr/>
      </dsp:nvSpPr>
      <dsp:spPr>
        <a:xfrm>
          <a:off x="4239226" y="1922457"/>
          <a:ext cx="105286" cy="425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78"/>
              </a:lnTo>
              <a:lnTo>
                <a:pt x="105286" y="212978"/>
              </a:lnTo>
              <a:lnTo>
                <a:pt x="105286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87EFFD-E4EB-4C4C-B788-0F3A2D47989F}">
      <dsp:nvSpPr>
        <dsp:cNvPr id="0" name=""/>
        <dsp:cNvSpPr/>
      </dsp:nvSpPr>
      <dsp:spPr>
        <a:xfrm>
          <a:off x="3963731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nstantia"/>
              <a:cs typeface="Constantia"/>
            </a:rPr>
            <a:t>stage</a:t>
          </a:r>
          <a:endParaRPr lang="en-US" sz="1200" kern="1200" dirty="0">
            <a:latin typeface="Constantia"/>
            <a:cs typeface="Constantia"/>
          </a:endParaRPr>
        </a:p>
      </dsp:txBody>
      <dsp:txXfrm>
        <a:off x="3963731" y="2348415"/>
        <a:ext cx="761562" cy="507708"/>
      </dsp:txXfrm>
    </dsp:sp>
    <dsp:sp modelId="{4DC56501-914A-1945-AE9E-D2DEB5CCD1DC}">
      <dsp:nvSpPr>
        <dsp:cNvPr id="0" name=""/>
        <dsp:cNvSpPr/>
      </dsp:nvSpPr>
      <dsp:spPr>
        <a:xfrm>
          <a:off x="4239226" y="1922457"/>
          <a:ext cx="1095317" cy="425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78"/>
              </a:lnTo>
              <a:lnTo>
                <a:pt x="1095317" y="212978"/>
              </a:lnTo>
              <a:lnTo>
                <a:pt x="1095317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189C12-72F1-5F4C-8552-991F1D9E9E6C}">
      <dsp:nvSpPr>
        <dsp:cNvPr id="0" name=""/>
        <dsp:cNvSpPr/>
      </dsp:nvSpPr>
      <dsp:spPr>
        <a:xfrm>
          <a:off x="4953763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latin typeface="Constantia"/>
              <a:cs typeface="Constantia"/>
            </a:rPr>
            <a:t>schanloc</a:t>
          </a:r>
          <a:endParaRPr lang="en-US" sz="1200" kern="1200" dirty="0">
            <a:latin typeface="Constantia"/>
            <a:cs typeface="Constantia"/>
          </a:endParaRPr>
        </a:p>
      </dsp:txBody>
      <dsp:txXfrm>
        <a:off x="4953763" y="2348415"/>
        <a:ext cx="761562" cy="507708"/>
      </dsp:txXfrm>
    </dsp:sp>
    <dsp:sp modelId="{BAD96F89-9CC7-AE40-867B-FDB12CB69539}">
      <dsp:nvSpPr>
        <dsp:cNvPr id="0" name=""/>
        <dsp:cNvSpPr/>
      </dsp:nvSpPr>
      <dsp:spPr>
        <a:xfrm>
          <a:off x="4239226" y="1922457"/>
          <a:ext cx="2085348" cy="425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78"/>
              </a:lnTo>
              <a:lnTo>
                <a:pt x="2085348" y="212978"/>
              </a:lnTo>
              <a:lnTo>
                <a:pt x="2085348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0BBBD-9836-3C4F-9A91-FB6F1414DBB8}">
      <dsp:nvSpPr>
        <dsp:cNvPr id="0" name=""/>
        <dsp:cNvSpPr/>
      </dsp:nvSpPr>
      <dsp:spPr>
        <a:xfrm>
          <a:off x="5943794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latin typeface="Constantia"/>
              <a:cs typeface="Constantia"/>
            </a:rPr>
            <a:t>lastid</a:t>
          </a:r>
          <a:endParaRPr lang="en-US" sz="1200" kern="1200" dirty="0">
            <a:latin typeface="Constantia"/>
            <a:cs typeface="Constantia"/>
          </a:endParaRPr>
        </a:p>
      </dsp:txBody>
      <dsp:txXfrm>
        <a:off x="5943794" y="2348415"/>
        <a:ext cx="761562" cy="507708"/>
      </dsp:txXfrm>
    </dsp:sp>
    <dsp:sp modelId="{7ACAE600-C984-7045-B04E-5A4FBFFD2F56}">
      <dsp:nvSpPr>
        <dsp:cNvPr id="0" name=""/>
        <dsp:cNvSpPr/>
      </dsp:nvSpPr>
      <dsp:spPr>
        <a:xfrm>
          <a:off x="4239226" y="1922457"/>
          <a:ext cx="3075380" cy="425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78"/>
              </a:lnTo>
              <a:lnTo>
                <a:pt x="3075380" y="212978"/>
              </a:lnTo>
              <a:lnTo>
                <a:pt x="3075380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C4FC89-0ADE-AA45-B25B-BDEBCD291C72}">
      <dsp:nvSpPr>
        <dsp:cNvPr id="0" name=""/>
        <dsp:cNvSpPr/>
      </dsp:nvSpPr>
      <dsp:spPr>
        <a:xfrm>
          <a:off x="6933825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>
              <a:latin typeface="Constantia"/>
              <a:cs typeface="Constantia"/>
            </a:rPr>
            <a:t>Instr</a:t>
          </a:r>
          <a:endParaRPr lang="en-US" sz="1200" kern="1200" dirty="0">
            <a:latin typeface="Constantia"/>
            <a:cs typeface="Constantia"/>
          </a:endParaRPr>
        </a:p>
      </dsp:txBody>
      <dsp:txXfrm>
        <a:off x="6933825" y="2348415"/>
        <a:ext cx="761562" cy="507708"/>
      </dsp:txXfrm>
    </dsp:sp>
    <dsp:sp modelId="{B8E33FC5-DF28-2346-B8B8-92121BD338EB}">
      <dsp:nvSpPr>
        <dsp:cNvPr id="0" name=""/>
        <dsp:cNvSpPr/>
      </dsp:nvSpPr>
      <dsp:spPr>
        <a:xfrm>
          <a:off x="4239226" y="1922457"/>
          <a:ext cx="4065411" cy="425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78"/>
              </a:lnTo>
              <a:lnTo>
                <a:pt x="4065411" y="212978"/>
              </a:lnTo>
              <a:lnTo>
                <a:pt x="4065411" y="42595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C6EC1A-833F-CF48-8540-B93F356FF465}">
      <dsp:nvSpPr>
        <dsp:cNvPr id="0" name=""/>
        <dsp:cNvSpPr/>
      </dsp:nvSpPr>
      <dsp:spPr>
        <a:xfrm>
          <a:off x="7923857" y="2348415"/>
          <a:ext cx="761562" cy="5077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onstantia"/>
              <a:cs typeface="Constantia"/>
            </a:rPr>
            <a:t>Response dir</a:t>
          </a:r>
          <a:endParaRPr lang="en-US" sz="1200" kern="1200" dirty="0">
            <a:latin typeface="Constantia"/>
            <a:cs typeface="Constantia"/>
          </a:endParaRPr>
        </a:p>
      </dsp:txBody>
      <dsp:txXfrm>
        <a:off x="7923857" y="2348415"/>
        <a:ext cx="761562" cy="50770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4D92FA-5F9C-2648-9638-1C66E351BB80}">
      <dsp:nvSpPr>
        <dsp:cNvPr id="0" name=""/>
        <dsp:cNvSpPr/>
      </dsp:nvSpPr>
      <dsp:spPr>
        <a:xfrm>
          <a:off x="0" y="719"/>
          <a:ext cx="6400800" cy="7358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+mn-lt"/>
            </a:rPr>
            <a:t>ANTELOPE / Real time</a:t>
          </a:r>
          <a:endParaRPr lang="en-US" sz="2800" b="1" kern="1200" dirty="0">
            <a:latin typeface="+mn-lt"/>
          </a:endParaRPr>
        </a:p>
      </dsp:txBody>
      <dsp:txXfrm>
        <a:off x="0" y="719"/>
        <a:ext cx="6400800" cy="73588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3D2B59-1898-2C49-9D7F-9452DEC3E9C3}">
      <dsp:nvSpPr>
        <dsp:cNvPr id="0" name=""/>
        <dsp:cNvSpPr/>
      </dsp:nvSpPr>
      <dsp:spPr>
        <a:xfrm>
          <a:off x="2495" y="1119489"/>
          <a:ext cx="2064591" cy="2380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REAL TIME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DATA : ARTS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ORB</a:t>
          </a:r>
          <a:endParaRPr lang="en-US" sz="1800" b="1" kern="1200" dirty="0"/>
        </a:p>
      </dsp:txBody>
      <dsp:txXfrm>
        <a:off x="2495" y="1119489"/>
        <a:ext cx="2064591" cy="2380370"/>
      </dsp:txXfrm>
    </dsp:sp>
    <dsp:sp modelId="{329E3500-0E2A-CD47-935B-A4DEEBD521E4}">
      <dsp:nvSpPr>
        <dsp:cNvPr id="0" name=""/>
        <dsp:cNvSpPr/>
      </dsp:nvSpPr>
      <dsp:spPr>
        <a:xfrm rot="21580738">
          <a:off x="2489503" y="1774953"/>
          <a:ext cx="895551" cy="1048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/>
        </a:p>
      </dsp:txBody>
      <dsp:txXfrm rot="21580738">
        <a:off x="2489503" y="1774953"/>
        <a:ext cx="895551" cy="1048123"/>
      </dsp:txXfrm>
    </dsp:sp>
    <dsp:sp modelId="{28D7437C-359C-8648-AC1D-02F584FEB5F8}">
      <dsp:nvSpPr>
        <dsp:cNvPr id="0" name=""/>
        <dsp:cNvSpPr/>
      </dsp:nvSpPr>
      <dsp:spPr>
        <a:xfrm>
          <a:off x="3756780" y="539232"/>
          <a:ext cx="4226304" cy="34867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Test Generic Automated RT functions based on ORB Buffer mechanism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* Seismic Data Acquisition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*Data server import/export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*Data , metadata and information archiving into </a:t>
          </a:r>
          <a:r>
            <a:rPr lang="en-US" sz="1800" b="0" kern="1200" dirty="0" err="1" smtClean="0"/>
            <a:t>Datascope</a:t>
          </a:r>
          <a:endParaRPr lang="en-US" sz="1800" b="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* Routine network processing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* Inner –network sharing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* Real time network management</a:t>
          </a:r>
          <a:endParaRPr lang="en-US" sz="1800" b="1" kern="1200" dirty="0"/>
        </a:p>
      </dsp:txBody>
      <dsp:txXfrm>
        <a:off x="3756780" y="539232"/>
        <a:ext cx="4226304" cy="3486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84602-8152-E54E-BF34-1DB3CFC38D12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D0CD2-CCE9-3146-8D62-8FE02FECBC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A5B291-A0CA-9746-895D-A40AEE018D63}" type="datetimeFigureOut">
              <a:rPr lang="en-US" smtClean="0"/>
              <a:pPr/>
              <a:t>8/16/11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214EA8C-144C-494A-8B18-0F56D4118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diagramData" Target="../diagrams/data6.xml"/><Relationship Id="rId8" Type="http://schemas.openxmlformats.org/officeDocument/2006/relationships/diagramLayout" Target="../diagrams/layout6.xml"/><Relationship Id="rId9" Type="http://schemas.openxmlformats.org/officeDocument/2006/relationships/diagramQuickStyle" Target="../diagrams/quickStyle6.xml"/><Relationship Id="rId10" Type="http://schemas.openxmlformats.org/officeDocument/2006/relationships/diagramColors" Target="../diagrams/colors6.xml"/><Relationship Id="rId11" Type="http://schemas.microsoft.com/office/2007/relationships/diagramDrawing" Target="../diagrams/drawing6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diagramData" Target="../diagrams/data9.xml"/><Relationship Id="rId8" Type="http://schemas.openxmlformats.org/officeDocument/2006/relationships/diagramLayout" Target="../diagrams/layout9.xml"/><Relationship Id="rId9" Type="http://schemas.openxmlformats.org/officeDocument/2006/relationships/diagramQuickStyle" Target="../diagrams/quickStyle9.xml"/><Relationship Id="rId10" Type="http://schemas.openxmlformats.org/officeDocument/2006/relationships/diagramColors" Target="../diagrams/colors9.xml"/><Relationship Id="rId11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passcal.nmt.edu/content/software-resources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passcal.nmt.edu/content/pic-workshop-antelope-and-its-interfaces-matlab-and-python" TargetMode="External"/><Relationship Id="rId3" Type="http://schemas.openxmlformats.org/officeDocument/2006/relationships/hyperlink" Target="http://kiska.giseis.alaska.edu/Input/celso/matlabweb/waveform_suite/waveform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Databases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02203" y="5534608"/>
            <a:ext cx="3717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Eliana Arias-Dotson</a:t>
            </a:r>
          </a:p>
          <a:p>
            <a:r>
              <a:rPr lang="en-US" dirty="0" smtClean="0"/>
              <a:t>IRIS/PASSCAL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7740" y="189601"/>
            <a:ext cx="6172200" cy="581137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Generating a Database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286000" y="1240524"/>
            <a:ext cx="1818442" cy="659027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Advantages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852336" y="1885950"/>
            <a:ext cx="3657600" cy="4495800"/>
          </a:xfrm>
          <a:ln>
            <a:solidFill>
              <a:srgbClr val="F07F09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rgbClr val="3C3E42"/>
                </a:solidFill>
              </a:rPr>
              <a:t>Compile &amp; organize information from one or multiple sources of  data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Facilitate integration of formats, use of processing and analysis tools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Time Saver (if you know what you are doing and spend the time to be organize from the beginning)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Some of them easy to edit/correct, </a:t>
            </a:r>
            <a:r>
              <a:rPr lang="en-US" sz="2000" dirty="0" smtClean="0">
                <a:solidFill>
                  <a:srgbClr val="3C3E42"/>
                </a:solidFill>
              </a:rPr>
              <a:t>update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When done correctly everything flows so nicely</a:t>
            </a:r>
            <a:endParaRPr lang="en-US" sz="2000" dirty="0" smtClean="0">
              <a:solidFill>
                <a:srgbClr val="3C3E42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486400" y="1899551"/>
            <a:ext cx="3657600" cy="4495800"/>
          </a:xfrm>
          <a:ln>
            <a:solidFill>
              <a:srgbClr val="F07F09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3C3E42"/>
                </a:solidFill>
              </a:rPr>
              <a:t>Are there any?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Can get very messy!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Understanding the complete schema can be a steep learning curve for some</a:t>
            </a:r>
          </a:p>
          <a:p>
            <a:r>
              <a:rPr lang="en-US" sz="2000" dirty="0" smtClean="0">
                <a:solidFill>
                  <a:srgbClr val="3C3E42"/>
                </a:solidFill>
              </a:rPr>
              <a:t>Transition between versions no always very graceful.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5938792" y="1226923"/>
            <a:ext cx="2192650" cy="659027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en-US" b="1" noProof="0" dirty="0" smtClean="0">
                <a:solidFill>
                  <a:schemeClr val="accent1">
                    <a:lumMod val="75000"/>
                  </a:schemeClr>
                </a:solidFill>
              </a:rPr>
              <a:t>Disadvantages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4292"/>
            <a:ext cx="7467600" cy="829035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Database format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28664"/>
            <a:ext cx="7821673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 Center for Seismic Studies (CSS) Database Management System was designed to facilitate storage and retrieval of seismic data for seismic and monitoring of test ban treaties.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The description of the data (metadata) is physically “independent” from the waveform data. 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conformed by :</a:t>
            </a:r>
          </a:p>
          <a:p>
            <a:pPr lvl="2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Waveform: Data is stored in plain files (non-DBMS files) indexed by relations that describe data location &amp; metadata</a:t>
            </a:r>
          </a:p>
          <a:p>
            <a:pPr lvl="2">
              <a:buFont typeface="Arial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pPr lvl="3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wfdisc relation – where index records get stored</a:t>
            </a:r>
          </a:p>
          <a:p>
            <a:pPr lvl="3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wfdisc record – description of a defined waveform trace with a defined id number that associates the record with its metadata</a:t>
            </a:r>
          </a:p>
          <a:p>
            <a:pPr lvl="2">
              <a:buFont typeface="Arial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pPr lvl="2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Parametric Data – information is stored on relational tables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80405" y="157310"/>
          <a:ext cx="6400800" cy="736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04696" y="463650"/>
          <a:ext cx="8915400" cy="2362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74960" y="2469380"/>
          <a:ext cx="8915400" cy="4419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481" y="480170"/>
            <a:ext cx="7467600" cy="767077"/>
          </a:xfrm>
          <a:solidFill>
            <a:schemeClr val="accent6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Basic Relational </a:t>
            </a:r>
            <a:r>
              <a:rPr lang="en-US" b="1" dirty="0" smtClean="0">
                <a:solidFill>
                  <a:schemeClr val="accent1"/>
                </a:solidFill>
              </a:rPr>
              <a:t>db key concepts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4294967295"/>
          </p:nvPr>
        </p:nvSpPr>
        <p:spPr>
          <a:xfrm>
            <a:off x="61952" y="2241727"/>
            <a:ext cx="2604704" cy="322653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Join</a:t>
            </a:r>
          </a:p>
          <a:p>
            <a:r>
              <a:rPr lang="en-US" sz="1800" dirty="0" smtClean="0"/>
              <a:t>Tables </a:t>
            </a:r>
          </a:p>
          <a:p>
            <a:r>
              <a:rPr lang="en-US" sz="1800" dirty="0" smtClean="0"/>
              <a:t>Views</a:t>
            </a:r>
          </a:p>
          <a:p>
            <a:r>
              <a:rPr lang="en-US" sz="1800" dirty="0" smtClean="0"/>
              <a:t>Mappings:</a:t>
            </a:r>
          </a:p>
          <a:p>
            <a:r>
              <a:rPr lang="en-US" sz="1800" dirty="0" smtClean="0"/>
              <a:t>One-to-one</a:t>
            </a:r>
          </a:p>
          <a:p>
            <a:r>
              <a:rPr lang="en-US" sz="1800" dirty="0" smtClean="0"/>
              <a:t>One-to-many</a:t>
            </a:r>
          </a:p>
          <a:p>
            <a:r>
              <a:rPr lang="en-US" sz="1800" dirty="0" smtClean="0"/>
              <a:t>Many-to-many</a:t>
            </a:r>
          </a:p>
          <a:p>
            <a:r>
              <a:rPr lang="en-US" sz="1800" dirty="0" smtClean="0"/>
              <a:t>Grouping</a:t>
            </a:r>
            <a:endParaRPr lang="en-US" sz="1800" dirty="0"/>
          </a:p>
        </p:txBody>
      </p:sp>
      <p:pic>
        <p:nvPicPr>
          <p:cNvPr id="4" name="Picture 3" descr="Screen shot 2011-08-15 at 11.29.5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550" y="1489638"/>
            <a:ext cx="6655043" cy="5031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457200" y="542134"/>
            <a:ext cx="8229600" cy="82946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Antelope Directory Structure</a:t>
            </a:r>
            <a:endParaRPr kumimoji="0" lang="en-US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1066800" y="1600200"/>
          <a:ext cx="7162800" cy="4394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457200" y="1433732"/>
            <a:ext cx="8305800" cy="1981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01245" y="2733894"/>
            <a:ext cx="6077689" cy="136207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p3d extrusionH="57150">
              <a:bevelT w="38100" h="38100"/>
            </a:sp3d>
          </a:bodyPr>
          <a:lstStyle/>
          <a:p>
            <a:pPr lvl="0"/>
            <a:r>
              <a:rPr lang="en-US" sz="2800" cap="none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  <a:t>Antelope Database</a:t>
            </a:r>
            <a:br>
              <a:rPr lang="en-US" sz="2800" cap="none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rPr>
            </a:br>
            <a:endParaRPr lang="en-US" sz="2800" cap="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80405" y="559494"/>
          <a:ext cx="6400800" cy="736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588562" y="1833551"/>
          <a:ext cx="7730939" cy="429275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8562" y="6126310"/>
            <a:ext cx="773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Any data and dataless from passive/active source not in real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4237" y="162291"/>
          <a:ext cx="8689026" cy="449374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4251"/>
            <a:ext cx="7467600" cy="550223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Generating an stand alone DB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4796" y="867414"/>
            <a:ext cx="7440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METADATA</a:t>
            </a:r>
            <a:r>
              <a:rPr lang="en-US" b="1" dirty="0" smtClean="0">
                <a:solidFill>
                  <a:srgbClr val="3C3E42"/>
                </a:solidFill>
              </a:rPr>
              <a:t> </a:t>
            </a:r>
            <a:r>
              <a:rPr lang="en-US" dirty="0" smtClean="0">
                <a:solidFill>
                  <a:srgbClr val="3C3E42"/>
                </a:solidFill>
              </a:rPr>
              <a:t>: the dateless of interest will have enough information to generate the Definition of your Database. </a:t>
            </a:r>
            <a:endParaRPr lang="en-US" dirty="0">
              <a:solidFill>
                <a:srgbClr val="3C3E4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531" y="3516129"/>
            <a:ext cx="47041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DATA  - </a:t>
            </a:r>
            <a:r>
              <a:rPr lang="en-US" dirty="0" smtClean="0"/>
              <a:t>waveforms,  seismic traces with minimum header information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network code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station name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Channels (data streams recorded)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Start &amp; end time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Sampling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Increasing interval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Time series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188633" y="3717493"/>
            <a:ext cx="3422951" cy="1456018"/>
            <a:chOff x="2776394" y="1414749"/>
            <a:chExt cx="2925664" cy="507708"/>
          </a:xfrm>
        </p:grpSpPr>
        <p:sp>
          <p:nvSpPr>
            <p:cNvPr id="9" name="Rounded Rectangle 8"/>
            <p:cNvSpPr/>
            <p:nvPr/>
          </p:nvSpPr>
          <p:spPr>
            <a:xfrm>
              <a:off x="2776394" y="1414749"/>
              <a:ext cx="2925664" cy="50770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791264" y="1429619"/>
              <a:ext cx="2895924" cy="477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Constantia"/>
                  <a:cs typeface="Constantia"/>
                </a:rPr>
                <a:t>Created by</a:t>
              </a:r>
              <a:r>
                <a:rPr lang="en-US" sz="1800" kern="1200" dirty="0" smtClean="0">
                  <a:latin typeface="Constantia"/>
                  <a:cs typeface="Constantia"/>
                </a:rPr>
                <a:t>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Constantia"/>
                  <a:cs typeface="Constantia"/>
                </a:rPr>
                <a:t>miniseed2days –</a:t>
              </a:r>
              <a:r>
                <a:rPr lang="en-US" sz="1800" kern="1200" dirty="0" err="1" smtClean="0">
                  <a:latin typeface="Constantia"/>
                  <a:cs typeface="Constantia"/>
                </a:rPr>
                <a:t>d</a:t>
              </a:r>
              <a:r>
                <a:rPr lang="en-US" sz="1800" kern="1200" dirty="0" smtClean="0">
                  <a:latin typeface="Constantia"/>
                  <a:cs typeface="Constantia"/>
                </a:rPr>
                <a:t>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>
                  <a:latin typeface="Constantia"/>
                  <a:cs typeface="Constantia"/>
                </a:rPr>
                <a:t>Or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 smtClean="0">
                  <a:latin typeface="Constantia"/>
                  <a:cs typeface="Constantia"/>
                </a:rPr>
                <a:t>miniseed2db</a:t>
              </a:r>
              <a:r>
                <a:rPr lang="en-US" sz="1800" kern="1200" dirty="0" smtClean="0">
                  <a:latin typeface="Constantia"/>
                  <a:cs typeface="Constantia"/>
                </a:rPr>
                <a:t> </a:t>
              </a:r>
              <a:endParaRPr lang="en-US" sz="1800" kern="1200" dirty="0">
                <a:latin typeface="Constantia"/>
                <a:cs typeface="Constantia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05447" y="5356232"/>
            <a:ext cx="1498908" cy="762141"/>
            <a:chOff x="5943794" y="2348415"/>
            <a:chExt cx="761562" cy="507708"/>
          </a:xfrm>
        </p:grpSpPr>
        <p:sp>
          <p:nvSpPr>
            <p:cNvPr id="14" name="Rounded Rectangle 13"/>
            <p:cNvSpPr/>
            <p:nvPr/>
          </p:nvSpPr>
          <p:spPr>
            <a:xfrm>
              <a:off x="5943794" y="2348415"/>
              <a:ext cx="761562" cy="50770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5958664" y="2363285"/>
              <a:ext cx="731822" cy="4779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latin typeface="Constantia"/>
                  <a:cs typeface="Constantia"/>
                </a:rPr>
                <a:t>wfdisc</a:t>
              </a:r>
              <a:endParaRPr lang="en-US" kern="1200" dirty="0">
                <a:latin typeface="Constantia"/>
                <a:cs typeface="Constanti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487" y="203955"/>
            <a:ext cx="532115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Antelope database</a:t>
            </a:r>
            <a:endParaRPr lang="en-US" dirty="0"/>
          </a:p>
        </p:txBody>
      </p:sp>
      <p:pic>
        <p:nvPicPr>
          <p:cNvPr id="6" name="Picture 5" descr="Screen shot 2011-08-15 at 11.29.5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7" y="573287"/>
            <a:ext cx="7275513" cy="5500563"/>
          </a:xfrm>
          <a:prstGeom prst="rect">
            <a:avLst/>
          </a:prstGeom>
        </p:spPr>
      </p:pic>
      <p:pic>
        <p:nvPicPr>
          <p:cNvPr id="5" name="Picture 4" descr="Screen shot 2011-08-15 at 11.28.1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644" y="3007895"/>
            <a:ext cx="2925902" cy="3582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487" y="203955"/>
            <a:ext cx="532115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Second  part of the database : data</a:t>
            </a:r>
            <a:endParaRPr lang="en-US" dirty="0"/>
          </a:p>
        </p:txBody>
      </p:sp>
      <p:pic>
        <p:nvPicPr>
          <p:cNvPr id="4" name="Picture 3" descr="Screen shot 2010-08-25 at 1.19.1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7" y="117212"/>
            <a:ext cx="8466532" cy="666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78770" y="2358349"/>
            <a:ext cx="4575308" cy="676656"/>
          </a:xfrm>
        </p:spPr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317057" y="3578087"/>
            <a:ext cx="6533751" cy="2602245"/>
          </a:xfrm>
        </p:spPr>
        <p:txBody>
          <a:bodyPr>
            <a:noAutofit/>
          </a:bodyPr>
          <a:lstStyle/>
          <a:p>
            <a:pPr marL="342900" indent="-342900" algn="l"/>
            <a:r>
              <a:rPr lang="en-US" sz="2400" b="1" dirty="0" smtClean="0">
                <a:latin typeface="+mj-lt"/>
                <a:cs typeface="Eurostile"/>
              </a:rPr>
              <a:t>Working at the file level- why?</a:t>
            </a:r>
          </a:p>
          <a:p>
            <a:pPr marL="342900" indent="-342900" algn="l"/>
            <a:r>
              <a:rPr lang="en-US" sz="2400" b="1" dirty="0" smtClean="0">
                <a:latin typeface="+mj-lt"/>
                <a:cs typeface="Eurostile"/>
              </a:rPr>
              <a:t>Antelope Databases</a:t>
            </a:r>
          </a:p>
          <a:p>
            <a:pPr marL="512064" indent="-457200" algn="l">
              <a:buFont typeface="Arial"/>
              <a:buChar char="•"/>
            </a:pPr>
            <a:r>
              <a:rPr lang="en-US" sz="2400" b="1" dirty="0" smtClean="0">
                <a:latin typeface="+mj-lt"/>
              </a:rPr>
              <a:t>Antelope </a:t>
            </a:r>
            <a:r>
              <a:rPr lang="en-US" sz="2400" b="1" dirty="0" smtClean="0">
                <a:latin typeface="+mj-lt"/>
              </a:rPr>
              <a:t>Standalone Databases</a:t>
            </a:r>
          </a:p>
          <a:p>
            <a:pPr marL="512064" indent="-457200" algn="l">
              <a:buFont typeface="Arial"/>
              <a:buChar char="•"/>
            </a:pPr>
            <a:r>
              <a:rPr lang="en-US" sz="2400" b="1" dirty="0" smtClean="0">
                <a:latin typeface="+mj-lt"/>
              </a:rPr>
              <a:t>Antelope Real Time Databases</a:t>
            </a:r>
          </a:p>
          <a:p>
            <a:pPr marL="512064" indent="-457200" algn="l">
              <a:buFont typeface="Arial"/>
              <a:buChar char="•"/>
            </a:pPr>
            <a:r>
              <a:rPr lang="en-US" sz="2400" b="1" dirty="0" smtClean="0">
                <a:latin typeface="+mj-lt"/>
              </a:rPr>
              <a:t>Maximizin</a:t>
            </a:r>
            <a:r>
              <a:rPr lang="en-US" sz="2400" dirty="0" smtClean="0">
                <a:latin typeface="+mj-lt"/>
              </a:rPr>
              <a:t>g</a:t>
            </a:r>
            <a:r>
              <a:rPr lang="en-US" sz="2400" dirty="0" smtClean="0">
                <a:latin typeface="+mj-lt"/>
              </a:rPr>
              <a:t> your antelope </a:t>
            </a:r>
            <a:r>
              <a:rPr lang="en-US" sz="2400" b="1" dirty="0" smtClean="0">
                <a:latin typeface="+mj-lt"/>
              </a:rPr>
              <a:t>database: </a:t>
            </a:r>
            <a:r>
              <a:rPr lang="en-US" sz="2400" dirty="0" smtClean="0">
                <a:latin typeface="+mj-lt"/>
              </a:rPr>
              <a:t>interfaces</a:t>
            </a:r>
            <a:r>
              <a:rPr lang="en-US" sz="2400" b="1" dirty="0" smtClean="0">
                <a:latin typeface="+mj-lt"/>
              </a:rPr>
              <a:t> </a:t>
            </a:r>
            <a:endParaRPr lang="en-US" sz="2400" b="1" dirty="0" smtClean="0">
              <a:latin typeface="+mj-lt"/>
            </a:endParaRPr>
          </a:p>
          <a:p>
            <a:pPr marL="512064" indent="-457200" algn="l">
              <a:buFont typeface="+mj-lt"/>
              <a:buAutoNum type="arabicPeriod"/>
            </a:pPr>
            <a:endParaRPr lang="en-US" sz="2400" b="1" dirty="0" smtClean="0">
              <a:latin typeface="+mj-lt"/>
            </a:endParaRPr>
          </a:p>
          <a:p>
            <a:pPr marL="512064" indent="-457200" algn="l">
              <a:buFont typeface="+mj-lt"/>
              <a:buAutoNum type="arabicPeriod"/>
            </a:pPr>
            <a:endParaRPr lang="en-US" sz="2400" b="1" dirty="0" smtClean="0">
              <a:latin typeface="+mj-lt"/>
            </a:endParaRPr>
          </a:p>
          <a:p>
            <a:pPr marL="512064" indent="-457200" algn="l">
              <a:buFont typeface="+mj-lt"/>
              <a:buAutoNum type="arabicPeriod"/>
            </a:pPr>
            <a:endParaRPr lang="en-US" sz="2400" b="1" dirty="0" smtClean="0">
              <a:latin typeface="+mj-lt"/>
            </a:endParaRPr>
          </a:p>
          <a:p>
            <a:pPr algn="l"/>
            <a:endParaRPr lang="en-US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284541" y="615244"/>
          <a:ext cx="6400800" cy="736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492565" y="1351844"/>
          <a:ext cx="7984752" cy="456516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0" y="3296858"/>
            <a:ext cx="6172200" cy="308489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US Array Near Real time datasets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Transportable Array  (TA)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Flexible Array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historical and current datasets  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CAFÉ (XU) 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COLZA (XA)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Garner Valley (XE)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OIINK – (XO) – currently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19216" y="526645"/>
            <a:ext cx="751771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B32C16"/>
                </a:solidFill>
              </a:rPr>
              <a:t>Real time (near real time)</a:t>
            </a:r>
            <a:r>
              <a:rPr lang="en-US" dirty="0" smtClean="0">
                <a:solidFill>
                  <a:srgbClr val="B32C16"/>
                </a:solidFill>
              </a:rPr>
              <a:t/>
            </a:r>
            <a:br>
              <a:rPr lang="en-US" dirty="0" smtClean="0">
                <a:solidFill>
                  <a:srgbClr val="B32C16"/>
                </a:solidFill>
              </a:rPr>
            </a:br>
            <a:r>
              <a:rPr lang="en-US" dirty="0" smtClean="0">
                <a:solidFill>
                  <a:srgbClr val="B32C16"/>
                </a:solidFill>
              </a:rPr>
              <a:t/>
            </a:r>
            <a:br>
              <a:rPr lang="en-US" dirty="0" smtClean="0">
                <a:solidFill>
                  <a:srgbClr val="B32C16"/>
                </a:solidFill>
              </a:rPr>
            </a:br>
            <a:r>
              <a:rPr lang="en-US" dirty="0" smtClean="0">
                <a:solidFill>
                  <a:srgbClr val="B32C16"/>
                </a:solidFill>
              </a:rPr>
              <a:t>better technology- improvement on near real time data </a:t>
            </a:r>
            <a:r>
              <a:rPr lang="en-US" dirty="0" smtClean="0">
                <a:solidFill>
                  <a:srgbClr val="B32C16"/>
                </a:solidFill>
              </a:rPr>
              <a:t>transmission</a:t>
            </a: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B32C16"/>
                </a:solidFill>
              </a:rPr>
              <a:t>Facilitates  station/data quality control – no more dilemma!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B32C16"/>
                </a:solidFill>
              </a:rPr>
              <a:t>Immediate access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B32C16"/>
                </a:solidFill>
              </a:rPr>
              <a:t>Automatic / short term Processing/analysis </a:t>
            </a:r>
          </a:p>
          <a:p>
            <a:pPr>
              <a:buFont typeface="Arial"/>
              <a:buChar char="•"/>
            </a:pPr>
            <a:endParaRPr lang="en-US" dirty="0" smtClean="0">
              <a:solidFill>
                <a:srgbClr val="B32C16"/>
              </a:solidFill>
            </a:endParaRP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457200" y="467456"/>
            <a:ext cx="8229600" cy="56820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b" anchorCtr="0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Real Time</a:t>
            </a:r>
            <a:r>
              <a:rPr kumimoji="0" lang="en-US" sz="4200" b="0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Antelope </a:t>
            </a: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Directory Structure</a:t>
            </a:r>
            <a:endParaRPr kumimoji="0" lang="en-US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120273" y="467455"/>
          <a:ext cx="9023727" cy="525780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861927" y="3893744"/>
            <a:ext cx="1540418" cy="526530"/>
            <a:chOff x="1624968" y="1884946"/>
            <a:chExt cx="1540418" cy="526530"/>
          </a:xfrm>
        </p:grpSpPr>
        <p:sp>
          <p:nvSpPr>
            <p:cNvPr id="5" name="Rounded Rectangle 4"/>
            <p:cNvSpPr/>
            <p:nvPr/>
          </p:nvSpPr>
          <p:spPr>
            <a:xfrm>
              <a:off x="1624968" y="1884946"/>
              <a:ext cx="1540418" cy="5265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1640390" y="1900368"/>
              <a:ext cx="1509574" cy="4956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db</a:t>
              </a:r>
              <a:endParaRPr lang="en-US" sz="1600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746219" y="3831716"/>
            <a:ext cx="2462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to your data and/or data location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861927" y="4601967"/>
            <a:ext cx="1387340" cy="526530"/>
            <a:chOff x="688" y="1884946"/>
            <a:chExt cx="1387340" cy="526530"/>
          </a:xfrm>
        </p:grpSpPr>
        <p:sp>
          <p:nvSpPr>
            <p:cNvPr id="9" name="Rounded Rectangle 8"/>
            <p:cNvSpPr/>
            <p:nvPr/>
          </p:nvSpPr>
          <p:spPr>
            <a:xfrm>
              <a:off x="688" y="1884946"/>
              <a:ext cx="1387340" cy="5265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16110" y="1900368"/>
              <a:ext cx="1356496" cy="4956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dbmaster</a:t>
              </a:r>
              <a:endParaRPr lang="en-US" sz="1600" kern="12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746219" y="4699026"/>
            <a:ext cx="2462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Metadata location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161680" y="5461991"/>
            <a:ext cx="789796" cy="526530"/>
            <a:chOff x="3402325" y="1884946"/>
            <a:chExt cx="789796" cy="526530"/>
          </a:xfrm>
        </p:grpSpPr>
        <p:sp>
          <p:nvSpPr>
            <p:cNvPr id="13" name="Rounded Rectangle 12"/>
            <p:cNvSpPr/>
            <p:nvPr/>
          </p:nvSpPr>
          <p:spPr>
            <a:xfrm>
              <a:off x="3402325" y="1884946"/>
              <a:ext cx="789796" cy="52653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3417747" y="1900368"/>
              <a:ext cx="758952" cy="4956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pf</a:t>
              </a:r>
              <a:endParaRPr lang="en-US" sz="1600" kern="12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46219" y="5461991"/>
            <a:ext cx="2462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Parameter files/Customizable locally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8-15 at 1.05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347581"/>
            <a:ext cx="8448842" cy="5207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000" y="5978968"/>
            <a:ext cx="844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a rtm display (real time monitor) from antelope for a set of Direct Burial stations using Q330 dataloggers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8-15 at 1.05.3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310124"/>
            <a:ext cx="8448324" cy="4221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000" y="5978968"/>
            <a:ext cx="844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Orbmonrtd – display of the incoming data streams in near real time for two Q330 real time stations recording multiple samples rate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14850" y="480182"/>
            <a:ext cx="4383234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orbmonrtd</a:t>
            </a:r>
            <a:endParaRPr lang="en-US" sz="28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712730" y="1412418"/>
          <a:ext cx="6738537" cy="4419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371600" y="349865"/>
            <a:ext cx="6400800" cy="735880"/>
            <a:chOff x="0" y="719"/>
            <a:chExt cx="6400800" cy="735880"/>
          </a:xfrm>
        </p:grpSpPr>
        <p:sp>
          <p:nvSpPr>
            <p:cNvPr id="5" name="Rectangle 4"/>
            <p:cNvSpPr/>
            <p:nvPr/>
          </p:nvSpPr>
          <p:spPr>
            <a:xfrm>
              <a:off x="0" y="719"/>
              <a:ext cx="6400800" cy="735880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719"/>
              <a:ext cx="6400800" cy="7358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latin typeface="+mn-lt"/>
                </a:rPr>
                <a:t>ANTELOPE : Toolbox</a:t>
              </a:r>
              <a:endParaRPr lang="en-US" sz="2800" b="1" kern="1200" dirty="0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467813"/>
            <a:ext cx="6172200" cy="1225510"/>
          </a:xfrm>
        </p:spPr>
        <p:txBody>
          <a:bodyPr>
            <a:normAutofit/>
          </a:bodyPr>
          <a:lstStyle/>
          <a:p>
            <a:r>
              <a:rPr lang="en-US" dirty="0" smtClean="0"/>
              <a:t>ANTELOPE ESTABLISHED INTERFACES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11155"/>
            <a:ext cx="5907315" cy="4128578"/>
          </a:xfrm>
        </p:spPr>
        <p:txBody>
          <a:bodyPr>
            <a:normAutofit/>
          </a:bodyPr>
          <a:lstStyle/>
          <a:p>
            <a:pPr marL="512064" indent="-457200">
              <a:buFont typeface="+mj-lt"/>
              <a:buAutoNum type="arabicPeriod"/>
            </a:pPr>
            <a:r>
              <a:rPr lang="en-US" dirty="0" smtClean="0"/>
              <a:t>COMMAND LINE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C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FORTRAN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PERL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TCL/TL</a:t>
            </a:r>
          </a:p>
          <a:p>
            <a:pPr marL="512064" indent="-457200">
              <a:buFont typeface="+mj-lt"/>
              <a:buAutoNum type="arabicPeriod"/>
            </a:pPr>
            <a:endParaRPr lang="en-US" dirty="0" smtClean="0"/>
          </a:p>
          <a:p>
            <a:pPr marL="512064" indent="-457200"/>
            <a:r>
              <a:rPr lang="en-US" dirty="0" smtClean="0"/>
              <a:t>CONTRIBUTED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PHP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PYTHON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MATLAB </a:t>
            </a:r>
          </a:p>
          <a:p>
            <a:pPr marL="512064" indent="-457200">
              <a:buFont typeface="+mj-lt"/>
              <a:buAutoNum type="arabicPeriod"/>
            </a:pPr>
            <a:r>
              <a:rPr lang="en-US" dirty="0" smtClean="0"/>
              <a:t>JAVA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209" y="360213"/>
            <a:ext cx="7467600" cy="704950"/>
          </a:xfrm>
        </p:spPr>
        <p:txBody>
          <a:bodyPr/>
          <a:lstStyle/>
          <a:p>
            <a:r>
              <a:rPr lang="en-US" b="1" dirty="0" smtClean="0"/>
              <a:t>Let’s build a simple Database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86101" y="1417638"/>
            <a:ext cx="6670235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&amp; Dataless </a:t>
            </a:r>
          </a:p>
          <a:p>
            <a:r>
              <a:rPr lang="en-US" dirty="0" smtClean="0"/>
              <a:t>There is a full seed volume located under </a:t>
            </a:r>
          </a:p>
          <a:p>
            <a:endParaRPr lang="en-US" dirty="0" smtClean="0"/>
          </a:p>
          <a:p>
            <a:r>
              <a:rPr lang="en-US" dirty="0" smtClean="0"/>
              <a:t>/Volumes/usarray/data/SEED/US-ALL.Wells-Nearby.seed</a:t>
            </a:r>
          </a:p>
          <a:p>
            <a:endParaRPr lang="en-US" dirty="0" smtClean="0"/>
          </a:p>
          <a:p>
            <a:r>
              <a:rPr lang="en-US" dirty="0" smtClean="0"/>
              <a:t>run one of the antelope tools called </a:t>
            </a:r>
            <a:r>
              <a:rPr lang="en-US" b="1" dirty="0" smtClean="0">
                <a:solidFill>
                  <a:srgbClr val="9A3D01"/>
                </a:solidFill>
              </a:rPr>
              <a:t>seed2d</a:t>
            </a:r>
          </a:p>
          <a:p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seed2db</a:t>
            </a:r>
            <a:r>
              <a:rPr lang="en-US" dirty="0" smtClean="0"/>
              <a:t> –v US-ALL.Wells-Nearby.seed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List the content of your directory (</a:t>
            </a:r>
            <a:r>
              <a:rPr lang="en-US" dirty="0" err="1" smtClean="0"/>
              <a:t>ls</a:t>
            </a:r>
            <a:r>
              <a:rPr lang="en-US" dirty="0" smtClean="0"/>
              <a:t>) 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Run </a:t>
            </a:r>
            <a:r>
              <a:rPr lang="en-US" b="1" dirty="0" smtClean="0">
                <a:solidFill>
                  <a:srgbClr val="9A3D01"/>
                </a:solidFill>
              </a:rPr>
              <a:t>dbe</a:t>
            </a:r>
            <a:r>
              <a:rPr lang="en-US" dirty="0" smtClean="0"/>
              <a:t> to display your database 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Other dataless to play with: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http://ftp.iris.washington.edu/pub/RESPONSES/DATALESS_SEEDS/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8-15 at 2.34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95" y="1417053"/>
            <a:ext cx="8514238" cy="46946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316" y="721895"/>
            <a:ext cx="6470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seed2db –v your_seedfile yourdbname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5454" y="373757"/>
            <a:ext cx="5002773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Evaluating your data at the file level</a:t>
            </a:r>
            <a:endParaRPr lang="en-US" sz="3200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2415705" y="4507382"/>
            <a:ext cx="6172200" cy="1517977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Necessary / Efficient?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Evaluating State of Health files _ Log and other SOH channels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What do I want in my db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719231" y="1683059"/>
            <a:ext cx="50492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Is it really a dilemma </a:t>
            </a:r>
          </a:p>
          <a:p>
            <a:pPr algn="ctr">
              <a:buFont typeface="Arial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What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should be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done first?</a:t>
            </a:r>
          </a:p>
          <a:p>
            <a:pPr algn="ctr">
              <a:buFont typeface="Arial"/>
              <a:buChar char="•"/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Evaluate your data and populate db?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Populate db and evaluate your data?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 descr="Screen shot 2011-08-16 at 10.21.3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967" y="1688643"/>
            <a:ext cx="28448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8-15 at 2.35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243" y="243957"/>
            <a:ext cx="7921542" cy="6614043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creen shot 2011-08-15 at 2.38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76" y="40104"/>
            <a:ext cx="85979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139"/>
            <a:ext cx="7467600" cy="4587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Coverage</a:t>
            </a:r>
            <a:endParaRPr lang="en-US" dirty="0"/>
          </a:p>
        </p:txBody>
      </p:sp>
      <p:pic>
        <p:nvPicPr>
          <p:cNvPr id="3" name="Picture 2" descr="Screen shot 2011-08-15 at 2.39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08754"/>
            <a:ext cx="9144001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811"/>
            <a:ext cx="7467600" cy="562413"/>
          </a:xfrm>
        </p:spPr>
        <p:txBody>
          <a:bodyPr/>
          <a:lstStyle/>
          <a:p>
            <a:r>
              <a:rPr lang="en-US" dirty="0" smtClean="0"/>
              <a:t>Zoom in data</a:t>
            </a:r>
            <a:endParaRPr lang="en-US" dirty="0"/>
          </a:p>
        </p:txBody>
      </p:sp>
      <p:pic>
        <p:nvPicPr>
          <p:cNvPr id="4" name="Picture 3" descr="Screen shot 2011-08-15 at 2.39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19" y="855224"/>
            <a:ext cx="8261601" cy="6090061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6201"/>
            <a:ext cx="7467600" cy="4587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is your data?</a:t>
            </a:r>
            <a:endParaRPr lang="en-US" dirty="0"/>
          </a:p>
        </p:txBody>
      </p:sp>
      <p:pic>
        <p:nvPicPr>
          <p:cNvPr id="3" name="Picture 2" descr="mywfdisc_rel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20482"/>
            <a:ext cx="6725696" cy="613751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want to look at your traces in another software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79244" y="2151021"/>
            <a:ext cx="67455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b="1" dirty="0" smtClean="0"/>
              <a:t>Use rdseed &amp; pql</a:t>
            </a:r>
          </a:p>
          <a:p>
            <a:pPr>
              <a:buFont typeface="Arial"/>
              <a:buChar char="•"/>
            </a:pPr>
            <a:endParaRPr lang="en-US" sz="2400" b="1" dirty="0" smtClean="0"/>
          </a:p>
          <a:p>
            <a:pPr>
              <a:buFont typeface="Arial"/>
              <a:buChar char="•"/>
            </a:pPr>
            <a:r>
              <a:rPr lang="en-US" sz="2400" b="1" dirty="0" smtClean="0"/>
              <a:t>Use antelope </a:t>
            </a:r>
            <a:r>
              <a:rPr lang="en-US" sz="2400" b="1" dirty="0" smtClean="0">
                <a:solidFill>
                  <a:srgbClr val="9A3D01"/>
                </a:solidFill>
              </a:rPr>
              <a:t>miniseed2days </a:t>
            </a:r>
          </a:p>
          <a:p>
            <a:pPr>
              <a:buFont typeface="Arial"/>
              <a:buChar char="•"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rdseed</a:t>
            </a:r>
            <a:endParaRPr lang="en-US" dirty="0"/>
          </a:p>
        </p:txBody>
      </p:sp>
      <p:pic>
        <p:nvPicPr>
          <p:cNvPr id="3" name="Picture 2" descr="rdse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81" y="12958"/>
            <a:ext cx="89534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2317" y="371749"/>
            <a:ext cx="7205051" cy="6740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your instrument Response  with (any editor)</a:t>
            </a:r>
          </a:p>
          <a:p>
            <a:endParaRPr lang="en-US" dirty="0" smtClean="0"/>
          </a:p>
          <a:p>
            <a:r>
              <a:rPr lang="en-US" dirty="0" smtClean="0"/>
              <a:t>What is your data?  - file call mini.seed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Using antelope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could run miniseed2days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 the full seed file : US-ALL.Wells-nearby.seed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In the miniseed.file : mini.seed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You could look at the data with pql or if you want to look at the headers, you could run mseedhdr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m</a:t>
            </a:r>
            <a:r>
              <a:rPr lang="en-US" dirty="0" smtClean="0"/>
              <a:t>seedhdr </a:t>
            </a:r>
            <a:r>
              <a:rPr lang="en-US" dirty="0" smtClean="0"/>
              <a:t>2008/052/TA_J09A_.</a:t>
            </a:r>
            <a:r>
              <a:rPr lang="en-US" dirty="0" smtClean="0"/>
              <a:t>msd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r>
              <a:rPr lang="en-US" dirty="0" smtClean="0"/>
              <a:t>m</a:t>
            </a:r>
            <a:r>
              <a:rPr lang="en-US" dirty="0" smtClean="0"/>
              <a:t>seedhdr (part of the PASSCAL </a:t>
            </a:r>
            <a:r>
              <a:rPr lang="en-US" dirty="0" smtClean="0">
                <a:hlinkClick r:id="rId2"/>
              </a:rPr>
              <a:t>passoft software distribution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do?</a:t>
            </a:r>
            <a:r>
              <a:rPr lang="en-US" dirty="0" smtClean="0"/>
              <a:t>  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457199" y="1722437"/>
            <a:ext cx="8433025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Generate database</a:t>
            </a:r>
          </a:p>
          <a:p>
            <a:pPr lvl="0"/>
            <a:r>
              <a:rPr lang="en-US" dirty="0" smtClean="0"/>
              <a:t>Run dbdetect to execute STA/LTA detectors on the waveforms</a:t>
            </a:r>
          </a:p>
          <a:p>
            <a:pPr lvl="0"/>
            <a:r>
              <a:rPr lang="en-US" dirty="0" smtClean="0"/>
              <a:t>Run ttgrid to make a grid file</a:t>
            </a:r>
          </a:p>
          <a:p>
            <a:pPr lvl="0"/>
            <a:r>
              <a:rPr lang="en-US" dirty="0" smtClean="0"/>
              <a:t>Run dbgrassoc to produce origin and event tables</a:t>
            </a:r>
          </a:p>
          <a:p>
            <a:pPr lvl="0"/>
            <a:r>
              <a:rPr lang="en-US" dirty="0" smtClean="0"/>
              <a:t>Run dbloc2 on the database to modify picks and calculate earthquake locations</a:t>
            </a:r>
          </a:p>
          <a:p>
            <a:pPr lvl="0"/>
            <a:r>
              <a:rPr lang="en-US" i="1" dirty="0" smtClean="0"/>
              <a:t>Calculate magnitude, associate events, etc</a:t>
            </a:r>
            <a:endParaRPr lang="en-US" dirty="0" smtClean="0"/>
          </a:p>
          <a:p>
            <a:pPr lvl="0"/>
            <a:r>
              <a:rPr lang="en-US" i="1" dirty="0" smtClean="0"/>
              <a:t>Convert to other formats, </a:t>
            </a:r>
          </a:p>
          <a:p>
            <a:pPr lvl="0"/>
            <a:r>
              <a:rPr lang="en-US" i="1" dirty="0" smtClean="0"/>
              <a:t>Identify noise levels (dbnoise, dbwfmeas)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5058" y="6211669"/>
            <a:ext cx="7332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http://www.iris.edu/hq/es_course/content/2010.html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1619" y="570150"/>
            <a:ext cx="6172200" cy="2053590"/>
          </a:xfrm>
        </p:spPr>
        <p:txBody>
          <a:bodyPr/>
          <a:lstStyle/>
          <a:p>
            <a:r>
              <a:rPr lang="en-US" dirty="0" smtClean="0"/>
              <a:t>Some links of interest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7003" y="4781487"/>
            <a:ext cx="6858000" cy="1812171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http://www.passcal.nmt.edu/content/pic-workshop-antelope-and-its-interfaces-matlab-and-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python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hlinkClick r:id="rId3"/>
              </a:rPr>
              <a:t>http://kiska.giseis.alaska.edu/Input/celso/matlabweb/waveform_suite/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waveform.html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8-16 at 10.42.5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23" y="885412"/>
            <a:ext cx="8661153" cy="597258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3576" y="-232350"/>
            <a:ext cx="86868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C3E42"/>
                </a:solidFill>
              </a:rPr>
              <a:t>Looking at Rt130 LOG files – logpeek </a:t>
            </a:r>
            <a:br>
              <a:rPr lang="en-US" sz="2800" dirty="0" smtClean="0">
                <a:solidFill>
                  <a:srgbClr val="3C3E42"/>
                </a:solidFill>
              </a:rPr>
            </a:br>
            <a:r>
              <a:rPr lang="en-US" sz="2800" dirty="0" smtClean="0">
                <a:solidFill>
                  <a:srgbClr val="3C3E42"/>
                </a:solidFill>
              </a:rPr>
              <a:t>(passcal software)</a:t>
            </a:r>
            <a:endParaRPr lang="en-US" sz="2800" dirty="0">
              <a:solidFill>
                <a:srgbClr val="3C3E4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203576" y="-232350"/>
            <a:ext cx="8686800" cy="961217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3C3E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Looking at Q330 SOH files</a:t>
            </a:r>
            <a:endParaRPr kumimoji="0" lang="en-US" sz="2800" b="0" i="0" u="none" strike="noStrike" kern="1200" cap="small" spc="0" normalizeH="0" baseline="0" noProof="0" dirty="0">
              <a:ln>
                <a:noFill/>
              </a:ln>
              <a:solidFill>
                <a:srgbClr val="3C3E4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Screen shot 2011-08-16 at 10.42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76" y="849940"/>
            <a:ext cx="8293100" cy="5791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457200" y="152400"/>
            <a:ext cx="7581311" cy="745994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Evaluate SOH </a:t>
            </a:r>
            <a:r>
              <a:rPr kumimoji="0" lang="en-US" sz="42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kumimoji="0" lang="en-US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/ </a:t>
            </a:r>
            <a:r>
              <a:rPr kumimoji="0" lang="en-US" sz="42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pql</a:t>
            </a:r>
            <a:endParaRPr kumimoji="0" lang="en-US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Picture 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50" y="1208998"/>
            <a:ext cx="6428050" cy="53934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29400" y="1739900"/>
            <a:ext cx="190500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LCQ - clock quality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1%/count</a:t>
            </a:r>
            <a:endParaRPr lang="en-US" sz="1400" dirty="0">
              <a:solidFill>
                <a:schemeClr val="bg1"/>
              </a:solidFill>
              <a:latin typeface="Constantia"/>
              <a:cs typeface="Constant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9400" y="2887133"/>
            <a:ext cx="2005203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LCE-ABS Clock Phase Error 1 μs/count</a:t>
            </a:r>
            <a:endParaRPr lang="en-US" sz="1400" dirty="0">
              <a:solidFill>
                <a:schemeClr val="bg1"/>
              </a:solidFill>
              <a:latin typeface="Constantia"/>
              <a:cs typeface="Constant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0256" y="4034366"/>
            <a:ext cx="2514600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VMU-Mass Position Z/U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100 mV/count</a:t>
            </a:r>
            <a:endParaRPr lang="en-US" sz="1400" dirty="0">
              <a:solidFill>
                <a:schemeClr val="bg1"/>
              </a:solidFill>
              <a:latin typeface="Constantia"/>
              <a:cs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5181600"/>
            <a:ext cx="220522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VKI- Q330 System Temp.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1 </a:t>
            </a:r>
            <a:r>
              <a:rPr lang="en-US" sz="1400" baseline="30000" dirty="0" smtClean="0">
                <a:solidFill>
                  <a:schemeClr val="bg1"/>
                </a:solidFill>
                <a:latin typeface="Constantia"/>
                <a:cs typeface="Constantia"/>
              </a:rPr>
              <a:t>o</a:t>
            </a:r>
            <a:r>
              <a:rPr lang="en-US" sz="1400" dirty="0" smtClean="0">
                <a:solidFill>
                  <a:schemeClr val="bg1"/>
                </a:solidFill>
                <a:latin typeface="Constantia"/>
                <a:cs typeface="Constantia"/>
              </a:rPr>
              <a:t>C/count</a:t>
            </a:r>
            <a:endParaRPr lang="en-US" sz="1400" dirty="0">
              <a:solidFill>
                <a:schemeClr val="bg1"/>
              </a:solidFill>
              <a:latin typeface="Constantia"/>
              <a:cs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"/>
          <p:cNvSpPr>
            <a:spLocks/>
          </p:cNvSpPr>
          <p:nvPr/>
        </p:nvSpPr>
        <p:spPr bwMode="auto">
          <a:xfrm>
            <a:off x="77440" y="1579935"/>
            <a:ext cx="8641917" cy="393434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0" y="0"/>
              </a:cxn>
              <a:cxn ang="0">
                <a:pos x="10000" y="10000"/>
              </a:cxn>
              <a:cxn ang="0">
                <a:pos x="0" y="10000"/>
              </a:cxn>
              <a:cxn ang="0">
                <a:pos x="0" y="0"/>
              </a:cxn>
            </a:cxnLst>
            <a:rect l="0" t="0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close/>
                <a:moveTo>
                  <a:pt x="0" y="0"/>
                </a:moveTo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14277" y="805457"/>
            <a:ext cx="5502714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defTabSz="642938" eaLnBrk="1" hangingPunct="1">
              <a:tabLst>
                <a:tab pos="749300" algn="l"/>
              </a:tabLst>
            </a:pPr>
            <a:r>
              <a:rPr lang="en-US" sz="3000" dirty="0" smtClean="0"/>
              <a:t>What do I want in my db?</a:t>
            </a:r>
            <a:endParaRPr lang="en-US" sz="3000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914277" y="5901520"/>
            <a:ext cx="5064727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defTabSz="642938" eaLnBrk="1" hangingPunct="1">
              <a:tabLst>
                <a:tab pos="749300" algn="l"/>
              </a:tabLst>
            </a:pPr>
            <a:r>
              <a:rPr lang="en-US" sz="3000" dirty="0" smtClean="0"/>
              <a:t>A troubled signal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3707" y="968062"/>
            <a:ext cx="7602952" cy="578272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695228" y="429554"/>
            <a:ext cx="3519488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STS-2  Element V problem</a:t>
            </a:r>
          </a:p>
        </p:txBody>
      </p:sp>
      <p:pic>
        <p:nvPicPr>
          <p:cNvPr id="4" name="Picture 3" descr="Screen shot 2010-08-25 at 1.07.1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51" y="192925"/>
            <a:ext cx="2841255" cy="207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47800"/>
            <a:ext cx="6783388" cy="5159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4600" y="228600"/>
            <a:ext cx="411851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Inadequate Vault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4856</TotalTime>
  <Words>1370</Words>
  <Application>Microsoft Macintosh PowerPoint</Application>
  <PresentationFormat>Letter Paper (8.5x11 in)</PresentationFormat>
  <Paragraphs>277</Paragraphs>
  <Slides>39</Slides>
  <Notes>0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Oriel</vt:lpstr>
      <vt:lpstr>Relational Databases</vt:lpstr>
      <vt:lpstr>Outline</vt:lpstr>
      <vt:lpstr>Slide 3</vt:lpstr>
      <vt:lpstr>Looking at Rt130 LOG files – logpeek  (passcal software)</vt:lpstr>
      <vt:lpstr>Slide 5</vt:lpstr>
      <vt:lpstr>Slide 6</vt:lpstr>
      <vt:lpstr>Slide 7</vt:lpstr>
      <vt:lpstr>Slide 8</vt:lpstr>
      <vt:lpstr>Slide 9</vt:lpstr>
      <vt:lpstr>Generating a Database</vt:lpstr>
      <vt:lpstr>Database format</vt:lpstr>
      <vt:lpstr>Slide 12</vt:lpstr>
      <vt:lpstr>Basic Relational db key concepts</vt:lpstr>
      <vt:lpstr>Slide 14</vt:lpstr>
      <vt:lpstr>Antelope Database </vt:lpstr>
      <vt:lpstr>Slide 16</vt:lpstr>
      <vt:lpstr>Generating an stand alone DB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ANTELOPE ESTABLISHED INTERFACES</vt:lpstr>
      <vt:lpstr>Slide 27</vt:lpstr>
      <vt:lpstr>Let’s build a simple Database </vt:lpstr>
      <vt:lpstr>Slide 29</vt:lpstr>
      <vt:lpstr>Slide 30</vt:lpstr>
      <vt:lpstr>Slide 31</vt:lpstr>
      <vt:lpstr>Data Coverage</vt:lpstr>
      <vt:lpstr>Zoom in data</vt:lpstr>
      <vt:lpstr>Where is your data?</vt:lpstr>
      <vt:lpstr>If you want to look at your traces in another software</vt:lpstr>
      <vt:lpstr>rdseed</vt:lpstr>
      <vt:lpstr>Slide 37</vt:lpstr>
      <vt:lpstr>what to do?  -</vt:lpstr>
      <vt:lpstr>Some links of interest</vt:lpstr>
    </vt:vector>
  </TitlesOfParts>
  <Company>IRIS/PASSCAL NMT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tutorial</dc:title>
  <dc:creator>Office 2004 Test Drive User</dc:creator>
  <cp:lastModifiedBy>Eliana Arias-Dotson</cp:lastModifiedBy>
  <cp:revision>78</cp:revision>
  <dcterms:created xsi:type="dcterms:W3CDTF">2011-08-16T14:06:14Z</dcterms:created>
  <dcterms:modified xsi:type="dcterms:W3CDTF">2011-08-16T17:36:21Z</dcterms:modified>
</cp:coreProperties>
</file>