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Objects="1">
      <p:cViewPr varScale="1">
        <p:scale>
          <a:sx n="132" d="100"/>
          <a:sy n="132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99223-039F-2D4E-9A86-9AE4E0DEC2AB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2F4DB-C25B-DE48-B8D8-8907F5CAEB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99223-039F-2D4E-9A86-9AE4E0DEC2AB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2F4DB-C25B-DE48-B8D8-8907F5CAEB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99223-039F-2D4E-9A86-9AE4E0DEC2AB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2F4DB-C25B-DE48-B8D8-8907F5CAEB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99223-039F-2D4E-9A86-9AE4E0DEC2AB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2F4DB-C25B-DE48-B8D8-8907F5CAEB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99223-039F-2D4E-9A86-9AE4E0DEC2AB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2F4DB-C25B-DE48-B8D8-8907F5CAEB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99223-039F-2D4E-9A86-9AE4E0DEC2AB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2F4DB-C25B-DE48-B8D8-8907F5CAEB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99223-039F-2D4E-9A86-9AE4E0DEC2AB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2F4DB-C25B-DE48-B8D8-8907F5CAEB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99223-039F-2D4E-9A86-9AE4E0DEC2AB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2F4DB-C25B-DE48-B8D8-8907F5CAEB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99223-039F-2D4E-9A86-9AE4E0DEC2AB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2F4DB-C25B-DE48-B8D8-8907F5CAEB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99223-039F-2D4E-9A86-9AE4E0DEC2AB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2F4DB-C25B-DE48-B8D8-8907F5CAEB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99223-039F-2D4E-9A86-9AE4E0DEC2AB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2F4DB-C25B-DE48-B8D8-8907F5CAEB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99223-039F-2D4E-9A86-9AE4E0DEC2AB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2F4DB-C25B-DE48-B8D8-8907F5CAEB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152400" y="857250"/>
            <a:ext cx="8721541" cy="548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DUDE: Discovery Using Duct-tape Excessively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772400" cy="1752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Meghan S. Miller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Adapted from Ed </a:t>
            </a:r>
            <a:r>
              <a:rPr lang="en-US" sz="2800" dirty="0" err="1" smtClean="0">
                <a:solidFill>
                  <a:schemeClr val="tx1"/>
                </a:solidFill>
              </a:rPr>
              <a:t>Garnero</a:t>
            </a:r>
            <a:r>
              <a:rPr lang="en-US" sz="2800" dirty="0" smtClean="0">
                <a:solidFill>
                  <a:schemeClr val="tx1"/>
                </a:solidFill>
              </a:rPr>
              <a:t> and Patty Lin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 using SOD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cd</a:t>
            </a:r>
            <a:r>
              <a:rPr lang="en-US" dirty="0" smtClean="0"/>
              <a:t> USArray2011/DUDE/SOD</a:t>
            </a:r>
            <a:r>
              <a:rPr lang="en-US" dirty="0" smtClean="0"/>
              <a:t>/</a:t>
            </a:r>
          </a:p>
          <a:p>
            <a:r>
              <a:rPr lang="en-US" dirty="0" smtClean="0"/>
              <a:t>sod -</a:t>
            </a:r>
            <a:r>
              <a:rPr lang="en-US" dirty="0" err="1" smtClean="0"/>
              <a:t>f</a:t>
            </a:r>
            <a:r>
              <a:rPr lang="en-US" dirty="0" smtClean="0"/>
              <a:t> </a:t>
            </a:r>
            <a:r>
              <a:rPr lang="en-US" dirty="0" err="1" smtClean="0"/>
              <a:t>mk_event_list.xml</a:t>
            </a:r>
            <a:endParaRPr lang="en-US" dirty="0" smtClean="0"/>
          </a:p>
          <a:p>
            <a:r>
              <a:rPr lang="en-US" dirty="0" smtClean="0"/>
              <a:t>README in ~/USArray2011/DUDE/SRC/README.2.</a:t>
            </a:r>
            <a:r>
              <a:rPr lang="en-US" dirty="0" smtClean="0"/>
              <a:t>SOD</a:t>
            </a:r>
          </a:p>
          <a:p>
            <a:r>
              <a:rPr lang="en-US" dirty="0" smtClean="0"/>
              <a:t>A few changes to </a:t>
            </a:r>
            <a:r>
              <a:rPr lang="en-US" dirty="0" err="1" smtClean="0"/>
              <a:t>data_UCB_CSV.xml</a:t>
            </a:r>
            <a:endParaRPr lang="en-US" dirty="0" smtClean="0"/>
          </a:p>
          <a:p>
            <a:pPr lvl="1"/>
            <a:r>
              <a:rPr lang="en-US" dirty="0" smtClean="0"/>
              <a:t>&lt;</a:t>
            </a:r>
            <a:r>
              <a:rPr lang="en-US" dirty="0" err="1" smtClean="0"/>
              <a:t>removeStationDuplicate</a:t>
            </a:r>
            <a:r>
              <a:rPr lang="en-US" dirty="0" smtClean="0"/>
              <a:t>&gt;</a:t>
            </a:r>
          </a:p>
          <a:p>
            <a:pPr lvl="1"/>
            <a:r>
              <a:rPr lang="en-US" dirty="0" smtClean="0"/>
              <a:t>&lt;</a:t>
            </a:r>
            <a:r>
              <a:rPr lang="en-US" dirty="0" err="1" smtClean="0"/>
              <a:t>bestChannelAtStation</a:t>
            </a:r>
            <a:r>
              <a:rPr lang="en-US" dirty="0" smtClean="0"/>
              <a:t>/&gt;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Getting started with DUDE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cd</a:t>
            </a:r>
            <a:r>
              <a:rPr lang="en-US" dirty="0" smtClean="0"/>
              <a:t> ~/USArray2011/DUDE/</a:t>
            </a:r>
            <a:r>
              <a:rPr lang="en-US" dirty="0" smtClean="0"/>
              <a:t>SRC</a:t>
            </a:r>
          </a:p>
          <a:p>
            <a:r>
              <a:rPr lang="en-US" dirty="0" smtClean="0"/>
              <a:t>c</a:t>
            </a:r>
            <a:r>
              <a:rPr lang="en-US" dirty="0" smtClean="0"/>
              <a:t>p /Volumes/usarray/tmp/radiation.f90 .</a:t>
            </a:r>
          </a:p>
          <a:p>
            <a:r>
              <a:rPr lang="en-US" dirty="0" smtClean="0"/>
              <a:t>cp /Volumes/usarray/tmp</a:t>
            </a:r>
            <a:r>
              <a:rPr lang="en-US" dirty="0" smtClean="0"/>
              <a:t>/SNratio.f90 .</a:t>
            </a:r>
            <a:endParaRPr lang="en-US" dirty="0" smtClean="0"/>
          </a:p>
          <a:p>
            <a:r>
              <a:rPr lang="en-US" dirty="0" smtClean="0"/>
              <a:t>c05.profile_big (near #lose the header line</a:t>
            </a:r>
            <a:r>
              <a:rPr lang="en-US" dirty="0" smtClean="0"/>
              <a:t>) </a:t>
            </a:r>
          </a:p>
          <a:p>
            <a:r>
              <a:rPr lang="en-US" dirty="0" smtClean="0"/>
              <a:t>c16.empirical_src_stack and c17.</a:t>
            </a:r>
            <a:r>
              <a:rPr lang="en-US" dirty="0" smtClean="0"/>
              <a:t>measure_SNR and c06 …</a:t>
            </a:r>
          </a:p>
          <a:p>
            <a:pPr lvl="1"/>
            <a:r>
              <a:rPr lang="en-US" dirty="0" err="1" smtClean="0"/>
              <a:t>awk</a:t>
            </a:r>
            <a:r>
              <a:rPr lang="en-US" dirty="0" smtClean="0"/>
              <a:t> ' NR &gt; 1' $MASTER | </a:t>
            </a:r>
            <a:r>
              <a:rPr lang="en-US" dirty="0" err="1" smtClean="0"/>
              <a:t>awk</a:t>
            </a:r>
            <a:r>
              <a:rPr lang="en-US" dirty="0" smtClean="0"/>
              <a:t> '{if ($1 != "STA") print $0}' &gt;! INFIL</a:t>
            </a:r>
            <a:endParaRPr lang="en-US" dirty="0" smtClean="0"/>
          </a:p>
          <a:p>
            <a:r>
              <a:rPr lang="en-US" dirty="0" smtClean="0"/>
              <a:t>c</a:t>
            </a:r>
            <a:r>
              <a:rPr lang="en-US" dirty="0" smtClean="0"/>
              <a:t>99</a:t>
            </a:r>
            <a:r>
              <a:rPr lang="en-US" dirty="0" smtClean="0"/>
              <a:t>.TraveltimeCurve</a:t>
            </a:r>
          </a:p>
          <a:p>
            <a:pPr lvl="1"/>
            <a:r>
              <a:rPr lang="en-US" dirty="0" smtClean="0"/>
              <a:t>3 lines need to be commented out</a:t>
            </a:r>
          </a:p>
          <a:p>
            <a:pPr lvl="1"/>
            <a:r>
              <a:rPr lang="en-US" dirty="0" smtClean="0"/>
              <a:t>#echo EZ $EZ</a:t>
            </a:r>
          </a:p>
          <a:p>
            <a:pPr lvl="1"/>
            <a:r>
              <a:rPr lang="en-US" dirty="0" smtClean="0"/>
              <a:t>#echo </a:t>
            </a:r>
            <a:r>
              <a:rPr lang="en-US" dirty="0" err="1" smtClean="0"/>
              <a:t>taup_curve</a:t>
            </a:r>
            <a:r>
              <a:rPr lang="en-US" dirty="0" smtClean="0"/>
              <a:t> -mod $MODEL -</a:t>
            </a:r>
            <a:r>
              <a:rPr lang="en-US" dirty="0" err="1" smtClean="0"/>
              <a:t>h</a:t>
            </a:r>
            <a:r>
              <a:rPr lang="en-US" dirty="0" smtClean="0"/>
              <a:t> $EZ -ph $</a:t>
            </a:r>
            <a:r>
              <a:rPr lang="en-US" dirty="0" err="1" smtClean="0"/>
              <a:t>phasename</a:t>
            </a:r>
            <a:r>
              <a:rPr lang="en-US" dirty="0" smtClean="0"/>
              <a:t>   </a:t>
            </a:r>
          </a:p>
          <a:p>
            <a:pPr lvl="1"/>
            <a:r>
              <a:rPr lang="en-US" dirty="0" smtClean="0"/>
              <a:t>#exit</a:t>
            </a:r>
          </a:p>
          <a:p>
            <a:r>
              <a:rPr lang="en-US" dirty="0" smtClean="0"/>
              <a:t>README file</a:t>
            </a:r>
          </a:p>
          <a:p>
            <a:pPr lvl="1"/>
            <a:r>
              <a:rPr lang="en-US" dirty="0" smtClean="0"/>
              <a:t>~/USArray2011/DUDE/SRC/README.1.overview</a:t>
            </a:r>
          </a:p>
          <a:p>
            <a:r>
              <a:rPr lang="en-US" dirty="0" smtClean="0"/>
              <a:t>Instructions</a:t>
            </a:r>
          </a:p>
          <a:p>
            <a:pPr lvl="1"/>
            <a:r>
              <a:rPr lang="en-US" dirty="0" err="1" smtClean="0"/>
              <a:t>DUDE_instructions.txt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Newest DUDE</a:t>
            </a:r>
          </a:p>
          <a:p>
            <a:pPr lvl="1"/>
            <a:r>
              <a:rPr lang="en-US" dirty="0" smtClean="0"/>
              <a:t>http://</a:t>
            </a:r>
            <a:r>
              <a:rPr lang="en-US" dirty="0" err="1" smtClean="0"/>
              <a:t>gcc.asu.edu/patty/DUDE.html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888</TotalTime>
  <Words>204</Words>
  <Application>Microsoft Macintosh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DUDE: Discovery Using Duct-tape Excessively</vt:lpstr>
      <vt:lpstr>Getting started using SOD</vt:lpstr>
      <vt:lpstr>Getting started with DUDE</vt:lpstr>
      <vt:lpstr>Slide 4</vt:lpstr>
    </vt:vector>
  </TitlesOfParts>
  <Company>USC Earth Sciences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DUDE: Discovery Using Duct-tape Excessively</dc:title>
  <dc:creator>Meghan S Miller</dc:creator>
  <cp:lastModifiedBy>University Library</cp:lastModifiedBy>
  <cp:revision>29</cp:revision>
  <dcterms:created xsi:type="dcterms:W3CDTF">2011-08-16T13:39:25Z</dcterms:created>
  <dcterms:modified xsi:type="dcterms:W3CDTF">2011-08-16T14:56:39Z</dcterms:modified>
</cp:coreProperties>
</file>