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Default Extension="png" ContentType="image/png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48" d="100"/>
          <a:sy n="48" d="100"/>
        </p:scale>
        <p:origin x="-108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4" Type="http://schemas.openxmlformats.org/officeDocument/2006/relationships/slide" Target="slides/slide3.xml"/><Relationship Id="rId10" Type="http://schemas.openxmlformats.org/officeDocument/2006/relationships/tableStyles" Target="tableStyles.xml"/><Relationship Id="rId5" Type="http://schemas.openxmlformats.org/officeDocument/2006/relationships/slide" Target="slides/slide4.xml"/><Relationship Id="rId7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heme" Target="theme/theme1.xml"/><Relationship Id="rId3" Type="http://schemas.openxmlformats.org/officeDocument/2006/relationships/slide" Target="slides/slide2.xml"/><Relationship Id="rId6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t>8/25/10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t>8/25/10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t>8/25/10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t>8/25/10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t>8/25/10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t>8/25/10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t>8/25/10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t>8/25/10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t>8/25/10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t>8/25/10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99223-039F-2D4E-9A86-9AE4E0DEC2AB}" type="datetimeFigureOut">
              <a:rPr lang="en-US" smtClean="0"/>
              <a:t>8/25/10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2F4DB-C25B-DE48-B8D8-8907F5CAEB0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699223-039F-2D4E-9A86-9AE4E0DEC2AB}" type="datetimeFigureOut">
              <a:rPr lang="en-US" smtClean="0"/>
              <a:t>8/25/10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2F4DB-C25B-DE48-B8D8-8907F5CAEB0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is.sc.edu/~crotwell/TauP-1.2beta2.zi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alphaModFix amt="30000"/>
          </a:blip>
          <a:stretch>
            <a:fillRect/>
          </a:stretch>
        </p:blipFill>
        <p:spPr>
          <a:xfrm>
            <a:off x="152400" y="857250"/>
            <a:ext cx="8721541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DUDE: Discovery Using Duct-tape Excessively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Meghan S. Miller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Adapted from Ed </a:t>
            </a:r>
            <a:r>
              <a:rPr lang="en-US" sz="2800" dirty="0" err="1" smtClean="0">
                <a:solidFill>
                  <a:schemeClr val="tx1"/>
                </a:solidFill>
              </a:rPr>
              <a:t>Garnero</a:t>
            </a:r>
            <a:r>
              <a:rPr lang="en-US" sz="2800" dirty="0" smtClean="0">
                <a:solidFill>
                  <a:schemeClr val="tx1"/>
                </a:solidFill>
              </a:rPr>
              <a:t> and Patty Lin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 using SOD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 .profile</a:t>
            </a:r>
          </a:p>
          <a:p>
            <a:pPr lvl="1"/>
            <a:r>
              <a:rPr lang="en-US" dirty="0" smtClean="0"/>
              <a:t>Comment out (with #) Sod2.2.2/bin</a:t>
            </a:r>
          </a:p>
          <a:p>
            <a:pPr lvl="1"/>
            <a:r>
              <a:rPr lang="en-US" dirty="0" smtClean="0"/>
              <a:t>Uncomment (remove #</a:t>
            </a:r>
            <a:r>
              <a:rPr lang="en-US" smtClean="0"/>
              <a:t>) Sod3.0.0beta8</a:t>
            </a:r>
            <a:r>
              <a:rPr lang="en-US" dirty="0" smtClean="0"/>
              <a:t>/bin</a:t>
            </a:r>
          </a:p>
          <a:p>
            <a:r>
              <a:rPr lang="en-US" dirty="0"/>
              <a:t>s</a:t>
            </a:r>
            <a:r>
              <a:rPr lang="en-US" dirty="0" smtClean="0"/>
              <a:t>ource .profile</a:t>
            </a:r>
          </a:p>
          <a:p>
            <a:r>
              <a:rPr lang="en-US" dirty="0" err="1" smtClean="0"/>
              <a:t>cd</a:t>
            </a:r>
            <a:r>
              <a:rPr lang="en-US" dirty="0" smtClean="0"/>
              <a:t> </a:t>
            </a:r>
            <a:r>
              <a:rPr lang="en-US" dirty="0" err="1" smtClean="0"/>
              <a:t>USArray_Reference/SOD_ed_msm</a:t>
            </a:r>
            <a:r>
              <a:rPr lang="en-US" dirty="0" smtClean="0"/>
              <a:t>/</a:t>
            </a:r>
          </a:p>
          <a:p>
            <a:r>
              <a:rPr lang="en-US" dirty="0" smtClean="0"/>
              <a:t>sod -</a:t>
            </a:r>
            <a:r>
              <a:rPr lang="en-US" dirty="0" err="1" smtClean="0"/>
              <a:t>f</a:t>
            </a:r>
            <a:r>
              <a:rPr lang="en-US" dirty="0" smtClean="0"/>
              <a:t> </a:t>
            </a:r>
            <a:r>
              <a:rPr lang="en-US" dirty="0" err="1" smtClean="0"/>
              <a:t>mk_event_list.xml</a:t>
            </a:r>
            <a:endParaRPr lang="en-US" dirty="0" smtClean="0"/>
          </a:p>
          <a:p>
            <a:r>
              <a:rPr lang="en-US" dirty="0" smtClean="0"/>
              <a:t>README in </a:t>
            </a:r>
            <a:r>
              <a:rPr lang="en-US" dirty="0" smtClean="0"/>
              <a:t>~/USArray_References/SRC_ed_msm/README.2.SOD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 with DUDE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cd</a:t>
            </a:r>
            <a:r>
              <a:rPr lang="en-US" dirty="0" smtClean="0"/>
              <a:t> ~/</a:t>
            </a:r>
            <a:r>
              <a:rPr lang="en-US" dirty="0" err="1" smtClean="0"/>
              <a:t>USArray_Reference/SRC_ed_msm</a:t>
            </a:r>
            <a:endParaRPr lang="en-US" dirty="0" smtClean="0"/>
          </a:p>
          <a:p>
            <a:r>
              <a:rPr lang="en-US" dirty="0" smtClean="0"/>
              <a:t>c0.ENV_setting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et FCOMP = “/</a:t>
            </a:r>
            <a:r>
              <a:rPr lang="en-US" dirty="0" err="1" smtClean="0"/>
              <a:t>usr/local/bin/gfortran</a:t>
            </a:r>
            <a:r>
              <a:rPr lang="en-US" dirty="0" smtClean="0"/>
              <a:t> –m32”</a:t>
            </a:r>
          </a:p>
          <a:p>
            <a:pPr lvl="1"/>
            <a:r>
              <a:rPr lang="en-US" dirty="0" smtClean="0"/>
              <a:t>set SACHOME = /</a:t>
            </a:r>
            <a:r>
              <a:rPr lang="en-US" dirty="0" err="1" smtClean="0"/>
              <a:t>usr</a:t>
            </a:r>
            <a:r>
              <a:rPr lang="en-US" dirty="0" smtClean="0"/>
              <a:t>/local/sac</a:t>
            </a:r>
          </a:p>
          <a:p>
            <a:pPr lvl="1"/>
            <a:r>
              <a:rPr lang="en-US" dirty="0" smtClean="0"/>
              <a:t>Uncomment set MGMT = -</a:t>
            </a:r>
            <a:r>
              <a:rPr lang="en-US" dirty="0" err="1" smtClean="0"/>
              <a:t>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README file</a:t>
            </a:r>
          </a:p>
          <a:p>
            <a:pPr lvl="1"/>
            <a:r>
              <a:rPr lang="en-US" dirty="0" smtClean="0"/>
              <a:t>~/USArray_References/SRC_ed_msm/README.1.overview</a:t>
            </a:r>
          </a:p>
          <a:p>
            <a:r>
              <a:rPr lang="en-US" dirty="0" smtClean="0"/>
              <a:t>Instructions</a:t>
            </a:r>
          </a:p>
          <a:p>
            <a:pPr lvl="1"/>
            <a:r>
              <a:rPr lang="en-US" dirty="0" err="1" smtClean="0"/>
              <a:t>DUDE_instructions.txt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/>
              <a:t>Export TAUP_HOME=/Applications/TauP-1.2beta2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www.seis.sc.edu/~crotwell/TauP-1.2beta2.zip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Install in /Applications/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cd</a:t>
            </a:r>
            <a:r>
              <a:rPr lang="en-US" dirty="0" smtClean="0"/>
              <a:t> /Applications/TauP-1.2beta2/bin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err="1" smtClean="0"/>
              <a:t>chmod</a:t>
            </a:r>
            <a:r>
              <a:rPr lang="en-US" dirty="0" smtClean="0"/>
              <a:t> +</a:t>
            </a:r>
            <a:r>
              <a:rPr lang="en-US" dirty="0" err="1" smtClean="0"/>
              <a:t>x</a:t>
            </a:r>
            <a:r>
              <a:rPr lang="en-US" dirty="0" smtClean="0"/>
              <a:t> *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175</Words>
  <Application>Microsoft Macintosh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DUDE: Discovery Using Duct-tape Excessively</vt:lpstr>
      <vt:lpstr>Getting started using SOD</vt:lpstr>
      <vt:lpstr>Getting started with DUDE</vt:lpstr>
      <vt:lpstr>Slide 4</vt:lpstr>
    </vt:vector>
  </TitlesOfParts>
  <Company>USC Earth Sciences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DUDE: Discovery Using Duct-tape Excessively</dc:title>
  <dc:creator>Meghan S Miller</dc:creator>
  <cp:lastModifiedBy>Meghan S Miller</cp:lastModifiedBy>
  <cp:revision>17</cp:revision>
  <dcterms:created xsi:type="dcterms:W3CDTF">2010-08-26T02:21:57Z</dcterms:created>
  <dcterms:modified xsi:type="dcterms:W3CDTF">2010-08-26T15:42:33Z</dcterms:modified>
</cp:coreProperties>
</file>