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0" r:id="rId4"/>
    <p:sldId id="261" r:id="rId5"/>
    <p:sldId id="264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06" d="100"/>
          <a:sy n="106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C77F0-2E64-4F4F-A7F3-F493D250A161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1EFBA-8977-CD4C-A641-1E565020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50FCA-A90C-094D-8274-B0CBF2603BAD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2C9E4-9A2B-0A49-BEF3-80AB1D84A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B8987C-FB36-9549-95B1-6854F780D9F8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326157-D8D2-0345-9D55-C9A67BC23E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892" y="3973894"/>
            <a:ext cx="7072121" cy="642101"/>
          </a:xfrm>
        </p:spPr>
        <p:txBody>
          <a:bodyPr anchor="t">
            <a:normAutofit fontScale="90000"/>
          </a:bodyPr>
          <a:lstStyle/>
          <a:p>
            <a:r>
              <a:rPr lang="en-US" sz="4222" dirty="0" err="1" smtClean="0"/>
              <a:t>ObSpy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43862"/>
            <a:ext cx="8228013" cy="720782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sz="2200" dirty="0" smtClean="0"/>
              <a:t>A seismological programming framework in Python</a:t>
            </a:r>
          </a:p>
          <a:p>
            <a:pPr>
              <a:spcAft>
                <a:spcPts val="1800"/>
              </a:spcAft>
            </a:pPr>
            <a:endParaRPr lang="en-US" sz="22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993" y="5764644"/>
            <a:ext cx="8228013" cy="10933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http://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www.obspy.org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/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Department of Geophysics, University of Munich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 focal mechanisms</a:t>
            </a:r>
            <a:endParaRPr lang="en-US" dirty="0"/>
          </a:p>
        </p:txBody>
      </p:sp>
      <p:pic>
        <p:nvPicPr>
          <p:cNvPr id="7" name="Picture 6" descr="Screen shot 2010-08-27 at 8.20.1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148" y="1346228"/>
            <a:ext cx="4675315" cy="4961333"/>
          </a:xfrm>
          <a:prstGeom prst="rect">
            <a:avLst/>
          </a:prstGeom>
          <a:ln>
            <a:solidFill>
              <a:srgbClr val="727CA3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 maps</a:t>
            </a:r>
            <a:endParaRPr lang="en-US" dirty="0"/>
          </a:p>
        </p:txBody>
      </p:sp>
      <p:pic>
        <p:nvPicPr>
          <p:cNvPr id="7" name="Picture 6" descr="Screen shot 2010-08-27 at 8.20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295400"/>
            <a:ext cx="6902301" cy="5485272"/>
          </a:xfrm>
          <a:prstGeom prst="rect">
            <a:avLst/>
          </a:prstGeom>
          <a:ln>
            <a:solidFill>
              <a:srgbClr val="727CA3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 data coverage, script provided</a:t>
            </a:r>
            <a:endParaRPr lang="en-US" dirty="0"/>
          </a:p>
        </p:txBody>
      </p:sp>
      <p:pic>
        <p:nvPicPr>
          <p:cNvPr id="3" name="Picture 2" descr="Screen shot 2010-08-27 at 8.20.4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95400"/>
            <a:ext cx="7400403" cy="5398697"/>
          </a:xfrm>
          <a:prstGeom prst="rect">
            <a:avLst/>
          </a:prstGeom>
          <a:ln>
            <a:solidFill>
              <a:srgbClr val="727CA3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www.obspy.org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7697" y="1641487"/>
            <a:ext cx="682810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 Documentation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 Tutorial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 Installation instructions</a:t>
            </a:r>
          </a:p>
          <a:p>
            <a:pPr>
              <a:buFont typeface="Arial"/>
              <a:buChar char="•"/>
            </a:pPr>
            <a:r>
              <a:rPr lang="en-US" sz="3200" dirty="0" smtClean="0"/>
              <a:t> Source code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ObsPy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8686800" cy="5288419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ObsPy</a:t>
            </a:r>
            <a:r>
              <a:rPr lang="en-US" sz="2400" dirty="0" smtClean="0"/>
              <a:t> is a Python framework for processing seismological data.  It provides parsers for common file formats and seismological signal processing routines which allow the manipulation of seismological time).  The goal of the </a:t>
            </a:r>
            <a:r>
              <a:rPr lang="en-US" sz="2400" dirty="0" err="1" smtClean="0"/>
              <a:t>ObsPy</a:t>
            </a:r>
            <a:r>
              <a:rPr lang="en-US" sz="2400" dirty="0" smtClean="0"/>
              <a:t> project is to facilitate rapid application development for seismology.</a:t>
            </a:r>
          </a:p>
          <a:p>
            <a:endParaRPr lang="en-US" sz="2400" dirty="0" smtClean="0"/>
          </a:p>
          <a:p>
            <a:r>
              <a:rPr lang="en-US" sz="2400" dirty="0" smtClean="0"/>
              <a:t>Tested on 32 and 64-bit Linux, Windows and Mac OSX (PPC version untested) platforms.</a:t>
            </a:r>
          </a:p>
          <a:p>
            <a:endParaRPr lang="en-US" sz="2400" dirty="0" smtClean="0"/>
          </a:p>
          <a:p>
            <a:r>
              <a:rPr lang="en-US" sz="2400" dirty="0" smtClean="0"/>
              <a:t>Uses </a:t>
            </a:r>
            <a:r>
              <a:rPr lang="en-US" sz="2400" dirty="0" err="1" smtClean="0"/>
              <a:t>NumPy</a:t>
            </a:r>
            <a:r>
              <a:rPr lang="en-US" sz="2400" dirty="0" smtClean="0"/>
              <a:t>, </a:t>
            </a:r>
            <a:r>
              <a:rPr lang="en-US" sz="2400" dirty="0" err="1" smtClean="0"/>
              <a:t>SciPy</a:t>
            </a:r>
            <a:r>
              <a:rPr lang="en-US" sz="2400" dirty="0" smtClean="0"/>
              <a:t>, </a:t>
            </a:r>
            <a:r>
              <a:rPr lang="en-US" sz="2400" dirty="0" err="1" smtClean="0"/>
              <a:t>matplotlib</a:t>
            </a:r>
            <a:r>
              <a:rPr lang="en-US" sz="2400" dirty="0" smtClean="0"/>
              <a:t> and other common Python modules/libraries.  Inherits all advantages of Python including linking to routines in other languages (C, Java, etc.)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ObsPy</a:t>
            </a:r>
            <a:r>
              <a:rPr lang="en-US" dirty="0" smtClean="0"/>
              <a:t> Input/Output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005906" cy="5445377"/>
          </a:xfrm>
        </p:spPr>
        <p:txBody>
          <a:bodyPr vert="horz" anchor="t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u="sng" dirty="0" smtClean="0"/>
              <a:t>Waveform</a:t>
            </a:r>
            <a:r>
              <a:rPr lang="en-US" sz="24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Mini-SEED</a:t>
            </a:r>
            <a:r>
              <a:rPr lang="en-US" sz="2400" dirty="0" smtClean="0"/>
              <a:t>, read and write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SAC</a:t>
            </a:r>
            <a:r>
              <a:rPr lang="en-US" sz="2400" dirty="0" smtClean="0"/>
              <a:t>, read and write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GSE2</a:t>
            </a:r>
            <a:r>
              <a:rPr lang="en-US" sz="2400" dirty="0" smtClean="0"/>
              <a:t>, read and write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SH </a:t>
            </a:r>
            <a:r>
              <a:rPr lang="en-US" sz="2400" dirty="0" smtClean="0"/>
              <a:t>(</a:t>
            </a:r>
            <a:r>
              <a:rPr lang="en-US" sz="2400" dirty="0" err="1" smtClean="0"/>
              <a:t>SeismicHandler</a:t>
            </a:r>
            <a:r>
              <a:rPr lang="en-US" sz="2400" dirty="0" smtClean="0"/>
              <a:t>), read and write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WAV </a:t>
            </a:r>
            <a:r>
              <a:rPr lang="en-US" sz="2400" dirty="0" smtClean="0"/>
              <a:t>(audio), read and write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SEISAN</a:t>
            </a:r>
            <a:r>
              <a:rPr lang="en-US" sz="2400" dirty="0" smtClean="0"/>
              <a:t>, read only</a:t>
            </a:r>
          </a:p>
          <a:p>
            <a:pPr>
              <a:spcBef>
                <a:spcPts val="0"/>
              </a:spcBef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u="sng" dirty="0" smtClean="0"/>
              <a:t>Metadata</a:t>
            </a:r>
            <a:r>
              <a:rPr lang="en-US" sz="24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Dataless SEED, XML-SEED, SEED RESP</a:t>
            </a:r>
          </a:p>
          <a:p>
            <a:pPr>
              <a:spcBef>
                <a:spcPts val="0"/>
              </a:spcBef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u="sng" dirty="0" smtClean="0"/>
              <a:t>Data Sources</a:t>
            </a:r>
            <a:r>
              <a:rPr lang="en-US" sz="24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 err="1" smtClean="0"/>
              <a:t>ArcLink</a:t>
            </a:r>
            <a:r>
              <a:rPr lang="en-US" sz="2400" dirty="0" smtClean="0"/>
              <a:t>, </a:t>
            </a:r>
            <a:r>
              <a:rPr lang="en-US" sz="2400" dirty="0" err="1" smtClean="0"/>
              <a:t>SeisHub</a:t>
            </a:r>
            <a:r>
              <a:rPr lang="en-US" sz="2400" dirty="0" smtClean="0"/>
              <a:t>, and DHI/FISSURES [experimental]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Waveform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005906" cy="5445377"/>
          </a:xfrm>
        </p:spPr>
        <p:txBody>
          <a:bodyPr vert="horz" anchor="t">
            <a:noAutofit/>
          </a:bodyPr>
          <a:lstStyle/>
          <a:p>
            <a:pPr>
              <a:spcBef>
                <a:spcPts val="0"/>
              </a:spcBef>
            </a:pPr>
            <a:r>
              <a:rPr lang="en-US" sz="3200" dirty="0" smtClean="0"/>
              <a:t>Basics statistics: min, max, mean, std. dev.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Filtering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Instrument correction/simulation</a:t>
            </a:r>
          </a:p>
          <a:p>
            <a:pPr>
              <a:spcBef>
                <a:spcPts val="0"/>
              </a:spcBef>
            </a:pPr>
            <a:r>
              <a:rPr lang="en-US" sz="3200" dirty="0" err="1" smtClean="0"/>
              <a:t>Downsampling</a:t>
            </a:r>
            <a:endParaRPr lang="en-US" sz="3200" dirty="0" smtClean="0"/>
          </a:p>
          <a:p>
            <a:pPr>
              <a:spcBef>
                <a:spcPts val="0"/>
              </a:spcBef>
            </a:pPr>
            <a:r>
              <a:rPr lang="en-US" sz="3200" dirty="0" smtClean="0"/>
              <a:t>Envelope functions</a:t>
            </a:r>
          </a:p>
          <a:p>
            <a:pPr>
              <a:spcBef>
                <a:spcPts val="0"/>
              </a:spcBef>
            </a:pPr>
            <a:r>
              <a:rPr lang="en-US" sz="3200" dirty="0" smtClean="0"/>
              <a:t>Frequency analysis (</a:t>
            </a:r>
            <a:r>
              <a:rPr lang="en-US" sz="3200" dirty="0" err="1" smtClean="0"/>
              <a:t>FFTs</a:t>
            </a:r>
            <a:r>
              <a:rPr lang="en-US" sz="3200" dirty="0" smtClean="0"/>
              <a:t>)</a:t>
            </a:r>
          </a:p>
          <a:p>
            <a:pPr>
              <a:spcBef>
                <a:spcPts val="0"/>
              </a:spcBef>
              <a:buNone/>
            </a:pPr>
            <a:endParaRPr lang="en-US" sz="3200" dirty="0" smtClean="0"/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Any time series analysis possible with </a:t>
            </a:r>
            <a:r>
              <a:rPr lang="en-US" sz="3200" dirty="0" err="1" smtClean="0"/>
              <a:t>NumPy</a:t>
            </a:r>
            <a:r>
              <a:rPr lang="en-US" sz="3200" dirty="0" smtClean="0"/>
              <a:t>, </a:t>
            </a:r>
            <a:r>
              <a:rPr lang="en-US" sz="3200" dirty="0" err="1" smtClean="0"/>
              <a:t>SciPy</a:t>
            </a:r>
            <a:r>
              <a:rPr lang="en-US" sz="3200" dirty="0" smtClean="0"/>
              <a:t>, Python or other modules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8763000" cy="5445377"/>
          </a:xfrm>
        </p:spPr>
        <p:txBody>
          <a:bodyPr vert="horz" anchor="t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3200" dirty="0" smtClean="0"/>
              <a:t>#!/</a:t>
            </a:r>
            <a:r>
              <a:rPr lang="en-US" sz="3200" dirty="0" err="1" smtClean="0"/>
              <a:t>usr/bin/env</a:t>
            </a:r>
            <a:r>
              <a:rPr lang="en-US" sz="3200" dirty="0" smtClean="0"/>
              <a:t> python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import glob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 smtClean="0"/>
              <a:t>from </a:t>
            </a:r>
            <a:r>
              <a:rPr lang="en-US" sz="3200" dirty="0" err="1" smtClean="0"/>
              <a:t>obspy.core</a:t>
            </a:r>
            <a:r>
              <a:rPr lang="en-US" sz="3200" dirty="0" smtClean="0"/>
              <a:t> import read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for file in </a:t>
            </a:r>
            <a:r>
              <a:rPr lang="en-US" sz="3200" dirty="0" err="1" smtClean="0"/>
              <a:t>glob.glob</a:t>
            </a:r>
            <a:r>
              <a:rPr lang="en-US" sz="3200" dirty="0" smtClean="0"/>
              <a:t>("*.</a:t>
            </a:r>
            <a:r>
              <a:rPr lang="en-US" sz="3200" dirty="0" err="1" smtClean="0"/>
              <a:t>z</a:t>
            </a:r>
            <a:r>
              <a:rPr lang="en-US" sz="3200" dirty="0" smtClean="0"/>
              <a:t>"):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    </a:t>
            </a:r>
            <a:r>
              <a:rPr lang="en-US" sz="3200" dirty="0" err="1" smtClean="0"/>
              <a:t>st</a:t>
            </a:r>
            <a:r>
              <a:rPr lang="en-US" sz="3200" dirty="0" smtClean="0"/>
              <a:t> = </a:t>
            </a:r>
            <a:r>
              <a:rPr lang="en-US" sz="3200" dirty="0" err="1" smtClean="0"/>
              <a:t>read(file</a:t>
            </a:r>
            <a:r>
              <a:rPr lang="en-US" sz="3200" dirty="0" smtClean="0"/>
              <a:t>)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    </a:t>
            </a:r>
            <a:r>
              <a:rPr lang="en-US" sz="3200" dirty="0" err="1" smtClean="0"/>
              <a:t>tr</a:t>
            </a:r>
            <a:r>
              <a:rPr lang="en-US" sz="3200" dirty="0" smtClean="0"/>
              <a:t> = st[0]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    </a:t>
            </a:r>
            <a:r>
              <a:rPr lang="en-US" sz="3200" dirty="0" err="1" smtClean="0"/>
              <a:t>msg</a:t>
            </a:r>
            <a:r>
              <a:rPr lang="en-US" sz="3200" dirty="0" smtClean="0"/>
              <a:t> = "%</a:t>
            </a:r>
            <a:r>
              <a:rPr lang="en-US" sz="3200" dirty="0" err="1" smtClean="0"/>
              <a:t>s</a:t>
            </a:r>
            <a:r>
              <a:rPr lang="en-US" sz="3200" dirty="0" smtClean="0"/>
              <a:t> %</a:t>
            </a:r>
            <a:r>
              <a:rPr lang="en-US" sz="3200" dirty="0" err="1" smtClean="0"/>
              <a:t>s</a:t>
            </a:r>
            <a:r>
              <a:rPr lang="en-US" sz="3200" dirty="0" smtClean="0"/>
              <a:t> %</a:t>
            </a:r>
            <a:r>
              <a:rPr lang="en-US" sz="3200" dirty="0" err="1" smtClean="0"/>
              <a:t>f</a:t>
            </a:r>
            <a:r>
              <a:rPr lang="en-US" sz="3200" dirty="0" smtClean="0"/>
              <a:t> %</a:t>
            </a:r>
            <a:r>
              <a:rPr lang="en-US" sz="3200" dirty="0" err="1" smtClean="0"/>
              <a:t>f</a:t>
            </a:r>
            <a:r>
              <a:rPr lang="en-US" sz="3200" dirty="0" smtClean="0"/>
              <a:t>" % (</a:t>
            </a:r>
            <a:r>
              <a:rPr lang="en-US" sz="3200" dirty="0" err="1" smtClean="0"/>
              <a:t>tr.stats.station</a:t>
            </a:r>
            <a:r>
              <a:rPr lang="en-US" sz="3200" dirty="0" smtClean="0"/>
              <a:t>,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         </a:t>
            </a:r>
            <a:r>
              <a:rPr lang="en-US" sz="3200" dirty="0" err="1" smtClean="0"/>
              <a:t>str(tr.stats.starttime</a:t>
            </a:r>
            <a:r>
              <a:rPr lang="en-US" sz="3200" dirty="0" smtClean="0"/>
              <a:t>), </a:t>
            </a:r>
            <a:r>
              <a:rPr lang="en-US" sz="3200" dirty="0" err="1" smtClean="0"/>
              <a:t>tr.data.mean</a:t>
            </a:r>
            <a:r>
              <a:rPr lang="en-US" sz="3200" dirty="0" smtClean="0"/>
              <a:t>(),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         </a:t>
            </a:r>
            <a:r>
              <a:rPr lang="en-US" sz="3200" dirty="0" err="1" smtClean="0"/>
              <a:t>tr.data.std</a:t>
            </a:r>
            <a:r>
              <a:rPr lang="en-US" sz="3200" dirty="0" smtClean="0"/>
              <a:t>())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    print </a:t>
            </a:r>
            <a:r>
              <a:rPr lang="en-US" sz="3200" dirty="0" err="1" smtClean="0"/>
              <a:t>msg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plot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1"/>
            <a:ext cx="8763000" cy="2614284"/>
          </a:xfrm>
        </p:spPr>
        <p:txBody>
          <a:bodyPr vert="horz" anchor="t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3200" dirty="0" smtClean="0"/>
              <a:t>$ python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&gt;&gt;&gt; from </a:t>
            </a:r>
            <a:r>
              <a:rPr lang="en-US" sz="3200" dirty="0" err="1" smtClean="0"/>
              <a:t>obspy.core</a:t>
            </a:r>
            <a:r>
              <a:rPr lang="en-US" sz="3200" dirty="0" smtClean="0"/>
              <a:t> import read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&gt;&gt;&gt; </a:t>
            </a:r>
            <a:r>
              <a:rPr lang="en-US" sz="3200" dirty="0" err="1" smtClean="0"/>
              <a:t>st</a:t>
            </a:r>
            <a:r>
              <a:rPr lang="en-US" sz="3200" dirty="0" smtClean="0"/>
              <a:t> = </a:t>
            </a:r>
            <a:r>
              <a:rPr lang="en-US" sz="3200" dirty="0" err="1" smtClean="0"/>
              <a:t>read('http://examples.obspy.org</a:t>
            </a:r>
            <a:r>
              <a:rPr lang="en-US" sz="3200" dirty="0" smtClean="0"/>
              <a:t>/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                      RJOB_061005_072159.ehz.new')</a:t>
            </a:r>
          </a:p>
          <a:p>
            <a:pPr>
              <a:spcBef>
                <a:spcPts val="0"/>
              </a:spcBef>
              <a:buNone/>
            </a:pPr>
            <a:r>
              <a:rPr lang="en-US" sz="3200" dirty="0" smtClean="0"/>
              <a:t>&gt;&gt;&gt; </a:t>
            </a:r>
            <a:r>
              <a:rPr lang="en-US" sz="3200" dirty="0" err="1" smtClean="0"/>
              <a:t>st.plot(color</a:t>
            </a:r>
            <a:r>
              <a:rPr lang="en-US" sz="3200" dirty="0" smtClean="0"/>
              <a:t>='</a:t>
            </a:r>
            <a:r>
              <a:rPr lang="en-US" sz="3200" dirty="0" err="1" smtClean="0"/>
              <a:t>k</a:t>
            </a:r>
            <a:r>
              <a:rPr lang="en-US" sz="3200" dirty="0" smtClean="0"/>
              <a:t>')</a:t>
            </a:r>
          </a:p>
          <a:p>
            <a:pPr>
              <a:spcBef>
                <a:spcPts val="0"/>
              </a:spcBef>
              <a:buNone/>
            </a:pPr>
            <a:endParaRPr lang="en-US" sz="3200" dirty="0" smtClean="0"/>
          </a:p>
        </p:txBody>
      </p:sp>
      <p:pic>
        <p:nvPicPr>
          <p:cNvPr id="5" name="Picture 4" descr="Screen shot 2010-08-26 at 4.09.5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86200"/>
            <a:ext cx="8610600" cy="2894118"/>
          </a:xfrm>
          <a:prstGeom prst="rect">
            <a:avLst/>
          </a:prstGeom>
          <a:ln>
            <a:solidFill>
              <a:srgbClr val="7F7F7F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 waveforms</a:t>
            </a:r>
            <a:endParaRPr lang="en-US" dirty="0"/>
          </a:p>
        </p:txBody>
      </p:sp>
      <p:pic>
        <p:nvPicPr>
          <p:cNvPr id="4" name="Content Placeholder 3" descr="Screen shot 2010-08-27 at 8.18.24 A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967" r="-2825"/>
          <a:stretch>
            <a:fillRect/>
          </a:stretch>
        </p:blipFill>
        <p:spPr>
          <a:xfrm>
            <a:off x="152400" y="1295400"/>
            <a:ext cx="5245745" cy="4226650"/>
          </a:xfrm>
          <a:ln>
            <a:solidFill>
              <a:srgbClr val="727CA3"/>
            </a:solidFill>
          </a:ln>
        </p:spPr>
      </p:pic>
      <p:pic>
        <p:nvPicPr>
          <p:cNvPr id="5" name="Picture 4" descr="Screen shot 2010-08-27 at 8.18.5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288" y="3390472"/>
            <a:ext cx="4183061" cy="3307252"/>
          </a:xfrm>
          <a:prstGeom prst="rect">
            <a:avLst/>
          </a:prstGeom>
          <a:ln>
            <a:solidFill>
              <a:srgbClr val="727CA3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 spectrograms</a:t>
            </a:r>
            <a:endParaRPr lang="en-US" dirty="0"/>
          </a:p>
        </p:txBody>
      </p:sp>
      <p:pic>
        <p:nvPicPr>
          <p:cNvPr id="8" name="Picture 7" descr="Screen shot 2010-08-27 at 8.19.23 AM.png"/>
          <p:cNvPicPr>
            <a:picLocks noChangeAspect="1"/>
          </p:cNvPicPr>
          <p:nvPr/>
        </p:nvPicPr>
        <p:blipFill>
          <a:blip r:embed="rId2"/>
          <a:srcRect t="810"/>
          <a:stretch>
            <a:fillRect/>
          </a:stretch>
        </p:blipFill>
        <p:spPr>
          <a:xfrm>
            <a:off x="1331766" y="1305999"/>
            <a:ext cx="6712868" cy="5274045"/>
          </a:xfrm>
          <a:prstGeom prst="rect">
            <a:avLst/>
          </a:prstGeom>
          <a:ln>
            <a:solidFill>
              <a:srgbClr val="727CA3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Plotting instrument responses</a:t>
            </a:r>
            <a:endParaRPr lang="en-US" dirty="0"/>
          </a:p>
        </p:txBody>
      </p:sp>
      <p:pic>
        <p:nvPicPr>
          <p:cNvPr id="7" name="Picture 6" descr="Screen shot 2010-08-27 at 8.19.5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662" y="1369743"/>
            <a:ext cx="6192264" cy="5184222"/>
          </a:xfrm>
          <a:prstGeom prst="rect">
            <a:avLst/>
          </a:prstGeom>
          <a:ln>
            <a:solidFill>
              <a:srgbClr val="727CA3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214</TotalTime>
  <Words>387</Words>
  <Application>Microsoft Macintosh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Origin</vt:lpstr>
      <vt:lpstr>ObSpy </vt:lpstr>
      <vt:lpstr>ObsPy Overview</vt:lpstr>
      <vt:lpstr>ObsPy Input/Output</vt:lpstr>
      <vt:lpstr>Waveform processing</vt:lpstr>
      <vt:lpstr>Intro example</vt:lpstr>
      <vt:lpstr>A plot example</vt:lpstr>
      <vt:lpstr>Plotting waveforms</vt:lpstr>
      <vt:lpstr>Plotting spectrograms</vt:lpstr>
      <vt:lpstr>Plotting instrument responses</vt:lpstr>
      <vt:lpstr>Plotting focal mechanisms</vt:lpstr>
      <vt:lpstr>Plotting maps</vt:lpstr>
      <vt:lpstr>Plotting data coverage, script provided</vt:lpstr>
      <vt:lpstr>http://www.obspy.org</vt:lpstr>
    </vt:vector>
  </TitlesOfParts>
  <Company>IRIS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ObSpy</dc:title>
  <dc:creator>Chad Trabant</dc:creator>
  <cp:lastModifiedBy>Chad Trabant</cp:lastModifiedBy>
  <cp:revision>22</cp:revision>
  <dcterms:created xsi:type="dcterms:W3CDTF">2010-08-27T15:17:47Z</dcterms:created>
  <dcterms:modified xsi:type="dcterms:W3CDTF">2010-08-27T16:01:58Z</dcterms:modified>
</cp:coreProperties>
</file>