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2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slide" Target="slides/slide2.xml"/><Relationship Id="rId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9BE74-3EF8-8F48-8177-8F66D10AE4B7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7A5021-618C-9241-8575-144D9C78D5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A5021-618C-9241-8575-144D9C78D58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A5021-618C-9241-8575-144D9C78D58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A048-0FE3-7740-B140-4CD9D5F22806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A048-0FE3-7740-B140-4CD9D5F22806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A048-0FE3-7740-B140-4CD9D5F22806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A048-0FE3-7740-B140-4CD9D5F22806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A048-0FE3-7740-B140-4CD9D5F22806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A048-0FE3-7740-B140-4CD9D5F22806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A048-0FE3-7740-B140-4CD9D5F22806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A048-0FE3-7740-B140-4CD9D5F22806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A048-0FE3-7740-B140-4CD9D5F22806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A048-0FE3-7740-B140-4CD9D5F22806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A048-0FE3-7740-B140-4CD9D5F22806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4A048-0FE3-7740-B140-4CD9D5F22806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A759F-890E-6E49-BFB1-4FCDD8AE1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080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Philosophies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5442"/>
            <a:ext cx="8229600" cy="5245299"/>
          </a:xfrm>
        </p:spPr>
        <p:txBody>
          <a:bodyPr>
            <a:noAutofit/>
          </a:bodyPr>
          <a:lstStyle/>
          <a:p>
            <a:r>
              <a:rPr lang="en-US" sz="2000" dirty="0" smtClean="0"/>
              <a:t>Elegance and organization versus duct tape</a:t>
            </a:r>
          </a:p>
          <a:p>
            <a:r>
              <a:rPr lang="en-US" sz="2000" dirty="0" smtClean="0"/>
              <a:t>The need for “research code” to try out new ideas and pushes limits</a:t>
            </a:r>
          </a:p>
          <a:p>
            <a:r>
              <a:rPr lang="en-US" sz="2000" dirty="0" smtClean="0"/>
              <a:t>How do you identify which parts of your work you will do “right” so that you don’t have to keep reinventing or reworking it?</a:t>
            </a:r>
          </a:p>
          <a:p>
            <a:r>
              <a:rPr lang="en-US" sz="2000" dirty="0" smtClean="0"/>
              <a:t>Do you document your code sufficiently?</a:t>
            </a:r>
          </a:p>
          <a:p>
            <a:r>
              <a:rPr lang="en-US" sz="2000" dirty="0" smtClean="0"/>
              <a:t>How do you balance the cost of implementing general solutions versus Q&amp;D?</a:t>
            </a:r>
          </a:p>
          <a:p>
            <a:r>
              <a:rPr lang="en-US" sz="2000" dirty="0" smtClean="0"/>
              <a:t>How to share code?</a:t>
            </a:r>
          </a:p>
          <a:p>
            <a:pPr lvl="1"/>
            <a:r>
              <a:rPr lang="en-US" sz="1600" dirty="0" smtClean="0"/>
              <a:t>What have you “inherited” from your current environment?</a:t>
            </a:r>
          </a:p>
          <a:p>
            <a:pPr lvl="1"/>
            <a:r>
              <a:rPr lang="en-US" sz="1600" dirty="0" smtClean="0"/>
              <a:t>What will you share with your colleagues?</a:t>
            </a:r>
          </a:p>
          <a:p>
            <a:pPr lvl="1"/>
            <a:r>
              <a:rPr lang="en-US" sz="1600" dirty="0" smtClean="0"/>
              <a:t>What will you share with students or others following in your footsteps?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080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Duct Tape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5442"/>
            <a:ext cx="5703012" cy="3906356"/>
          </a:xfrm>
        </p:spPr>
        <p:txBody>
          <a:bodyPr>
            <a:noAutofit/>
          </a:bodyPr>
          <a:lstStyle/>
          <a:p>
            <a:r>
              <a:rPr lang="en-US" sz="2000" dirty="0" smtClean="0"/>
              <a:t>Duct tapes comes in all kinds and colors</a:t>
            </a:r>
          </a:p>
          <a:p>
            <a:r>
              <a:rPr lang="en-US" sz="2000" dirty="0" smtClean="0"/>
              <a:t>You don’t have to create industrial strength code all the time</a:t>
            </a:r>
          </a:p>
          <a:p>
            <a:r>
              <a:rPr lang="en-US" sz="2000" dirty="0" smtClean="0"/>
              <a:t>The ability to use mash-ups</a:t>
            </a:r>
          </a:p>
          <a:p>
            <a:r>
              <a:rPr lang="en-US" sz="2000" dirty="0" smtClean="0"/>
              <a:t>Problems</a:t>
            </a:r>
          </a:p>
          <a:p>
            <a:pPr lvl="1"/>
            <a:r>
              <a:rPr lang="en-US" sz="1600" dirty="0" smtClean="0"/>
              <a:t>Repeated reinvention of the wheel</a:t>
            </a:r>
          </a:p>
          <a:p>
            <a:pPr lvl="1"/>
            <a:r>
              <a:rPr lang="en-US" sz="1600" dirty="0" smtClean="0"/>
              <a:t>Using duct tape for those applications that merit industrial strength</a:t>
            </a:r>
          </a:p>
          <a:p>
            <a:pPr lvl="1"/>
            <a:r>
              <a:rPr lang="en-US" sz="1600" dirty="0" smtClean="0"/>
              <a:t>E.g. SOD was developed to address the variety of individual scripts and processes being invented to get data from the DMC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 l="18171" r="6036"/>
          <a:stretch>
            <a:fillRect/>
          </a:stretch>
        </p:blipFill>
        <p:spPr>
          <a:xfrm>
            <a:off x="6160212" y="449813"/>
            <a:ext cx="2526588" cy="25001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rcRect l="19432"/>
          <a:stretch>
            <a:fillRect/>
          </a:stretch>
        </p:blipFill>
        <p:spPr>
          <a:xfrm>
            <a:off x="6160212" y="3241302"/>
            <a:ext cx="2873400" cy="26748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178</Words>
  <Application>Microsoft Macintosh PowerPoint</Application>
  <PresentationFormat>On-screen Show (4:3)</PresentationFormat>
  <Paragraphs>20</Paragraphs>
  <Slides>2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Philosophies</vt:lpstr>
      <vt:lpstr>Duct Tape</vt:lpstr>
    </vt:vector>
  </TitlesOfParts>
  <Company>IRIS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R. Woodward</dc:creator>
  <cp:lastModifiedBy>R. Woodward</cp:lastModifiedBy>
  <cp:revision>7</cp:revision>
  <dcterms:created xsi:type="dcterms:W3CDTF">2010-08-27T18:37:07Z</dcterms:created>
  <dcterms:modified xsi:type="dcterms:W3CDTF">2010-08-27T21:52:13Z</dcterms:modified>
</cp:coreProperties>
</file>