
<file path=[Content_Types].xml><?xml version="1.0" encoding="utf-8"?>
<Types xmlns="http://schemas.openxmlformats.org/package/2006/content-types">
  <Override PartName="/ppt/diagrams/layout2.xml" ContentType="application/vnd.openxmlformats-officedocument.drawingml.diagramLayout+xml"/>
  <Override PartName="/ppt/diagrams/layout9.xml" ContentType="application/vnd.openxmlformats-officedocument.drawingml.diagramLayout+xml"/>
  <Override PartName="/ppt/slides/slide14.xml" ContentType="application/vnd.openxmlformats-officedocument.presentationml.slide+xml"/>
  <Override PartName="/ppt/diagrams/data10.xml" ContentType="application/vnd.openxmlformats-officedocument.drawingml.diagramData+xml"/>
  <Default Extension="rels" ContentType="application/vnd.openxmlformats-package.relationships+xml"/>
  <Override PartName="/ppt/diagrams/colors8.xml" ContentType="application/vnd.openxmlformats-officedocument.drawingml.diagramColors+xml"/>
  <Override PartName="/ppt/diagrams/quickStyle5.xml" ContentType="application/vnd.openxmlformats-officedocument.drawingml.diagramStyle+xml"/>
  <Override PartName="/ppt/diagrams/colors1.xml" ContentType="application/vnd.openxmlformats-officedocument.drawingml.diagramColors+xml"/>
  <Default Extension="xml" ContentType="application/xml"/>
  <Override PartName="/ppt/tableStyles.xml" ContentType="application/vnd.openxmlformats-officedocument.presentationml.tableStyles+xml"/>
  <Override PartName="/ppt/notesSlides/notesSlide1.xml" ContentType="application/vnd.openxmlformats-officedocument.presentationml.notesSlide+xml"/>
  <Override PartName="/ppt/diagrams/drawing7.xml" ContentType="application/vnd.ms-office.drawingml.diagramDrawing+xml"/>
  <Override PartName="/ppt/slides/slide21.xml" ContentType="application/vnd.openxmlformats-officedocument.presentationml.slide+xml"/>
  <Override PartName="/ppt/slides/slide5.xml" ContentType="application/vnd.openxmlformats-officedocument.presentationml.slide+xml"/>
  <Override PartName="/ppt/diagrams/layout8.xml" ContentType="application/vnd.openxmlformats-officedocument.drawingml.diagramLayout+xml"/>
  <Override PartName="/ppt/slideLayouts/slideLayout5.xml" ContentType="application/vnd.openxmlformats-officedocument.presentationml.slideLayout+xml"/>
  <Override PartName="/ppt/diagrams/data4.xml" ContentType="application/vnd.openxmlformats-officedocument.drawingml.diagramData+xml"/>
  <Override PartName="/ppt/diagrams/layout1.xml" ContentType="application/vnd.openxmlformats-officedocument.drawingml.diagramLayout+xml"/>
  <Override PartName="/ppt/slides/slide13.xml" ContentType="application/vnd.openxmlformats-officedocument.presentationml.slide+xml"/>
  <Override PartName="/ppt/slideMasters/slideMaster1.xml" ContentType="application/vnd.openxmlformats-officedocument.presentationml.slideMaster+xml"/>
  <Override PartName="/ppt/diagrams/colors7.xml" ContentType="application/vnd.openxmlformats-officedocument.drawingml.diagramColors+xml"/>
  <Override PartName="/docProps/core.xml" ContentType="application/vnd.openxmlformats-package.core-properties+xml"/>
  <Override PartName="/ppt/diagrams/quickStyle4.xml" ContentType="application/vnd.openxmlformats-officedocument.drawingml.diagramStyle+xml"/>
  <Override PartName="/ppt/slides/slide27.xml" ContentType="application/vnd.openxmlformats-officedocument.presentationml.slide+xml"/>
  <Override PartName="/ppt/diagrams/drawing6.xml" ContentType="application/vnd.ms-office.drawingml.diagramDrawing+xml"/>
  <Override PartName="/ppt/slides/slide20.xml" ContentType="application/vnd.openxmlformats-officedocument.presentationml.slide+xml"/>
  <Override PartName="/ppt/slides/slide4.xml" ContentType="application/vnd.openxmlformats-officedocument.presentationml.slide+xml"/>
  <Override PartName="/ppt/diagrams/layout7.xml" ContentType="application/vnd.openxmlformats-officedocument.drawingml.diagramLayout+xml"/>
  <Override PartName="/ppt/slides/slide19.xml" ContentType="application/vnd.openxmlformats-officedocument.presentationml.slide+xml"/>
  <Override PartName="/ppt/diagrams/data3.xml" ContentType="application/vnd.openxmlformats-officedocument.drawingml.diagramData+xml"/>
  <Default Extension="png" ContentType="image/png"/>
  <Override PartName="/ppt/slideLayouts/slideLayout4.xml" ContentType="application/vnd.openxmlformats-officedocument.presentationml.slideLayout+xml"/>
  <Override PartName="/ppt/diagrams/colors10.xml" ContentType="application/vnd.openxmlformats-officedocument.drawingml.diagramColors+xml"/>
  <Override PartName="/ppt/slides/slide12.xml" ContentType="application/vnd.openxmlformats-officedocument.presentationml.slide+xml"/>
  <Override PartName="/ppt/diagrams/colors6.xml" ContentType="application/vnd.openxmlformats-officedocument.drawingml.diagramColors+xml"/>
  <Override PartName="/ppt/diagrams/quickStyle3.xml" ContentType="application/vnd.openxmlformats-officedocument.drawingml.diagramStyle+xml"/>
  <Override PartName="/ppt/presProps.xml" ContentType="application/vnd.openxmlformats-officedocument.presentationml.presProps+xml"/>
  <Override PartName="/ppt/slides/slide26.xml" ContentType="application/vnd.openxmlformats-officedocument.presentationml.slide+xml"/>
  <Override PartName="/ppt/diagrams/drawing5.xml" ContentType="application/vnd.ms-office.drawingml.diagramDrawing+xml"/>
  <Override PartName="/ppt/diagrams/data9.xml" ContentType="application/vnd.openxmlformats-officedocument.drawingml.diagramData+xml"/>
  <Override PartName="/ppt/diagrams/layout6.xml" ContentType="application/vnd.openxmlformats-officedocument.drawingml.diagramLayout+xml"/>
  <Override PartName="/ppt/slides/slide3.xml" ContentType="application/vnd.openxmlformats-officedocument.presentationml.slide+xml"/>
  <Override PartName="/ppt/slides/slide18.xml" ContentType="application/vnd.openxmlformats-officedocument.presentationml.slide+xml"/>
  <Override PartName="/ppt/diagrams/data2.xml" ContentType="application/vnd.openxmlformats-officedocument.drawingml.diagramData+xml"/>
  <Override PartName="/ppt/slideLayouts/slideLayout3.xml" ContentType="application/vnd.openxmlformats-officedocument.presentationml.slideLayout+xml"/>
  <Override PartName="/ppt/slides/slide11.xml" ContentType="application/vnd.openxmlformats-officedocument.presentationml.slide+xml"/>
  <Override PartName="/ppt/diagrams/quickStyle9.xml" ContentType="application/vnd.openxmlformats-officedocument.drawingml.diagramStyle+xml"/>
  <Override PartName="/ppt/diagrams/colors5.xml" ContentType="application/vnd.openxmlformats-officedocument.drawingml.diagramColors+xml"/>
  <Override PartName="/ppt/diagrams/quickStyle2.xml" ContentType="application/vnd.openxmlformats-officedocument.drawingml.diagramStyle+xml"/>
  <Override PartName="/ppt/slides/slide25.xml" ContentType="application/vnd.openxmlformats-officedocument.presentationml.slide+xml"/>
  <Override PartName="/ppt/slides/slide9.xml" ContentType="application/vnd.openxmlformats-officedocument.presentationml.slide+xml"/>
  <Override PartName="/ppt/diagrams/drawing4.xml" ContentType="application/vnd.ms-office.drawingml.diagramDrawing+xml"/>
  <Override PartName="/ppt/slideLayouts/slideLayout9.xml" ContentType="application/vnd.openxmlformats-officedocument.presentationml.slideLayout+xml"/>
  <Override PartName="/ppt/diagrams/data8.xml" ContentType="application/vnd.openxmlformats-officedocument.drawingml.diagramData+xml"/>
  <Override PartName="/ppt/diagrams/layout10.xml" ContentType="application/vnd.openxmlformats-officedocument.drawingml.diagramLayout+xml"/>
  <Override PartName="/ppt/diagrams/layout5.xml" ContentType="application/vnd.openxmlformats-officedocument.drawingml.diagramLayout+xml"/>
  <Override PartName="/ppt/slides/slide2.xml" ContentType="application/vnd.openxmlformats-officedocument.presentationml.slide+xml"/>
  <Override PartName="/ppt/slideLayouts/slideLayout2.xml" ContentType="application/vnd.openxmlformats-officedocument.presentationml.slideLayout+xml"/>
  <Override PartName="/ppt/slides/slide17.xml" ContentType="application/vnd.openxmlformats-officedocument.presentationml.slide+xml"/>
  <Override PartName="/ppt/diagrams/data1.xml" ContentType="application/vnd.openxmlformats-officedocument.drawingml.diagramData+xml"/>
  <Override PartName="/ppt/diagrams/quickStyle10.xml" ContentType="application/vnd.openxmlformats-officedocument.drawingml.diagramStyle+xml"/>
  <Override PartName="/ppt/slides/slide10.xml" ContentType="application/vnd.openxmlformats-officedocument.presentationml.slide+xml"/>
  <Override PartName="/ppt/diagrams/quickStyle8.xml" ContentType="application/vnd.openxmlformats-officedocument.drawingml.diagramStyle+xml"/>
  <Override PartName="/ppt/diagrams/colors4.xml" ContentType="application/vnd.openxmlformats-officedocument.drawingml.diagramColors+xml"/>
  <Override PartName="/docProps/app.xml" ContentType="application/vnd.openxmlformats-officedocument.extended-properties+xml"/>
  <Override PartName="/ppt/diagrams/quickStyle1.xml" ContentType="application/vnd.openxmlformats-officedocument.drawingml.diagramStyle+xml"/>
  <Override PartName="/ppt/slides/slide24.xml" ContentType="application/vnd.openxmlformats-officedocument.presentationml.slide+xml"/>
  <Override PartName="/ppt/diagrams/drawing3.xml" ContentType="application/vnd.ms-office.drawingml.diagramDrawing+xml"/>
  <Override PartName="/ppt/slides/slide8.xml" ContentType="application/vnd.openxmlformats-officedocument.presentationml.slide+xml"/>
  <Override PartName="/ppt/diagrams/data7.xml" ContentType="application/vnd.openxmlformats-officedocument.drawingml.diagramData+xml"/>
  <Override PartName="/ppt/slideLayouts/slideLayout8.xml" ContentType="application/vnd.openxmlformats-officedocument.presentationml.slideLayout+xml"/>
  <Override PartName="/ppt/slides/slide1.xml" ContentType="application/vnd.openxmlformats-officedocument.presentationml.slide+xml"/>
  <Override PartName="/ppt/diagrams/layout4.xml" ContentType="application/vnd.openxmlformats-officedocument.drawingml.diagramLayout+xml"/>
  <Override PartName="/ppt/slideLayouts/slideLayout1.xml" ContentType="application/vnd.openxmlformats-officedocument.presentationml.slideLayout+xml"/>
  <Override PartName="/ppt/slides/slide16.xml" ContentType="application/vnd.openxmlformats-officedocument.presentationml.slide+xml"/>
  <Default Extension="jpeg" ContentType="image/jpeg"/>
  <Override PartName="/ppt/viewProps.xml" ContentType="application/vnd.openxmlformats-officedocument.presentationml.viewProps+xml"/>
  <Override PartName="/ppt/diagrams/quickStyle7.xml" ContentType="application/vnd.openxmlformats-officedocument.drawingml.diagramStyle+xml"/>
  <Override PartName="/ppt/diagrams/colors3.xml" ContentType="application/vnd.openxmlformats-officedocument.drawingml.diagramColors+xml"/>
  <Override PartName="/ppt/theme/theme2.xml" ContentType="application/vnd.openxmlformats-officedocument.theme+xml"/>
  <Override PartName="/ppt/diagrams/drawing9.xml" ContentType="application/vnd.ms-office.drawingml.diagramDrawing+xml"/>
  <Override PartName="/ppt/diagrams/drawing10.xml" ContentType="application/vnd.ms-office.drawingml.diagramDrawing+xml"/>
  <Override PartName="/ppt/slideLayouts/slideLayout11.xml" ContentType="application/vnd.openxmlformats-officedocument.presentationml.slideLayout+xml"/>
  <Override PartName="/ppt/slides/slide23.xml" ContentType="application/vnd.openxmlformats-officedocument.presentationml.slide+xml"/>
  <Override PartName="/ppt/diagrams/drawing2.xml" ContentType="application/vnd.ms-office.drawingml.diagramDrawing+xml"/>
  <Override PartName="/ppt/slides/slide7.xml" ContentType="application/vnd.openxmlformats-officedocument.presentationml.slide+xml"/>
  <Override PartName="/ppt/slideLayouts/slideLayout7.xml" ContentType="application/vnd.openxmlformats-officedocument.presentationml.slideLayout+xml"/>
  <Override PartName="/ppt/diagrams/data6.xml" ContentType="application/vnd.openxmlformats-officedocument.drawingml.diagramData+xml"/>
  <Override PartName="/ppt/diagrams/layout3.xml" ContentType="application/vnd.openxmlformats-officedocument.drawingml.diagramLayout+xml"/>
  <Override PartName="/ppt/notesMasters/notesMaster1.xml" ContentType="application/vnd.openxmlformats-officedocument.presentationml.notesMaster+xml"/>
  <Override PartName="/ppt/slides/slide15.xml" ContentType="application/vnd.openxmlformats-officedocument.presentationml.slide+xml"/>
  <Override PartName="/ppt/diagrams/colors9.xml" ContentType="application/vnd.openxmlformats-officedocument.drawingml.diagramColors+xml"/>
  <Override PartName="/ppt/diagrams/quickStyle6.xml" ContentType="application/vnd.openxmlformats-officedocument.drawingml.diagramStyle+xml"/>
  <Override PartName="/ppt/diagrams/colors2.xml" ContentType="application/vnd.openxmlformats-officedocument.drawingml.diagramColors+xml"/>
  <Override PartName="/ppt/theme/theme1.xml" ContentType="application/vnd.openxmlformats-officedocument.theme+xml"/>
  <Override PartName="/ppt/diagrams/drawing8.xml" ContentType="application/vnd.ms-office.drawingml.diagramDrawing+xml"/>
  <Override PartName="/ppt/slides/slide22.xml" ContentType="application/vnd.openxmlformats-officedocument.presentationml.slide+xml"/>
  <Override PartName="/ppt/presentation.xml" ContentType="application/vnd.openxmlformats-officedocument.presentationml.presentation.main+xml"/>
  <Override PartName="/ppt/slideLayouts/slideLayout10.xml" ContentType="application/vnd.openxmlformats-officedocument.presentationml.slideLayout+xml"/>
  <Override PartName="/ppt/slides/slide6.xml" ContentType="application/vnd.openxmlformats-officedocument.presentationml.slide+xml"/>
  <Override PartName="/ppt/diagrams/drawing1.xml" ContentType="application/vnd.ms-office.drawingml.diagramDrawing+xml"/>
  <Override PartName="/ppt/slideLayouts/slideLayout6.xml" ContentType="application/vnd.openxmlformats-officedocument.presentationml.slideLayout+xml"/>
  <Override PartName="/ppt/diagrams/data5.xml" ContentType="application/vnd.openxmlformats-officedocument.drawingml.diagramData+xml"/>
  <Default Extension="bin" ContentType="application/vnd.openxmlformats-officedocument.presentationml.printerSettings"/>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716" r:id="rId1"/>
  </p:sldMasterIdLst>
  <p:notesMasterIdLst>
    <p:notesMasterId r:id="rId29"/>
  </p:notesMasterIdLst>
  <p:sldIdLst>
    <p:sldId id="256" r:id="rId2"/>
    <p:sldId id="257" r:id="rId3"/>
    <p:sldId id="259" r:id="rId4"/>
    <p:sldId id="262" r:id="rId5"/>
    <p:sldId id="263" r:id="rId6"/>
    <p:sldId id="260" r:id="rId7"/>
    <p:sldId id="261" r:id="rId8"/>
    <p:sldId id="282" r:id="rId9"/>
    <p:sldId id="265" r:id="rId10"/>
    <p:sldId id="266" r:id="rId11"/>
    <p:sldId id="267" r:id="rId12"/>
    <p:sldId id="280" r:id="rId13"/>
    <p:sldId id="281" r:id="rId14"/>
    <p:sldId id="279" r:id="rId15"/>
    <p:sldId id="269" r:id="rId16"/>
    <p:sldId id="284" r:id="rId17"/>
    <p:sldId id="283" r:id="rId18"/>
    <p:sldId id="270" r:id="rId19"/>
    <p:sldId id="271" r:id="rId20"/>
    <p:sldId id="273" r:id="rId21"/>
    <p:sldId id="277" r:id="rId22"/>
    <p:sldId id="272" r:id="rId23"/>
    <p:sldId id="274" r:id="rId24"/>
    <p:sldId id="275" r:id="rId25"/>
    <p:sldId id="276" r:id="rId26"/>
    <p:sldId id="285" r:id="rId27"/>
    <p:sldId id="278" r:id="rId28"/>
  </p:sldIdLst>
  <p:sldSz cx="9144000" cy="6858000" type="letter"/>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449" autoAdjust="0"/>
    <p:restoredTop sz="94660"/>
  </p:normalViewPr>
  <p:slideViewPr>
    <p:cSldViewPr snapToGrid="0" snapToObjects="1">
      <p:cViewPr varScale="1">
        <p:scale>
          <a:sx n="82" d="100"/>
          <a:sy n="82" d="100"/>
        </p:scale>
        <p:origin x="-984"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interSettings" Target="printerSettings/printerSettings1.bin"/><Relationship Id="rId31" Type="http://schemas.openxmlformats.org/officeDocument/2006/relationships/presProps" Target="presProps.xml"/><Relationship Id="rId32" Type="http://schemas.openxmlformats.org/officeDocument/2006/relationships/viewProps" Target="view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heme" Target="theme/theme1.xml"/><Relationship Id="rId3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5_3">
  <dgm:title val=""/>
  <dgm:desc val=""/>
  <dgm:catLst>
    <dgm:cat type="accent5" pri="11300"/>
  </dgm:catLst>
  <dgm:styleLbl name="node0">
    <dgm:fillClrLst meth="repeat">
      <a:schemeClr val="accent5">
        <a:shade val="80000"/>
      </a:schemeClr>
    </dgm:fillClrLst>
    <dgm:linClrLst meth="repeat">
      <a:schemeClr val="lt1"/>
    </dgm:linClrLst>
    <dgm:effectClrLst/>
    <dgm:txLinClrLst/>
    <dgm:txFillClrLst/>
    <dgm:txEffectClrLst/>
  </dgm:styleLbl>
  <dgm:styleLbl name="node1">
    <dgm:fillClrLst>
      <a:schemeClr val="accent5">
        <a:shade val="80000"/>
      </a:schemeClr>
      <a:schemeClr val="accent5">
        <a:tint val="70000"/>
      </a:schemeClr>
    </dgm:fillClrLst>
    <dgm:linClrLst meth="repeat">
      <a:schemeClr val="lt1"/>
    </dgm:linClrLst>
    <dgm:effectClrLst/>
    <dgm:txLinClrLst/>
    <dgm:txFillClrLst/>
    <dgm:txEffectClrLst/>
  </dgm:styleLbl>
  <dgm:styleLbl name="alignNode1">
    <dgm:fillClrLst>
      <a:schemeClr val="accent5">
        <a:shade val="80000"/>
      </a:schemeClr>
      <a:schemeClr val="accent5">
        <a:tint val="70000"/>
      </a:schemeClr>
    </dgm:fillClrLst>
    <dgm:linClrLst>
      <a:schemeClr val="accent5">
        <a:shade val="80000"/>
      </a:schemeClr>
      <a:schemeClr val="accent5">
        <a:tint val="70000"/>
      </a:schemeClr>
    </dgm:linClrLst>
    <dgm:effectClrLst/>
    <dgm:txLinClrLst/>
    <dgm:txFillClrLst/>
    <dgm:txEffectClrLst/>
  </dgm:styleLbl>
  <dgm:styleLbl name="lnNode1">
    <dgm:fillClrLst>
      <a:schemeClr val="accent5">
        <a:shade val="80000"/>
      </a:schemeClr>
      <a:schemeClr val="accent5">
        <a:tint val="7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tint val="70000"/>
        <a:alpha val="50000"/>
      </a:schemeClr>
    </dgm:fillClrLst>
    <dgm:linClrLst meth="repeat">
      <a:schemeClr val="lt1"/>
    </dgm:linClrLst>
    <dgm:effectClrLst/>
    <dgm:txLinClrLst/>
    <dgm:txFillClrLst/>
    <dgm:txEffectClrLst/>
  </dgm:styleLbl>
  <dgm:styleLbl name="node2">
    <dgm:fillClrLst>
      <a:schemeClr val="accent5">
        <a:tint val="99000"/>
      </a:schemeClr>
    </dgm:fillClrLst>
    <dgm:linClrLst meth="repeat">
      <a:schemeClr val="lt1"/>
    </dgm:linClrLst>
    <dgm:effectClrLst/>
    <dgm:txLinClrLst/>
    <dgm:txFillClrLst/>
    <dgm:txEffectClrLst/>
  </dgm:styleLbl>
  <dgm:styleLbl name="node3">
    <dgm:fillClrLst>
      <a:schemeClr val="accent5">
        <a:tint val="80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dgm:txEffectClrLst/>
  </dgm:styleLbl>
  <dgm:styleLbl name="f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b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sibTrans1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9000"/>
      </a:schemeClr>
    </dgm:fillClrLst>
    <dgm:linClrLst meth="repeat">
      <a:schemeClr val="lt1"/>
    </dgm:linClrLst>
    <dgm:effectClrLst/>
    <dgm:txLinClrLst/>
    <dgm:txFillClrLst/>
    <dgm:txEffectClrLst/>
  </dgm:styleLbl>
  <dgm:styleLbl name="asst3">
    <dgm:fillClrLst>
      <a:schemeClr val="accent5">
        <a:tint val="80000"/>
      </a:schemeClr>
    </dgm:fillClrLst>
    <dgm:linClrLst meth="repeat">
      <a:schemeClr val="lt1"/>
    </dgm:linClrLst>
    <dgm:effectClrLst/>
    <dgm:txLinClrLst/>
    <dgm:txFillClrLst/>
    <dgm:txEffectClrLst/>
  </dgm:styleLbl>
  <dgm:styleLbl name="asst4">
    <dgm:fillClrLst>
      <a:schemeClr val="accent5">
        <a:tint val="7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lt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9000"/>
      </a:schemeClr>
    </dgm:fillClrLst>
    <dgm:linClrLst meth="repeat">
      <a:schemeClr val="accent5">
        <a:tint val="99000"/>
      </a:schemeClr>
    </dgm:linClrLst>
    <dgm:effectClrLst/>
    <dgm:txLinClrLst/>
    <dgm:txFillClrLst meth="repeat">
      <a:schemeClr val="tx1"/>
    </dgm:txFillClrLst>
    <dgm:txEffectClrLst/>
  </dgm:styleLbl>
  <dgm:styleLbl name="parChTrans1D3">
    <dgm:fillClrLst meth="repeat">
      <a:schemeClr val="accent5">
        <a:tint val="80000"/>
      </a:schemeClr>
    </dgm:fillClrLst>
    <dgm:linClrLst meth="repeat">
      <a:schemeClr val="accent5">
        <a:tint val="80000"/>
      </a:schemeClr>
    </dgm:linClrLst>
    <dgm:effectClrLst/>
    <dgm:txLinClrLst/>
    <dgm:txFillClrLst meth="repeat">
      <a:schemeClr val="tx1"/>
    </dgm:txFillClrLst>
    <dgm:txEffectClrLst/>
  </dgm:styleLbl>
  <dgm:styleLbl name="parChTrans1D4">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504E728-8287-5341-B9FD-098D49ABD114}" type="doc">
      <dgm:prSet loTypeId="urn:microsoft.com/office/officeart/2005/8/layout/process4" loCatId="process" qsTypeId="urn:microsoft.com/office/officeart/2005/8/quickstyle/simple4" qsCatId="simple" csTypeId="urn:microsoft.com/office/officeart/2005/8/colors/colorful2" csCatId="colorful" phldr="1"/>
      <dgm:spPr/>
      <dgm:t>
        <a:bodyPr/>
        <a:lstStyle/>
        <a:p>
          <a:endParaRPr lang="en-US"/>
        </a:p>
      </dgm:t>
    </dgm:pt>
    <dgm:pt modelId="{51856BCE-6562-2242-A9A2-5DF7D61D954E}">
      <dgm:prSet phldrT="[Text]" custT="1"/>
      <dgm:spPr/>
      <dgm:t>
        <a:bodyPr/>
        <a:lstStyle/>
        <a:p>
          <a:r>
            <a:rPr lang="en-US" sz="2800" b="1" dirty="0" smtClean="0">
              <a:latin typeface="+mn-lt"/>
            </a:rPr>
            <a:t>ANTELOPE</a:t>
          </a:r>
          <a:endParaRPr lang="en-US" sz="2800" b="1" dirty="0">
            <a:latin typeface="+mn-lt"/>
          </a:endParaRPr>
        </a:p>
      </dgm:t>
    </dgm:pt>
    <dgm:pt modelId="{693D368F-D0CF-0548-B4D0-35A1ED22C20C}" type="parTrans" cxnId="{80682744-5CB5-0B44-8CB4-656ABC4A2A7C}">
      <dgm:prSet/>
      <dgm:spPr/>
      <dgm:t>
        <a:bodyPr/>
        <a:lstStyle/>
        <a:p>
          <a:endParaRPr lang="en-US">
            <a:latin typeface="+mn-lt"/>
          </a:endParaRPr>
        </a:p>
      </dgm:t>
    </dgm:pt>
    <dgm:pt modelId="{D9168D24-E0D4-3842-814E-FADC18384F43}" type="sibTrans" cxnId="{80682744-5CB5-0B44-8CB4-656ABC4A2A7C}">
      <dgm:prSet/>
      <dgm:spPr/>
      <dgm:t>
        <a:bodyPr/>
        <a:lstStyle/>
        <a:p>
          <a:endParaRPr lang="en-US">
            <a:latin typeface="+mn-lt"/>
          </a:endParaRPr>
        </a:p>
      </dgm:t>
    </dgm:pt>
    <dgm:pt modelId="{36122FD6-8B1D-D743-BCC3-A3704B2F5EE2}" type="pres">
      <dgm:prSet presAssocID="{A504E728-8287-5341-B9FD-098D49ABD114}" presName="Name0" presStyleCnt="0">
        <dgm:presLayoutVars>
          <dgm:dir/>
          <dgm:animLvl val="lvl"/>
          <dgm:resizeHandles val="exact"/>
        </dgm:presLayoutVars>
      </dgm:prSet>
      <dgm:spPr/>
      <dgm:t>
        <a:bodyPr/>
        <a:lstStyle/>
        <a:p>
          <a:endParaRPr lang="en-US"/>
        </a:p>
      </dgm:t>
    </dgm:pt>
    <dgm:pt modelId="{8A5E4267-8F48-9A49-AB5C-130BA622800A}" type="pres">
      <dgm:prSet presAssocID="{51856BCE-6562-2242-A9A2-5DF7D61D954E}" presName="boxAndChildren" presStyleCnt="0"/>
      <dgm:spPr/>
    </dgm:pt>
    <dgm:pt modelId="{BC4D92FA-5F9C-2648-9638-1C66E351BB80}" type="pres">
      <dgm:prSet presAssocID="{51856BCE-6562-2242-A9A2-5DF7D61D954E}" presName="parentTextBox" presStyleLbl="node1" presStyleIdx="0" presStyleCnt="1" custLinFactNeighborX="242"/>
      <dgm:spPr/>
      <dgm:t>
        <a:bodyPr/>
        <a:lstStyle/>
        <a:p>
          <a:endParaRPr lang="en-US"/>
        </a:p>
      </dgm:t>
    </dgm:pt>
  </dgm:ptLst>
  <dgm:cxnLst>
    <dgm:cxn modelId="{80682744-5CB5-0B44-8CB4-656ABC4A2A7C}" srcId="{A504E728-8287-5341-B9FD-098D49ABD114}" destId="{51856BCE-6562-2242-A9A2-5DF7D61D954E}" srcOrd="0" destOrd="0" parTransId="{693D368F-D0CF-0548-B4D0-35A1ED22C20C}" sibTransId="{D9168D24-E0D4-3842-814E-FADC18384F43}"/>
    <dgm:cxn modelId="{DC1D8EB2-C762-D14C-9C2C-990342D16B22}" type="presOf" srcId="{A504E728-8287-5341-B9FD-098D49ABD114}" destId="{36122FD6-8B1D-D743-BCC3-A3704B2F5EE2}" srcOrd="0" destOrd="0" presId="urn:microsoft.com/office/officeart/2005/8/layout/process4"/>
    <dgm:cxn modelId="{0C1CBF84-B8DA-7F4D-8542-CDA88DEBF25E}" type="presOf" srcId="{51856BCE-6562-2242-A9A2-5DF7D61D954E}" destId="{BC4D92FA-5F9C-2648-9638-1C66E351BB80}" srcOrd="0" destOrd="0" presId="urn:microsoft.com/office/officeart/2005/8/layout/process4"/>
    <dgm:cxn modelId="{E9758801-4016-2543-BFC1-C4E9BBA23104}" type="presParOf" srcId="{36122FD6-8B1D-D743-BCC3-A3704B2F5EE2}" destId="{8A5E4267-8F48-9A49-AB5C-130BA622800A}" srcOrd="0" destOrd="0" presId="urn:microsoft.com/office/officeart/2005/8/layout/process4"/>
    <dgm:cxn modelId="{C04EDD21-862A-BE44-8FC2-708376D5064D}" type="presParOf" srcId="{8A5E4267-8F48-9A49-AB5C-130BA622800A}" destId="{BC4D92FA-5F9C-2648-9638-1C66E351BB80}" srcOrd="0" destOrd="0" presId="urn:microsoft.com/office/officeart/2005/8/layout/process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19988093-33C8-5B4A-9BA9-740F1617C48B}" type="doc">
      <dgm:prSet loTypeId="urn:microsoft.com/office/officeart/2005/8/layout/hierarchy2" loCatId="hierarchy" qsTypeId="urn:microsoft.com/office/officeart/2005/8/quickstyle/3D2" qsCatId="3D" csTypeId="urn:microsoft.com/office/officeart/2005/8/colors/colorful4" csCatId="colorful" phldr="1"/>
      <dgm:spPr/>
      <dgm:t>
        <a:bodyPr/>
        <a:lstStyle/>
        <a:p>
          <a:endParaRPr lang="en-US"/>
        </a:p>
      </dgm:t>
    </dgm:pt>
    <dgm:pt modelId="{2D4AA91B-80A2-844B-99BC-5AE4706CB219}">
      <dgm:prSet phldrT="[Text]" custT="1"/>
      <dgm:spPr/>
      <dgm:t>
        <a:bodyPr/>
        <a:lstStyle/>
        <a:p>
          <a:r>
            <a:rPr lang="en-US" sz="1600" dirty="0" smtClean="0">
              <a:latin typeface="Constantia"/>
              <a:cs typeface="Constantia"/>
            </a:rPr>
            <a:t>Created by dbbuild</a:t>
          </a:r>
          <a:endParaRPr lang="en-US" sz="1600" dirty="0">
            <a:latin typeface="Constantia"/>
            <a:cs typeface="Constantia"/>
          </a:endParaRPr>
        </a:p>
      </dgm:t>
    </dgm:pt>
    <dgm:pt modelId="{01BF58C1-2722-944E-B884-DC7DF36B0236}" type="parTrans" cxnId="{9DABF7D8-903F-E84D-8352-932645E851C5}">
      <dgm:prSet/>
      <dgm:spPr/>
      <dgm:t>
        <a:bodyPr/>
        <a:lstStyle/>
        <a:p>
          <a:endParaRPr lang="en-US" sz="1200">
            <a:latin typeface="Bank Gothic"/>
            <a:cs typeface="Bank Gothic"/>
          </a:endParaRPr>
        </a:p>
      </dgm:t>
    </dgm:pt>
    <dgm:pt modelId="{88D87179-3360-F34A-9EE5-06B9B80A4EBA}" type="sibTrans" cxnId="{9DABF7D8-903F-E84D-8352-932645E851C5}">
      <dgm:prSet/>
      <dgm:spPr/>
      <dgm:t>
        <a:bodyPr/>
        <a:lstStyle/>
        <a:p>
          <a:endParaRPr lang="en-US" sz="1200">
            <a:latin typeface="Bank Gothic"/>
            <a:cs typeface="Bank Gothic"/>
          </a:endParaRPr>
        </a:p>
      </dgm:t>
    </dgm:pt>
    <dgm:pt modelId="{F92FD64F-27FB-F346-97E5-9807614E49AD}">
      <dgm:prSet phldrT="[Text]" custT="1"/>
      <dgm:spPr/>
      <dgm:t>
        <a:bodyPr/>
        <a:lstStyle/>
        <a:p>
          <a:r>
            <a:rPr lang="en-US" sz="1600" dirty="0" smtClean="0">
              <a:latin typeface="Constantia"/>
              <a:cs typeface="Constantia"/>
            </a:rPr>
            <a:t>site</a:t>
          </a:r>
          <a:endParaRPr lang="en-US" sz="1600" dirty="0">
            <a:latin typeface="Constantia"/>
            <a:cs typeface="Constantia"/>
          </a:endParaRPr>
        </a:p>
      </dgm:t>
    </dgm:pt>
    <dgm:pt modelId="{47354031-272F-FA4F-AC8E-F6C55BB7F731}" type="parTrans" cxnId="{21276FDE-32BA-7142-A468-5FA7C50BD2A4}">
      <dgm:prSet/>
      <dgm:spPr/>
      <dgm:t>
        <a:bodyPr/>
        <a:lstStyle/>
        <a:p>
          <a:endParaRPr lang="en-US" sz="1200">
            <a:latin typeface="Constantia"/>
            <a:cs typeface="Constantia"/>
          </a:endParaRPr>
        </a:p>
      </dgm:t>
    </dgm:pt>
    <dgm:pt modelId="{C9DA7139-FCB5-ED43-B121-1E5C7A92BF44}" type="sibTrans" cxnId="{21276FDE-32BA-7142-A468-5FA7C50BD2A4}">
      <dgm:prSet/>
      <dgm:spPr/>
      <dgm:t>
        <a:bodyPr/>
        <a:lstStyle/>
        <a:p>
          <a:endParaRPr lang="en-US" sz="1200">
            <a:latin typeface="Constantia"/>
            <a:cs typeface="Constantia"/>
          </a:endParaRPr>
        </a:p>
      </dgm:t>
    </dgm:pt>
    <dgm:pt modelId="{3C390B9B-EF98-6144-A659-D3DC4CCDCAF0}">
      <dgm:prSet phldrT="[Text]" custT="1"/>
      <dgm:spPr/>
      <dgm:t>
        <a:bodyPr/>
        <a:lstStyle/>
        <a:p>
          <a:r>
            <a:rPr lang="en-US" sz="1600" dirty="0" smtClean="0">
              <a:latin typeface="Constantia"/>
              <a:cs typeface="Constantia"/>
            </a:rPr>
            <a:t>sensor</a:t>
          </a:r>
          <a:endParaRPr lang="en-US" sz="1600" dirty="0">
            <a:latin typeface="Constantia"/>
            <a:cs typeface="Constantia"/>
          </a:endParaRPr>
        </a:p>
      </dgm:t>
    </dgm:pt>
    <dgm:pt modelId="{CEE4EC74-037A-294D-8EC5-82AA4E5B5631}" type="parTrans" cxnId="{3C3AAEC9-B92C-7A45-BBDD-FB136C0BB8CB}">
      <dgm:prSet/>
      <dgm:spPr/>
      <dgm:t>
        <a:bodyPr/>
        <a:lstStyle/>
        <a:p>
          <a:endParaRPr lang="en-US" sz="1200">
            <a:latin typeface="Bank Gothic"/>
            <a:cs typeface="Bank Gothic"/>
          </a:endParaRPr>
        </a:p>
      </dgm:t>
    </dgm:pt>
    <dgm:pt modelId="{9E19DF85-99E1-C64D-BC70-AD3857A52CCB}" type="sibTrans" cxnId="{3C3AAEC9-B92C-7A45-BBDD-FB136C0BB8CB}">
      <dgm:prSet/>
      <dgm:spPr/>
      <dgm:t>
        <a:bodyPr/>
        <a:lstStyle/>
        <a:p>
          <a:endParaRPr lang="en-US" sz="1200">
            <a:latin typeface="Constantia"/>
            <a:cs typeface="Constantia"/>
          </a:endParaRPr>
        </a:p>
      </dgm:t>
    </dgm:pt>
    <dgm:pt modelId="{6343B0AA-7B1F-544C-B9EE-2F42C5E617D4}">
      <dgm:prSet phldrT="[Text]" custT="1"/>
      <dgm:spPr/>
      <dgm:t>
        <a:bodyPr/>
        <a:lstStyle/>
        <a:p>
          <a:r>
            <a:rPr lang="en-US" sz="1600" dirty="0" err="1" smtClean="0">
              <a:latin typeface="Constantia"/>
              <a:cs typeface="Constantia"/>
            </a:rPr>
            <a:t>schanloc</a:t>
          </a:r>
          <a:endParaRPr lang="en-US" sz="1600" dirty="0">
            <a:latin typeface="Constantia"/>
            <a:cs typeface="Constantia"/>
          </a:endParaRPr>
        </a:p>
      </dgm:t>
    </dgm:pt>
    <dgm:pt modelId="{38D40AE9-29D5-CE4B-8A6C-228C53C832C4}" type="parTrans" cxnId="{BA9A2C08-5CBC-1044-B683-5A50B7B809AD}">
      <dgm:prSet/>
      <dgm:spPr/>
      <dgm:t>
        <a:bodyPr/>
        <a:lstStyle/>
        <a:p>
          <a:endParaRPr lang="en-US" sz="1200">
            <a:latin typeface="Bank Gothic"/>
            <a:cs typeface="Bank Gothic"/>
          </a:endParaRPr>
        </a:p>
      </dgm:t>
    </dgm:pt>
    <dgm:pt modelId="{0FE2286C-B2FB-534E-A3E5-C723172EBF27}" type="sibTrans" cxnId="{BA9A2C08-5CBC-1044-B683-5A50B7B809AD}">
      <dgm:prSet/>
      <dgm:spPr/>
      <dgm:t>
        <a:bodyPr/>
        <a:lstStyle/>
        <a:p>
          <a:endParaRPr lang="en-US" sz="1200">
            <a:latin typeface="Constantia"/>
            <a:cs typeface="Constantia"/>
          </a:endParaRPr>
        </a:p>
      </dgm:t>
    </dgm:pt>
    <dgm:pt modelId="{7909C6A8-59C0-0C42-9589-A235E86083A9}">
      <dgm:prSet phldrT="[Text]" custT="1"/>
      <dgm:spPr/>
      <dgm:t>
        <a:bodyPr/>
        <a:lstStyle/>
        <a:p>
          <a:r>
            <a:rPr lang="en-US" sz="1600" dirty="0" err="1" smtClean="0">
              <a:latin typeface="Constantia"/>
              <a:cs typeface="Constantia"/>
            </a:rPr>
            <a:t>lastid</a:t>
          </a:r>
          <a:endParaRPr lang="en-US" sz="1600" dirty="0">
            <a:latin typeface="Constantia"/>
            <a:cs typeface="Constantia"/>
          </a:endParaRPr>
        </a:p>
      </dgm:t>
    </dgm:pt>
    <dgm:pt modelId="{9A0046F6-5C49-D248-9BD7-E91900A41100}" type="parTrans" cxnId="{384975AE-7DF2-FB4A-8D36-6F75D4C71BAF}">
      <dgm:prSet/>
      <dgm:spPr/>
      <dgm:t>
        <a:bodyPr/>
        <a:lstStyle/>
        <a:p>
          <a:endParaRPr lang="en-US" sz="1200">
            <a:latin typeface="Bank Gothic"/>
            <a:cs typeface="Bank Gothic"/>
          </a:endParaRPr>
        </a:p>
      </dgm:t>
    </dgm:pt>
    <dgm:pt modelId="{B20DA4B0-BAA2-D745-B5E1-BCDBFD3CE8FB}" type="sibTrans" cxnId="{384975AE-7DF2-FB4A-8D36-6F75D4C71BAF}">
      <dgm:prSet/>
      <dgm:spPr/>
      <dgm:t>
        <a:bodyPr/>
        <a:lstStyle/>
        <a:p>
          <a:endParaRPr lang="en-US" sz="1200">
            <a:latin typeface="Constantia"/>
            <a:cs typeface="Constantia"/>
          </a:endParaRPr>
        </a:p>
      </dgm:t>
    </dgm:pt>
    <dgm:pt modelId="{60698015-07C2-CB42-BDF8-7CBB68576C98}">
      <dgm:prSet phldrT="[Text]" custT="1"/>
      <dgm:spPr/>
      <dgm:t>
        <a:bodyPr/>
        <a:lstStyle/>
        <a:p>
          <a:r>
            <a:rPr lang="en-US" sz="1600" dirty="0" err="1" smtClean="0">
              <a:latin typeface="Constantia"/>
              <a:cs typeface="Constantia"/>
            </a:rPr>
            <a:t>Instr</a:t>
          </a:r>
          <a:endParaRPr lang="en-US" sz="1600" dirty="0">
            <a:latin typeface="Constantia"/>
            <a:cs typeface="Constantia"/>
          </a:endParaRPr>
        </a:p>
      </dgm:t>
    </dgm:pt>
    <dgm:pt modelId="{51D61A21-A9D8-8641-8B96-1CF0F9C44F8F}" type="parTrans" cxnId="{BBECF404-955D-F446-9072-61EB916A14A5}">
      <dgm:prSet/>
      <dgm:spPr/>
      <dgm:t>
        <a:bodyPr/>
        <a:lstStyle/>
        <a:p>
          <a:endParaRPr lang="en-US" sz="1200">
            <a:latin typeface="Bank Gothic"/>
            <a:cs typeface="Bank Gothic"/>
          </a:endParaRPr>
        </a:p>
      </dgm:t>
    </dgm:pt>
    <dgm:pt modelId="{AD09BA15-E15C-6641-BC0E-5122B9329B53}" type="sibTrans" cxnId="{BBECF404-955D-F446-9072-61EB916A14A5}">
      <dgm:prSet/>
      <dgm:spPr/>
      <dgm:t>
        <a:bodyPr/>
        <a:lstStyle/>
        <a:p>
          <a:endParaRPr lang="en-US" sz="1200">
            <a:latin typeface="Constantia"/>
            <a:cs typeface="Constantia"/>
          </a:endParaRPr>
        </a:p>
      </dgm:t>
    </dgm:pt>
    <dgm:pt modelId="{828FF96B-CFCA-2A4A-932C-BBEE36CA89A8}">
      <dgm:prSet phldrT="[Text]" custT="1"/>
      <dgm:spPr/>
      <dgm:t>
        <a:bodyPr/>
        <a:lstStyle/>
        <a:p>
          <a:r>
            <a:rPr lang="en-US" sz="1600" dirty="0" smtClean="0">
              <a:latin typeface="Constantia"/>
              <a:cs typeface="Constantia"/>
            </a:rPr>
            <a:t>Instrument</a:t>
          </a:r>
          <a:endParaRPr lang="en-US" sz="1600" dirty="0">
            <a:latin typeface="Constantia"/>
            <a:cs typeface="Constantia"/>
          </a:endParaRPr>
        </a:p>
      </dgm:t>
    </dgm:pt>
    <dgm:pt modelId="{16AACA6F-7EA3-AC4B-AC6C-8B21996D0784}" type="parTrans" cxnId="{D22C557E-F2D1-D245-9C59-A2FEC3B7C9FF}">
      <dgm:prSet/>
      <dgm:spPr/>
      <dgm:t>
        <a:bodyPr/>
        <a:lstStyle/>
        <a:p>
          <a:endParaRPr lang="en-US" sz="1200">
            <a:latin typeface="Bank Gothic"/>
            <a:cs typeface="Bank Gothic"/>
          </a:endParaRPr>
        </a:p>
      </dgm:t>
    </dgm:pt>
    <dgm:pt modelId="{BE1144FD-4E4A-B343-9585-16E541C7E5B8}" type="sibTrans" cxnId="{D22C557E-F2D1-D245-9C59-A2FEC3B7C9FF}">
      <dgm:prSet/>
      <dgm:spPr/>
      <dgm:t>
        <a:bodyPr/>
        <a:lstStyle/>
        <a:p>
          <a:endParaRPr lang="en-US" sz="1200">
            <a:latin typeface="Constantia"/>
            <a:cs typeface="Constantia"/>
          </a:endParaRPr>
        </a:p>
      </dgm:t>
    </dgm:pt>
    <dgm:pt modelId="{9715DAE6-A19F-6640-945F-5A35F7B4E9AA}">
      <dgm:prSet phldrT="[Text]" custT="1"/>
      <dgm:spPr/>
      <dgm:t>
        <a:bodyPr/>
        <a:lstStyle/>
        <a:p>
          <a:r>
            <a:rPr lang="en-US" sz="1600" dirty="0" smtClean="0">
              <a:latin typeface="Constantia"/>
              <a:cs typeface="Constantia"/>
            </a:rPr>
            <a:t>Calibration</a:t>
          </a:r>
          <a:endParaRPr lang="en-US" sz="1600" dirty="0">
            <a:latin typeface="Constantia"/>
            <a:cs typeface="Constantia"/>
          </a:endParaRPr>
        </a:p>
      </dgm:t>
    </dgm:pt>
    <dgm:pt modelId="{E7D2AC51-414B-204D-A3D8-85ADA5A8C0E7}" type="parTrans" cxnId="{222ED421-C290-AD4D-B1EB-11F95095439F}">
      <dgm:prSet/>
      <dgm:spPr/>
      <dgm:t>
        <a:bodyPr/>
        <a:lstStyle/>
        <a:p>
          <a:endParaRPr lang="en-US" sz="1200">
            <a:latin typeface="Bank Gothic"/>
            <a:cs typeface="Bank Gothic"/>
          </a:endParaRPr>
        </a:p>
      </dgm:t>
    </dgm:pt>
    <dgm:pt modelId="{95C8F129-7BA6-EC40-92FA-87077EC514FB}" type="sibTrans" cxnId="{222ED421-C290-AD4D-B1EB-11F95095439F}">
      <dgm:prSet/>
      <dgm:spPr/>
      <dgm:t>
        <a:bodyPr/>
        <a:lstStyle/>
        <a:p>
          <a:endParaRPr lang="en-US" sz="1200">
            <a:latin typeface="Constantia"/>
            <a:cs typeface="Constantia"/>
          </a:endParaRPr>
        </a:p>
      </dgm:t>
    </dgm:pt>
    <dgm:pt modelId="{5105EE8E-A64F-624D-BCBB-CAB00C3BF792}">
      <dgm:prSet phldrT="[Text]" custT="1"/>
      <dgm:spPr/>
      <dgm:t>
        <a:bodyPr/>
        <a:lstStyle/>
        <a:p>
          <a:r>
            <a:rPr lang="en-US" sz="1600" dirty="0" smtClean="0">
              <a:latin typeface="Constantia"/>
              <a:cs typeface="Constantia"/>
            </a:rPr>
            <a:t>stage</a:t>
          </a:r>
          <a:endParaRPr lang="en-US" sz="1600" dirty="0">
            <a:latin typeface="Constantia"/>
            <a:cs typeface="Constantia"/>
          </a:endParaRPr>
        </a:p>
      </dgm:t>
    </dgm:pt>
    <dgm:pt modelId="{1759BCAF-67AA-6241-B101-D0FD2CF0C374}" type="parTrans" cxnId="{62045B9F-3E89-E943-968A-374196D4A141}">
      <dgm:prSet/>
      <dgm:spPr/>
      <dgm:t>
        <a:bodyPr/>
        <a:lstStyle/>
        <a:p>
          <a:endParaRPr lang="en-US" sz="1200">
            <a:latin typeface="Bank Gothic"/>
            <a:cs typeface="Bank Gothic"/>
          </a:endParaRPr>
        </a:p>
      </dgm:t>
    </dgm:pt>
    <dgm:pt modelId="{6810F762-784A-AE4D-9914-7761D05B29C1}" type="sibTrans" cxnId="{62045B9F-3E89-E943-968A-374196D4A141}">
      <dgm:prSet/>
      <dgm:spPr/>
      <dgm:t>
        <a:bodyPr/>
        <a:lstStyle/>
        <a:p>
          <a:endParaRPr lang="en-US" sz="1200">
            <a:latin typeface="Constantia"/>
            <a:cs typeface="Constantia"/>
          </a:endParaRPr>
        </a:p>
      </dgm:t>
    </dgm:pt>
    <dgm:pt modelId="{937BB564-83B1-3544-BB75-0DDF71ECB34D}">
      <dgm:prSet phldrT="[Text]" custT="1"/>
      <dgm:spPr/>
      <dgm:t>
        <a:bodyPr/>
        <a:lstStyle/>
        <a:p>
          <a:r>
            <a:rPr lang="en-US" sz="1600" dirty="0" smtClean="0">
              <a:latin typeface="Constantia"/>
              <a:cs typeface="Constantia"/>
            </a:rPr>
            <a:t>Response dir</a:t>
          </a:r>
          <a:endParaRPr lang="en-US" sz="1600" dirty="0">
            <a:latin typeface="Constantia"/>
            <a:cs typeface="Constantia"/>
          </a:endParaRPr>
        </a:p>
      </dgm:t>
    </dgm:pt>
    <dgm:pt modelId="{08D744F2-DBBE-BC43-98D1-E9B1C962D1A8}" type="parTrans" cxnId="{1131C7A6-446A-B141-BA59-7D75837FAB77}">
      <dgm:prSet/>
      <dgm:spPr/>
      <dgm:t>
        <a:bodyPr/>
        <a:lstStyle/>
        <a:p>
          <a:endParaRPr lang="en-US"/>
        </a:p>
      </dgm:t>
    </dgm:pt>
    <dgm:pt modelId="{DA05C6A8-5492-A64F-B956-F703C444BC85}" type="sibTrans" cxnId="{1131C7A6-446A-B141-BA59-7D75837FAB77}">
      <dgm:prSet/>
      <dgm:spPr/>
      <dgm:t>
        <a:bodyPr/>
        <a:lstStyle/>
        <a:p>
          <a:endParaRPr lang="en-US"/>
        </a:p>
      </dgm:t>
    </dgm:pt>
    <dgm:pt modelId="{D7205C99-FFA3-0C4D-A931-ACE533A3BAA5}" type="pres">
      <dgm:prSet presAssocID="{19988093-33C8-5B4A-9BA9-740F1617C48B}" presName="diagram" presStyleCnt="0">
        <dgm:presLayoutVars>
          <dgm:chPref val="1"/>
          <dgm:dir/>
          <dgm:animOne val="branch"/>
          <dgm:animLvl val="lvl"/>
          <dgm:resizeHandles val="exact"/>
        </dgm:presLayoutVars>
      </dgm:prSet>
      <dgm:spPr/>
      <dgm:t>
        <a:bodyPr/>
        <a:lstStyle/>
        <a:p>
          <a:endParaRPr lang="en-US"/>
        </a:p>
      </dgm:t>
    </dgm:pt>
    <dgm:pt modelId="{05FC30AD-D2CD-CC46-B821-78C2A40DA2A9}" type="pres">
      <dgm:prSet presAssocID="{2D4AA91B-80A2-844B-99BC-5AE4706CB219}" presName="root1" presStyleCnt="0"/>
      <dgm:spPr/>
      <dgm:t>
        <a:bodyPr/>
        <a:lstStyle/>
        <a:p>
          <a:endParaRPr lang="en-US"/>
        </a:p>
      </dgm:t>
    </dgm:pt>
    <dgm:pt modelId="{CB93596C-D60F-3F4C-9710-F5FB04124CC3}" type="pres">
      <dgm:prSet presAssocID="{2D4AA91B-80A2-844B-99BC-5AE4706CB219}" presName="LevelOneTextNode" presStyleLbl="node0" presStyleIdx="0" presStyleCnt="1">
        <dgm:presLayoutVars>
          <dgm:chPref val="3"/>
        </dgm:presLayoutVars>
      </dgm:prSet>
      <dgm:spPr/>
      <dgm:t>
        <a:bodyPr/>
        <a:lstStyle/>
        <a:p>
          <a:endParaRPr lang="en-US"/>
        </a:p>
      </dgm:t>
    </dgm:pt>
    <dgm:pt modelId="{0CF2C091-C70E-EB4F-B236-11DC8F621644}" type="pres">
      <dgm:prSet presAssocID="{2D4AA91B-80A2-844B-99BC-5AE4706CB219}" presName="level2hierChild" presStyleCnt="0"/>
      <dgm:spPr/>
      <dgm:t>
        <a:bodyPr/>
        <a:lstStyle/>
        <a:p>
          <a:endParaRPr lang="en-US"/>
        </a:p>
      </dgm:t>
    </dgm:pt>
    <dgm:pt modelId="{505DB514-C5E2-2744-8FFA-914C5AE42305}" type="pres">
      <dgm:prSet presAssocID="{47354031-272F-FA4F-AC8E-F6C55BB7F731}" presName="conn2-1" presStyleLbl="parChTrans1D2" presStyleIdx="0" presStyleCnt="9"/>
      <dgm:spPr/>
      <dgm:t>
        <a:bodyPr/>
        <a:lstStyle/>
        <a:p>
          <a:endParaRPr lang="en-US"/>
        </a:p>
      </dgm:t>
    </dgm:pt>
    <dgm:pt modelId="{16FA2523-9889-3544-B594-56EB550A8842}" type="pres">
      <dgm:prSet presAssocID="{47354031-272F-FA4F-AC8E-F6C55BB7F731}" presName="connTx" presStyleLbl="parChTrans1D2" presStyleIdx="0" presStyleCnt="9"/>
      <dgm:spPr/>
      <dgm:t>
        <a:bodyPr/>
        <a:lstStyle/>
        <a:p>
          <a:endParaRPr lang="en-US"/>
        </a:p>
      </dgm:t>
    </dgm:pt>
    <dgm:pt modelId="{0F90965D-6E81-344C-B5BB-9D99398CF226}" type="pres">
      <dgm:prSet presAssocID="{F92FD64F-27FB-F346-97E5-9807614E49AD}" presName="root2" presStyleCnt="0"/>
      <dgm:spPr/>
      <dgm:t>
        <a:bodyPr/>
        <a:lstStyle/>
        <a:p>
          <a:endParaRPr lang="en-US"/>
        </a:p>
      </dgm:t>
    </dgm:pt>
    <dgm:pt modelId="{8E65E035-B74C-D947-B669-88C5F7EA78FD}" type="pres">
      <dgm:prSet presAssocID="{F92FD64F-27FB-F346-97E5-9807614E49AD}" presName="LevelTwoTextNode" presStyleLbl="node2" presStyleIdx="0" presStyleCnt="9">
        <dgm:presLayoutVars>
          <dgm:chPref val="3"/>
        </dgm:presLayoutVars>
      </dgm:prSet>
      <dgm:spPr/>
      <dgm:t>
        <a:bodyPr/>
        <a:lstStyle/>
        <a:p>
          <a:endParaRPr lang="en-US"/>
        </a:p>
      </dgm:t>
    </dgm:pt>
    <dgm:pt modelId="{E320D7C5-7760-1249-A2BA-45A41565DA4A}" type="pres">
      <dgm:prSet presAssocID="{F92FD64F-27FB-F346-97E5-9807614E49AD}" presName="level3hierChild" presStyleCnt="0"/>
      <dgm:spPr/>
      <dgm:t>
        <a:bodyPr/>
        <a:lstStyle/>
        <a:p>
          <a:endParaRPr lang="en-US"/>
        </a:p>
      </dgm:t>
    </dgm:pt>
    <dgm:pt modelId="{7C8082F8-7119-1F4E-852E-C01C3F7C908B}" type="pres">
      <dgm:prSet presAssocID="{CEE4EC74-037A-294D-8EC5-82AA4E5B5631}" presName="conn2-1" presStyleLbl="parChTrans1D2" presStyleIdx="1" presStyleCnt="9"/>
      <dgm:spPr/>
      <dgm:t>
        <a:bodyPr/>
        <a:lstStyle/>
        <a:p>
          <a:endParaRPr lang="en-US"/>
        </a:p>
      </dgm:t>
    </dgm:pt>
    <dgm:pt modelId="{045EB6FF-308E-4544-B365-FBB01CCE62AE}" type="pres">
      <dgm:prSet presAssocID="{CEE4EC74-037A-294D-8EC5-82AA4E5B5631}" presName="connTx" presStyleLbl="parChTrans1D2" presStyleIdx="1" presStyleCnt="9"/>
      <dgm:spPr/>
      <dgm:t>
        <a:bodyPr/>
        <a:lstStyle/>
        <a:p>
          <a:endParaRPr lang="en-US"/>
        </a:p>
      </dgm:t>
    </dgm:pt>
    <dgm:pt modelId="{B68E6F41-8F53-934F-8921-FB70B0AAA1E3}" type="pres">
      <dgm:prSet presAssocID="{3C390B9B-EF98-6144-A659-D3DC4CCDCAF0}" presName="root2" presStyleCnt="0"/>
      <dgm:spPr/>
      <dgm:t>
        <a:bodyPr/>
        <a:lstStyle/>
        <a:p>
          <a:endParaRPr lang="en-US"/>
        </a:p>
      </dgm:t>
    </dgm:pt>
    <dgm:pt modelId="{0BECAF8D-6385-B54D-8FC5-ADE0AD1D04E1}" type="pres">
      <dgm:prSet presAssocID="{3C390B9B-EF98-6144-A659-D3DC4CCDCAF0}" presName="LevelTwoTextNode" presStyleLbl="node2" presStyleIdx="1" presStyleCnt="9">
        <dgm:presLayoutVars>
          <dgm:chPref val="3"/>
        </dgm:presLayoutVars>
      </dgm:prSet>
      <dgm:spPr/>
      <dgm:t>
        <a:bodyPr/>
        <a:lstStyle/>
        <a:p>
          <a:endParaRPr lang="en-US"/>
        </a:p>
      </dgm:t>
    </dgm:pt>
    <dgm:pt modelId="{04B13308-6B03-8B4F-9428-63E8A9F56D38}" type="pres">
      <dgm:prSet presAssocID="{3C390B9B-EF98-6144-A659-D3DC4CCDCAF0}" presName="level3hierChild" presStyleCnt="0"/>
      <dgm:spPr/>
      <dgm:t>
        <a:bodyPr/>
        <a:lstStyle/>
        <a:p>
          <a:endParaRPr lang="en-US"/>
        </a:p>
      </dgm:t>
    </dgm:pt>
    <dgm:pt modelId="{A6D3A217-A027-0149-86E4-045744DDDD0D}" type="pres">
      <dgm:prSet presAssocID="{16AACA6F-7EA3-AC4B-AC6C-8B21996D0784}" presName="conn2-1" presStyleLbl="parChTrans1D2" presStyleIdx="2" presStyleCnt="9"/>
      <dgm:spPr/>
      <dgm:t>
        <a:bodyPr/>
        <a:lstStyle/>
        <a:p>
          <a:endParaRPr lang="en-US"/>
        </a:p>
      </dgm:t>
    </dgm:pt>
    <dgm:pt modelId="{E843535D-C466-E04C-ADA3-B752594BE576}" type="pres">
      <dgm:prSet presAssocID="{16AACA6F-7EA3-AC4B-AC6C-8B21996D0784}" presName="connTx" presStyleLbl="parChTrans1D2" presStyleIdx="2" presStyleCnt="9"/>
      <dgm:spPr/>
      <dgm:t>
        <a:bodyPr/>
        <a:lstStyle/>
        <a:p>
          <a:endParaRPr lang="en-US"/>
        </a:p>
      </dgm:t>
    </dgm:pt>
    <dgm:pt modelId="{A2A48501-BC30-104B-8662-A7674E6CD507}" type="pres">
      <dgm:prSet presAssocID="{828FF96B-CFCA-2A4A-932C-BBEE36CA89A8}" presName="root2" presStyleCnt="0"/>
      <dgm:spPr/>
      <dgm:t>
        <a:bodyPr/>
        <a:lstStyle/>
        <a:p>
          <a:endParaRPr lang="en-US"/>
        </a:p>
      </dgm:t>
    </dgm:pt>
    <dgm:pt modelId="{40681B0D-2ABC-9844-8C46-3452204A5558}" type="pres">
      <dgm:prSet presAssocID="{828FF96B-CFCA-2A4A-932C-BBEE36CA89A8}" presName="LevelTwoTextNode" presStyleLbl="node2" presStyleIdx="2" presStyleCnt="9" custScaleX="131642" custLinFactX="-61907" custLinFactY="-100000" custLinFactNeighborX="-100000" custLinFactNeighborY="-130586">
        <dgm:presLayoutVars>
          <dgm:chPref val="3"/>
        </dgm:presLayoutVars>
      </dgm:prSet>
      <dgm:spPr/>
      <dgm:t>
        <a:bodyPr/>
        <a:lstStyle/>
        <a:p>
          <a:endParaRPr lang="en-US"/>
        </a:p>
      </dgm:t>
    </dgm:pt>
    <dgm:pt modelId="{91AB0A85-DC43-7A4B-9922-AAAECF7BCACD}" type="pres">
      <dgm:prSet presAssocID="{828FF96B-CFCA-2A4A-932C-BBEE36CA89A8}" presName="level3hierChild" presStyleCnt="0"/>
      <dgm:spPr/>
      <dgm:t>
        <a:bodyPr/>
        <a:lstStyle/>
        <a:p>
          <a:endParaRPr lang="en-US"/>
        </a:p>
      </dgm:t>
    </dgm:pt>
    <dgm:pt modelId="{EEEA0BB8-2B25-E147-9B6C-33554197A073}" type="pres">
      <dgm:prSet presAssocID="{E7D2AC51-414B-204D-A3D8-85ADA5A8C0E7}" presName="conn2-1" presStyleLbl="parChTrans1D2" presStyleIdx="3" presStyleCnt="9"/>
      <dgm:spPr/>
      <dgm:t>
        <a:bodyPr/>
        <a:lstStyle/>
        <a:p>
          <a:endParaRPr lang="en-US"/>
        </a:p>
      </dgm:t>
    </dgm:pt>
    <dgm:pt modelId="{B7E97097-6C4D-9A48-91CB-C8A4F5DA594E}" type="pres">
      <dgm:prSet presAssocID="{E7D2AC51-414B-204D-A3D8-85ADA5A8C0E7}" presName="connTx" presStyleLbl="parChTrans1D2" presStyleIdx="3" presStyleCnt="9"/>
      <dgm:spPr/>
      <dgm:t>
        <a:bodyPr/>
        <a:lstStyle/>
        <a:p>
          <a:endParaRPr lang="en-US"/>
        </a:p>
      </dgm:t>
    </dgm:pt>
    <dgm:pt modelId="{76DE16E4-2AD9-9242-97FF-AB8CDE948AD2}" type="pres">
      <dgm:prSet presAssocID="{9715DAE6-A19F-6640-945F-5A35F7B4E9AA}" presName="root2" presStyleCnt="0"/>
      <dgm:spPr/>
      <dgm:t>
        <a:bodyPr/>
        <a:lstStyle/>
        <a:p>
          <a:endParaRPr lang="en-US"/>
        </a:p>
      </dgm:t>
    </dgm:pt>
    <dgm:pt modelId="{D6A9BD5C-3E90-424F-9584-C32088DF456A}" type="pres">
      <dgm:prSet presAssocID="{9715DAE6-A19F-6640-945F-5A35F7B4E9AA}" presName="LevelTwoTextNode" presStyleLbl="node2" presStyleIdx="3" presStyleCnt="9" custScaleX="133101">
        <dgm:presLayoutVars>
          <dgm:chPref val="3"/>
        </dgm:presLayoutVars>
      </dgm:prSet>
      <dgm:spPr/>
      <dgm:t>
        <a:bodyPr/>
        <a:lstStyle/>
        <a:p>
          <a:endParaRPr lang="en-US"/>
        </a:p>
      </dgm:t>
    </dgm:pt>
    <dgm:pt modelId="{221D4DE7-2D5A-D748-8BEF-173D2D46061D}" type="pres">
      <dgm:prSet presAssocID="{9715DAE6-A19F-6640-945F-5A35F7B4E9AA}" presName="level3hierChild" presStyleCnt="0"/>
      <dgm:spPr/>
      <dgm:t>
        <a:bodyPr/>
        <a:lstStyle/>
        <a:p>
          <a:endParaRPr lang="en-US"/>
        </a:p>
      </dgm:t>
    </dgm:pt>
    <dgm:pt modelId="{481DD0DA-F497-914E-B3D8-F2410E0B28C2}" type="pres">
      <dgm:prSet presAssocID="{1759BCAF-67AA-6241-B101-D0FD2CF0C374}" presName="conn2-1" presStyleLbl="parChTrans1D2" presStyleIdx="4" presStyleCnt="9"/>
      <dgm:spPr/>
      <dgm:t>
        <a:bodyPr/>
        <a:lstStyle/>
        <a:p>
          <a:endParaRPr lang="en-US"/>
        </a:p>
      </dgm:t>
    </dgm:pt>
    <dgm:pt modelId="{B3E8B77B-E80A-4143-94DD-739F8A146AA8}" type="pres">
      <dgm:prSet presAssocID="{1759BCAF-67AA-6241-B101-D0FD2CF0C374}" presName="connTx" presStyleLbl="parChTrans1D2" presStyleIdx="4" presStyleCnt="9"/>
      <dgm:spPr/>
      <dgm:t>
        <a:bodyPr/>
        <a:lstStyle/>
        <a:p>
          <a:endParaRPr lang="en-US"/>
        </a:p>
      </dgm:t>
    </dgm:pt>
    <dgm:pt modelId="{357516E0-1856-BE40-AB80-D54CAA91721C}" type="pres">
      <dgm:prSet presAssocID="{5105EE8E-A64F-624D-BCBB-CAB00C3BF792}" presName="root2" presStyleCnt="0"/>
      <dgm:spPr/>
      <dgm:t>
        <a:bodyPr/>
        <a:lstStyle/>
        <a:p>
          <a:endParaRPr lang="en-US"/>
        </a:p>
      </dgm:t>
    </dgm:pt>
    <dgm:pt modelId="{65215918-259F-1B40-8AE3-B8FF16E599F6}" type="pres">
      <dgm:prSet presAssocID="{5105EE8E-A64F-624D-BCBB-CAB00C3BF792}" presName="LevelTwoTextNode" presStyleLbl="node2" presStyleIdx="4" presStyleCnt="9">
        <dgm:presLayoutVars>
          <dgm:chPref val="3"/>
        </dgm:presLayoutVars>
      </dgm:prSet>
      <dgm:spPr/>
      <dgm:t>
        <a:bodyPr/>
        <a:lstStyle/>
        <a:p>
          <a:endParaRPr lang="en-US"/>
        </a:p>
      </dgm:t>
    </dgm:pt>
    <dgm:pt modelId="{15D957DA-2A30-974C-A982-1FA7D2E6CDD1}" type="pres">
      <dgm:prSet presAssocID="{5105EE8E-A64F-624D-BCBB-CAB00C3BF792}" presName="level3hierChild" presStyleCnt="0"/>
      <dgm:spPr/>
      <dgm:t>
        <a:bodyPr/>
        <a:lstStyle/>
        <a:p>
          <a:endParaRPr lang="en-US"/>
        </a:p>
      </dgm:t>
    </dgm:pt>
    <dgm:pt modelId="{02FA1ACC-540C-1F45-9C00-F0FDEB4B006C}" type="pres">
      <dgm:prSet presAssocID="{38D40AE9-29D5-CE4B-8A6C-228C53C832C4}" presName="conn2-1" presStyleLbl="parChTrans1D2" presStyleIdx="5" presStyleCnt="9"/>
      <dgm:spPr/>
      <dgm:t>
        <a:bodyPr/>
        <a:lstStyle/>
        <a:p>
          <a:endParaRPr lang="en-US"/>
        </a:p>
      </dgm:t>
    </dgm:pt>
    <dgm:pt modelId="{D0037682-938A-E747-BBD6-4A541F16841E}" type="pres">
      <dgm:prSet presAssocID="{38D40AE9-29D5-CE4B-8A6C-228C53C832C4}" presName="connTx" presStyleLbl="parChTrans1D2" presStyleIdx="5" presStyleCnt="9"/>
      <dgm:spPr/>
      <dgm:t>
        <a:bodyPr/>
        <a:lstStyle/>
        <a:p>
          <a:endParaRPr lang="en-US"/>
        </a:p>
      </dgm:t>
    </dgm:pt>
    <dgm:pt modelId="{CD90C5ED-0CC6-C24F-A5C7-985F87BF0912}" type="pres">
      <dgm:prSet presAssocID="{6343B0AA-7B1F-544C-B9EE-2F42C5E617D4}" presName="root2" presStyleCnt="0"/>
      <dgm:spPr/>
      <dgm:t>
        <a:bodyPr/>
        <a:lstStyle/>
        <a:p>
          <a:endParaRPr lang="en-US"/>
        </a:p>
      </dgm:t>
    </dgm:pt>
    <dgm:pt modelId="{34B37559-567F-F047-A19E-6E1D53FF2347}" type="pres">
      <dgm:prSet presAssocID="{6343B0AA-7B1F-544C-B9EE-2F42C5E617D4}" presName="LevelTwoTextNode" presStyleLbl="node2" presStyleIdx="5" presStyleCnt="9">
        <dgm:presLayoutVars>
          <dgm:chPref val="3"/>
        </dgm:presLayoutVars>
      </dgm:prSet>
      <dgm:spPr/>
      <dgm:t>
        <a:bodyPr/>
        <a:lstStyle/>
        <a:p>
          <a:endParaRPr lang="en-US"/>
        </a:p>
      </dgm:t>
    </dgm:pt>
    <dgm:pt modelId="{7F64B994-87FE-A841-9622-436D34871CBE}" type="pres">
      <dgm:prSet presAssocID="{6343B0AA-7B1F-544C-B9EE-2F42C5E617D4}" presName="level3hierChild" presStyleCnt="0"/>
      <dgm:spPr/>
      <dgm:t>
        <a:bodyPr/>
        <a:lstStyle/>
        <a:p>
          <a:endParaRPr lang="en-US"/>
        </a:p>
      </dgm:t>
    </dgm:pt>
    <dgm:pt modelId="{3DA39141-2B42-F246-BB94-7661FE37605A}" type="pres">
      <dgm:prSet presAssocID="{9A0046F6-5C49-D248-9BD7-E91900A41100}" presName="conn2-1" presStyleLbl="parChTrans1D2" presStyleIdx="6" presStyleCnt="9"/>
      <dgm:spPr/>
      <dgm:t>
        <a:bodyPr/>
        <a:lstStyle/>
        <a:p>
          <a:endParaRPr lang="en-US"/>
        </a:p>
      </dgm:t>
    </dgm:pt>
    <dgm:pt modelId="{F5976D24-C7D5-884D-8D65-39D9DC867C72}" type="pres">
      <dgm:prSet presAssocID="{9A0046F6-5C49-D248-9BD7-E91900A41100}" presName="connTx" presStyleLbl="parChTrans1D2" presStyleIdx="6" presStyleCnt="9"/>
      <dgm:spPr/>
      <dgm:t>
        <a:bodyPr/>
        <a:lstStyle/>
        <a:p>
          <a:endParaRPr lang="en-US"/>
        </a:p>
      </dgm:t>
    </dgm:pt>
    <dgm:pt modelId="{0C24EA9F-3B8D-6F4F-AA8A-93D4CDB53C76}" type="pres">
      <dgm:prSet presAssocID="{7909C6A8-59C0-0C42-9589-A235E86083A9}" presName="root2" presStyleCnt="0"/>
      <dgm:spPr/>
      <dgm:t>
        <a:bodyPr/>
        <a:lstStyle/>
        <a:p>
          <a:endParaRPr lang="en-US"/>
        </a:p>
      </dgm:t>
    </dgm:pt>
    <dgm:pt modelId="{A147F970-DBFB-4C44-A3BB-8F5EEDDD03BA}" type="pres">
      <dgm:prSet presAssocID="{7909C6A8-59C0-0C42-9589-A235E86083A9}" presName="LevelTwoTextNode" presStyleLbl="node2" presStyleIdx="6" presStyleCnt="9">
        <dgm:presLayoutVars>
          <dgm:chPref val="3"/>
        </dgm:presLayoutVars>
      </dgm:prSet>
      <dgm:spPr/>
      <dgm:t>
        <a:bodyPr/>
        <a:lstStyle/>
        <a:p>
          <a:endParaRPr lang="en-US"/>
        </a:p>
      </dgm:t>
    </dgm:pt>
    <dgm:pt modelId="{FFFE2DE3-6206-D54E-B294-BAFEEEE8C9C4}" type="pres">
      <dgm:prSet presAssocID="{7909C6A8-59C0-0C42-9589-A235E86083A9}" presName="level3hierChild" presStyleCnt="0"/>
      <dgm:spPr/>
      <dgm:t>
        <a:bodyPr/>
        <a:lstStyle/>
        <a:p>
          <a:endParaRPr lang="en-US"/>
        </a:p>
      </dgm:t>
    </dgm:pt>
    <dgm:pt modelId="{743FA415-DD81-C44C-B6BE-61D17DDDF056}" type="pres">
      <dgm:prSet presAssocID="{51D61A21-A9D8-8641-8B96-1CF0F9C44F8F}" presName="conn2-1" presStyleLbl="parChTrans1D2" presStyleIdx="7" presStyleCnt="9"/>
      <dgm:spPr/>
      <dgm:t>
        <a:bodyPr/>
        <a:lstStyle/>
        <a:p>
          <a:endParaRPr lang="en-US"/>
        </a:p>
      </dgm:t>
    </dgm:pt>
    <dgm:pt modelId="{161694B1-D303-D14C-ADC0-582637B8956D}" type="pres">
      <dgm:prSet presAssocID="{51D61A21-A9D8-8641-8B96-1CF0F9C44F8F}" presName="connTx" presStyleLbl="parChTrans1D2" presStyleIdx="7" presStyleCnt="9"/>
      <dgm:spPr/>
      <dgm:t>
        <a:bodyPr/>
        <a:lstStyle/>
        <a:p>
          <a:endParaRPr lang="en-US"/>
        </a:p>
      </dgm:t>
    </dgm:pt>
    <dgm:pt modelId="{D070AD6D-577A-2648-A8BA-AB619081BA9A}" type="pres">
      <dgm:prSet presAssocID="{60698015-07C2-CB42-BDF8-7CBB68576C98}" presName="root2" presStyleCnt="0"/>
      <dgm:spPr/>
      <dgm:t>
        <a:bodyPr/>
        <a:lstStyle/>
        <a:p>
          <a:endParaRPr lang="en-US"/>
        </a:p>
      </dgm:t>
    </dgm:pt>
    <dgm:pt modelId="{13E92BDF-2811-A64D-AFB2-2982D5EDD949}" type="pres">
      <dgm:prSet presAssocID="{60698015-07C2-CB42-BDF8-7CBB68576C98}" presName="LevelTwoTextNode" presStyleLbl="node2" presStyleIdx="7" presStyleCnt="9">
        <dgm:presLayoutVars>
          <dgm:chPref val="3"/>
        </dgm:presLayoutVars>
      </dgm:prSet>
      <dgm:spPr/>
      <dgm:t>
        <a:bodyPr/>
        <a:lstStyle/>
        <a:p>
          <a:endParaRPr lang="en-US"/>
        </a:p>
      </dgm:t>
    </dgm:pt>
    <dgm:pt modelId="{496A9331-BE68-1245-8137-929C01D95AE4}" type="pres">
      <dgm:prSet presAssocID="{60698015-07C2-CB42-BDF8-7CBB68576C98}" presName="level3hierChild" presStyleCnt="0"/>
      <dgm:spPr/>
      <dgm:t>
        <a:bodyPr/>
        <a:lstStyle/>
        <a:p>
          <a:endParaRPr lang="en-US"/>
        </a:p>
      </dgm:t>
    </dgm:pt>
    <dgm:pt modelId="{93E6F823-1D52-0849-99DA-D7D4583E61B1}" type="pres">
      <dgm:prSet presAssocID="{08D744F2-DBBE-BC43-98D1-E9B1C962D1A8}" presName="conn2-1" presStyleLbl="parChTrans1D2" presStyleIdx="8" presStyleCnt="9"/>
      <dgm:spPr/>
      <dgm:t>
        <a:bodyPr/>
        <a:lstStyle/>
        <a:p>
          <a:endParaRPr lang="en-US"/>
        </a:p>
      </dgm:t>
    </dgm:pt>
    <dgm:pt modelId="{CDE2BE8E-EACB-7C40-948A-6714486EF17C}" type="pres">
      <dgm:prSet presAssocID="{08D744F2-DBBE-BC43-98D1-E9B1C962D1A8}" presName="connTx" presStyleLbl="parChTrans1D2" presStyleIdx="8" presStyleCnt="9"/>
      <dgm:spPr/>
      <dgm:t>
        <a:bodyPr/>
        <a:lstStyle/>
        <a:p>
          <a:endParaRPr lang="en-US"/>
        </a:p>
      </dgm:t>
    </dgm:pt>
    <dgm:pt modelId="{FD671EDE-1E34-9D4A-99A9-71115F34D60A}" type="pres">
      <dgm:prSet presAssocID="{937BB564-83B1-3544-BB75-0DDF71ECB34D}" presName="root2" presStyleCnt="0"/>
      <dgm:spPr/>
      <dgm:t>
        <a:bodyPr/>
        <a:lstStyle/>
        <a:p>
          <a:endParaRPr lang="en-US"/>
        </a:p>
      </dgm:t>
    </dgm:pt>
    <dgm:pt modelId="{B04C1A7F-122B-4944-90B7-B4113B599F57}" type="pres">
      <dgm:prSet presAssocID="{937BB564-83B1-3544-BB75-0DDF71ECB34D}" presName="LevelTwoTextNode" presStyleLbl="node2" presStyleIdx="8" presStyleCnt="9" custScaleX="119469">
        <dgm:presLayoutVars>
          <dgm:chPref val="3"/>
        </dgm:presLayoutVars>
      </dgm:prSet>
      <dgm:spPr/>
      <dgm:t>
        <a:bodyPr/>
        <a:lstStyle/>
        <a:p>
          <a:endParaRPr lang="en-US"/>
        </a:p>
      </dgm:t>
    </dgm:pt>
    <dgm:pt modelId="{66E35904-A4A9-1D47-BBB4-45A15643C5E1}" type="pres">
      <dgm:prSet presAssocID="{937BB564-83B1-3544-BB75-0DDF71ECB34D}" presName="level3hierChild" presStyleCnt="0"/>
      <dgm:spPr/>
      <dgm:t>
        <a:bodyPr/>
        <a:lstStyle/>
        <a:p>
          <a:endParaRPr lang="en-US"/>
        </a:p>
      </dgm:t>
    </dgm:pt>
  </dgm:ptLst>
  <dgm:cxnLst>
    <dgm:cxn modelId="{641BF6CB-8DA1-6645-9C06-3A90D0AAD38E}" type="presOf" srcId="{E7D2AC51-414B-204D-A3D8-85ADA5A8C0E7}" destId="{EEEA0BB8-2B25-E147-9B6C-33554197A073}" srcOrd="0" destOrd="0" presId="urn:microsoft.com/office/officeart/2005/8/layout/hierarchy2"/>
    <dgm:cxn modelId="{5D4F90A6-2024-C144-B6FE-740B25E83A25}" type="presOf" srcId="{CEE4EC74-037A-294D-8EC5-82AA4E5B5631}" destId="{045EB6FF-308E-4544-B365-FBB01CCE62AE}" srcOrd="1" destOrd="0" presId="urn:microsoft.com/office/officeart/2005/8/layout/hierarchy2"/>
    <dgm:cxn modelId="{1D0514A1-3B89-4844-8B0E-25DAE7E4AE13}" type="presOf" srcId="{9A0046F6-5C49-D248-9BD7-E91900A41100}" destId="{F5976D24-C7D5-884D-8D65-39D9DC867C72}" srcOrd="1" destOrd="0" presId="urn:microsoft.com/office/officeart/2005/8/layout/hierarchy2"/>
    <dgm:cxn modelId="{0D38A206-85C3-7142-858E-16CB7095090D}" type="presOf" srcId="{3C390B9B-EF98-6144-A659-D3DC4CCDCAF0}" destId="{0BECAF8D-6385-B54D-8FC5-ADE0AD1D04E1}" srcOrd="0" destOrd="0" presId="urn:microsoft.com/office/officeart/2005/8/layout/hierarchy2"/>
    <dgm:cxn modelId="{034B2E04-AE78-3E40-B1BD-3E259C351CEC}" type="presOf" srcId="{38D40AE9-29D5-CE4B-8A6C-228C53C832C4}" destId="{D0037682-938A-E747-BBD6-4A541F16841E}" srcOrd="1" destOrd="0" presId="urn:microsoft.com/office/officeart/2005/8/layout/hierarchy2"/>
    <dgm:cxn modelId="{10BB214E-F1A7-8743-A4B8-62B9DC339C93}" type="presOf" srcId="{16AACA6F-7EA3-AC4B-AC6C-8B21996D0784}" destId="{E843535D-C466-E04C-ADA3-B752594BE576}" srcOrd="1" destOrd="0" presId="urn:microsoft.com/office/officeart/2005/8/layout/hierarchy2"/>
    <dgm:cxn modelId="{21276FDE-32BA-7142-A468-5FA7C50BD2A4}" srcId="{2D4AA91B-80A2-844B-99BC-5AE4706CB219}" destId="{F92FD64F-27FB-F346-97E5-9807614E49AD}" srcOrd="0" destOrd="0" parTransId="{47354031-272F-FA4F-AC8E-F6C55BB7F731}" sibTransId="{C9DA7139-FCB5-ED43-B121-1E5C7A92BF44}"/>
    <dgm:cxn modelId="{3E2FF901-DBD5-B446-A0CA-5C1AAF64909C}" type="presOf" srcId="{E7D2AC51-414B-204D-A3D8-85ADA5A8C0E7}" destId="{B7E97097-6C4D-9A48-91CB-C8A4F5DA594E}" srcOrd="1" destOrd="0" presId="urn:microsoft.com/office/officeart/2005/8/layout/hierarchy2"/>
    <dgm:cxn modelId="{78E39A70-B3C5-2345-857E-A73F600ADD3A}" type="presOf" srcId="{CEE4EC74-037A-294D-8EC5-82AA4E5B5631}" destId="{7C8082F8-7119-1F4E-852E-C01C3F7C908B}" srcOrd="0" destOrd="0" presId="urn:microsoft.com/office/officeart/2005/8/layout/hierarchy2"/>
    <dgm:cxn modelId="{F423FDED-9D79-FF41-B31F-E6CF50D7390B}" type="presOf" srcId="{47354031-272F-FA4F-AC8E-F6C55BB7F731}" destId="{16FA2523-9889-3544-B594-56EB550A8842}" srcOrd="1" destOrd="0" presId="urn:microsoft.com/office/officeart/2005/8/layout/hierarchy2"/>
    <dgm:cxn modelId="{85B56BB1-F053-A740-B6B1-7B68D3D4D36B}" type="presOf" srcId="{9A0046F6-5C49-D248-9BD7-E91900A41100}" destId="{3DA39141-2B42-F246-BB94-7661FE37605A}" srcOrd="0" destOrd="0" presId="urn:microsoft.com/office/officeart/2005/8/layout/hierarchy2"/>
    <dgm:cxn modelId="{6126E562-E3F7-964E-BAE7-066C600CDE8A}" type="presOf" srcId="{6343B0AA-7B1F-544C-B9EE-2F42C5E617D4}" destId="{34B37559-567F-F047-A19E-6E1D53FF2347}" srcOrd="0" destOrd="0" presId="urn:microsoft.com/office/officeart/2005/8/layout/hierarchy2"/>
    <dgm:cxn modelId="{BCB06CC3-2D1A-7F4C-AC8A-9CD6D8555C1D}" type="presOf" srcId="{47354031-272F-FA4F-AC8E-F6C55BB7F731}" destId="{505DB514-C5E2-2744-8FFA-914C5AE42305}" srcOrd="0" destOrd="0" presId="urn:microsoft.com/office/officeart/2005/8/layout/hierarchy2"/>
    <dgm:cxn modelId="{1B14FAC4-F001-D44F-99C6-E0E7273E9E16}" type="presOf" srcId="{828FF96B-CFCA-2A4A-932C-BBEE36CA89A8}" destId="{40681B0D-2ABC-9844-8C46-3452204A5558}" srcOrd="0" destOrd="0" presId="urn:microsoft.com/office/officeart/2005/8/layout/hierarchy2"/>
    <dgm:cxn modelId="{058DE74D-85EE-444D-8867-9E888BFAE231}" type="presOf" srcId="{19988093-33C8-5B4A-9BA9-740F1617C48B}" destId="{D7205C99-FFA3-0C4D-A931-ACE533A3BAA5}" srcOrd="0" destOrd="0" presId="urn:microsoft.com/office/officeart/2005/8/layout/hierarchy2"/>
    <dgm:cxn modelId="{BBECF404-955D-F446-9072-61EB916A14A5}" srcId="{2D4AA91B-80A2-844B-99BC-5AE4706CB219}" destId="{60698015-07C2-CB42-BDF8-7CBB68576C98}" srcOrd="7" destOrd="0" parTransId="{51D61A21-A9D8-8641-8B96-1CF0F9C44F8F}" sibTransId="{AD09BA15-E15C-6641-BC0E-5122B9329B53}"/>
    <dgm:cxn modelId="{D22C557E-F2D1-D245-9C59-A2FEC3B7C9FF}" srcId="{2D4AA91B-80A2-844B-99BC-5AE4706CB219}" destId="{828FF96B-CFCA-2A4A-932C-BBEE36CA89A8}" srcOrd="2" destOrd="0" parTransId="{16AACA6F-7EA3-AC4B-AC6C-8B21996D0784}" sibTransId="{BE1144FD-4E4A-B343-9585-16E541C7E5B8}"/>
    <dgm:cxn modelId="{222ED421-C290-AD4D-B1EB-11F95095439F}" srcId="{2D4AA91B-80A2-844B-99BC-5AE4706CB219}" destId="{9715DAE6-A19F-6640-945F-5A35F7B4E9AA}" srcOrd="3" destOrd="0" parTransId="{E7D2AC51-414B-204D-A3D8-85ADA5A8C0E7}" sibTransId="{95C8F129-7BA6-EC40-92FA-87077EC514FB}"/>
    <dgm:cxn modelId="{CE383313-6500-9F4D-92F3-5D61DF5F9ED1}" type="presOf" srcId="{08D744F2-DBBE-BC43-98D1-E9B1C962D1A8}" destId="{CDE2BE8E-EACB-7C40-948A-6714486EF17C}" srcOrd="1" destOrd="0" presId="urn:microsoft.com/office/officeart/2005/8/layout/hierarchy2"/>
    <dgm:cxn modelId="{305001BB-EB80-0E4B-9171-C41EA7B08918}" type="presOf" srcId="{5105EE8E-A64F-624D-BCBB-CAB00C3BF792}" destId="{65215918-259F-1B40-8AE3-B8FF16E599F6}" srcOrd="0" destOrd="0" presId="urn:microsoft.com/office/officeart/2005/8/layout/hierarchy2"/>
    <dgm:cxn modelId="{ED3CB3B2-6B3B-D84C-91C0-DF6A3074E94F}" type="presOf" srcId="{51D61A21-A9D8-8641-8B96-1CF0F9C44F8F}" destId="{743FA415-DD81-C44C-B6BE-61D17DDDF056}" srcOrd="0" destOrd="0" presId="urn:microsoft.com/office/officeart/2005/8/layout/hierarchy2"/>
    <dgm:cxn modelId="{B5DA094E-61F4-8A4E-A9B9-258FB560B5B1}" type="presOf" srcId="{08D744F2-DBBE-BC43-98D1-E9B1C962D1A8}" destId="{93E6F823-1D52-0849-99DA-D7D4583E61B1}" srcOrd="0" destOrd="0" presId="urn:microsoft.com/office/officeart/2005/8/layout/hierarchy2"/>
    <dgm:cxn modelId="{751FE51D-F520-204D-858D-6057A0F9F05A}" type="presOf" srcId="{937BB564-83B1-3544-BB75-0DDF71ECB34D}" destId="{B04C1A7F-122B-4944-90B7-B4113B599F57}" srcOrd="0" destOrd="0" presId="urn:microsoft.com/office/officeart/2005/8/layout/hierarchy2"/>
    <dgm:cxn modelId="{3C3AAEC9-B92C-7A45-BBDD-FB136C0BB8CB}" srcId="{2D4AA91B-80A2-844B-99BC-5AE4706CB219}" destId="{3C390B9B-EF98-6144-A659-D3DC4CCDCAF0}" srcOrd="1" destOrd="0" parTransId="{CEE4EC74-037A-294D-8EC5-82AA4E5B5631}" sibTransId="{9E19DF85-99E1-C64D-BC70-AD3857A52CCB}"/>
    <dgm:cxn modelId="{82BF9DB0-2548-C84F-8080-A981C6C67615}" type="presOf" srcId="{F92FD64F-27FB-F346-97E5-9807614E49AD}" destId="{8E65E035-B74C-D947-B669-88C5F7EA78FD}" srcOrd="0" destOrd="0" presId="urn:microsoft.com/office/officeart/2005/8/layout/hierarchy2"/>
    <dgm:cxn modelId="{62045B9F-3E89-E943-968A-374196D4A141}" srcId="{2D4AA91B-80A2-844B-99BC-5AE4706CB219}" destId="{5105EE8E-A64F-624D-BCBB-CAB00C3BF792}" srcOrd="4" destOrd="0" parTransId="{1759BCAF-67AA-6241-B101-D0FD2CF0C374}" sibTransId="{6810F762-784A-AE4D-9914-7761D05B29C1}"/>
    <dgm:cxn modelId="{1131C7A6-446A-B141-BA59-7D75837FAB77}" srcId="{2D4AA91B-80A2-844B-99BC-5AE4706CB219}" destId="{937BB564-83B1-3544-BB75-0DDF71ECB34D}" srcOrd="8" destOrd="0" parTransId="{08D744F2-DBBE-BC43-98D1-E9B1C962D1A8}" sibTransId="{DA05C6A8-5492-A64F-B956-F703C444BC85}"/>
    <dgm:cxn modelId="{7055E4D6-29F4-B744-AFEF-1EF86AD71277}" type="presOf" srcId="{60698015-07C2-CB42-BDF8-7CBB68576C98}" destId="{13E92BDF-2811-A64D-AFB2-2982D5EDD949}" srcOrd="0" destOrd="0" presId="urn:microsoft.com/office/officeart/2005/8/layout/hierarchy2"/>
    <dgm:cxn modelId="{384975AE-7DF2-FB4A-8D36-6F75D4C71BAF}" srcId="{2D4AA91B-80A2-844B-99BC-5AE4706CB219}" destId="{7909C6A8-59C0-0C42-9589-A235E86083A9}" srcOrd="6" destOrd="0" parTransId="{9A0046F6-5C49-D248-9BD7-E91900A41100}" sibTransId="{B20DA4B0-BAA2-D745-B5E1-BCDBFD3CE8FB}"/>
    <dgm:cxn modelId="{EA8B791B-899C-D44B-AC10-AB0065473AEE}" type="presOf" srcId="{38D40AE9-29D5-CE4B-8A6C-228C53C832C4}" destId="{02FA1ACC-540C-1F45-9C00-F0FDEB4B006C}" srcOrd="0" destOrd="0" presId="urn:microsoft.com/office/officeart/2005/8/layout/hierarchy2"/>
    <dgm:cxn modelId="{F3E03315-193B-4741-B6F8-62AD475772FD}" type="presOf" srcId="{1759BCAF-67AA-6241-B101-D0FD2CF0C374}" destId="{B3E8B77B-E80A-4143-94DD-739F8A146AA8}" srcOrd="1" destOrd="0" presId="urn:microsoft.com/office/officeart/2005/8/layout/hierarchy2"/>
    <dgm:cxn modelId="{492E399C-0705-974B-9C3A-87272FA8DAFC}" type="presOf" srcId="{2D4AA91B-80A2-844B-99BC-5AE4706CB219}" destId="{CB93596C-D60F-3F4C-9710-F5FB04124CC3}" srcOrd="0" destOrd="0" presId="urn:microsoft.com/office/officeart/2005/8/layout/hierarchy2"/>
    <dgm:cxn modelId="{12F4329F-10EB-B548-A507-5BC198C9A406}" type="presOf" srcId="{16AACA6F-7EA3-AC4B-AC6C-8B21996D0784}" destId="{A6D3A217-A027-0149-86E4-045744DDDD0D}" srcOrd="0" destOrd="0" presId="urn:microsoft.com/office/officeart/2005/8/layout/hierarchy2"/>
    <dgm:cxn modelId="{E139167F-0648-3F4A-A484-63B27CFD2528}" type="presOf" srcId="{1759BCAF-67AA-6241-B101-D0FD2CF0C374}" destId="{481DD0DA-F497-914E-B3D8-F2410E0B28C2}" srcOrd="0" destOrd="0" presId="urn:microsoft.com/office/officeart/2005/8/layout/hierarchy2"/>
    <dgm:cxn modelId="{B9E09686-4CF4-7646-8AAA-EB4A40E6CE57}" type="presOf" srcId="{7909C6A8-59C0-0C42-9589-A235E86083A9}" destId="{A147F970-DBFB-4C44-A3BB-8F5EEDDD03BA}" srcOrd="0" destOrd="0" presId="urn:microsoft.com/office/officeart/2005/8/layout/hierarchy2"/>
    <dgm:cxn modelId="{E84D7FF8-C4EA-F848-95FD-E0364EA0897C}" type="presOf" srcId="{51D61A21-A9D8-8641-8B96-1CF0F9C44F8F}" destId="{161694B1-D303-D14C-ADC0-582637B8956D}" srcOrd="1" destOrd="0" presId="urn:microsoft.com/office/officeart/2005/8/layout/hierarchy2"/>
    <dgm:cxn modelId="{5D3B629C-8901-0447-AE1A-BE51942EBBA4}" type="presOf" srcId="{9715DAE6-A19F-6640-945F-5A35F7B4E9AA}" destId="{D6A9BD5C-3E90-424F-9584-C32088DF456A}" srcOrd="0" destOrd="0" presId="urn:microsoft.com/office/officeart/2005/8/layout/hierarchy2"/>
    <dgm:cxn modelId="{9DABF7D8-903F-E84D-8352-932645E851C5}" srcId="{19988093-33C8-5B4A-9BA9-740F1617C48B}" destId="{2D4AA91B-80A2-844B-99BC-5AE4706CB219}" srcOrd="0" destOrd="0" parTransId="{01BF58C1-2722-944E-B884-DC7DF36B0236}" sibTransId="{88D87179-3360-F34A-9EE5-06B9B80A4EBA}"/>
    <dgm:cxn modelId="{BA9A2C08-5CBC-1044-B683-5A50B7B809AD}" srcId="{2D4AA91B-80A2-844B-99BC-5AE4706CB219}" destId="{6343B0AA-7B1F-544C-B9EE-2F42C5E617D4}" srcOrd="5" destOrd="0" parTransId="{38D40AE9-29D5-CE4B-8A6C-228C53C832C4}" sibTransId="{0FE2286C-B2FB-534E-A3E5-C723172EBF27}"/>
    <dgm:cxn modelId="{E4201AD0-5E86-824F-B8C7-BA88CF8C236D}" type="presParOf" srcId="{D7205C99-FFA3-0C4D-A931-ACE533A3BAA5}" destId="{05FC30AD-D2CD-CC46-B821-78C2A40DA2A9}" srcOrd="0" destOrd="0" presId="urn:microsoft.com/office/officeart/2005/8/layout/hierarchy2"/>
    <dgm:cxn modelId="{514B2203-CDB6-3C42-9F0F-8CE764B4AC5F}" type="presParOf" srcId="{05FC30AD-D2CD-CC46-B821-78C2A40DA2A9}" destId="{CB93596C-D60F-3F4C-9710-F5FB04124CC3}" srcOrd="0" destOrd="0" presId="urn:microsoft.com/office/officeart/2005/8/layout/hierarchy2"/>
    <dgm:cxn modelId="{0B5807F8-1125-E447-B21C-C8E0993BD817}" type="presParOf" srcId="{05FC30AD-D2CD-CC46-B821-78C2A40DA2A9}" destId="{0CF2C091-C70E-EB4F-B236-11DC8F621644}" srcOrd="1" destOrd="0" presId="urn:microsoft.com/office/officeart/2005/8/layout/hierarchy2"/>
    <dgm:cxn modelId="{36A13C92-BB9C-364F-8686-EBBA3A1903D0}" type="presParOf" srcId="{0CF2C091-C70E-EB4F-B236-11DC8F621644}" destId="{505DB514-C5E2-2744-8FFA-914C5AE42305}" srcOrd="0" destOrd="0" presId="urn:microsoft.com/office/officeart/2005/8/layout/hierarchy2"/>
    <dgm:cxn modelId="{585E148A-3FA8-3D4B-A700-960D73BC5CD9}" type="presParOf" srcId="{505DB514-C5E2-2744-8FFA-914C5AE42305}" destId="{16FA2523-9889-3544-B594-56EB550A8842}" srcOrd="0" destOrd="0" presId="urn:microsoft.com/office/officeart/2005/8/layout/hierarchy2"/>
    <dgm:cxn modelId="{442F279B-1FAD-824B-9C97-FF8C1B4B29FF}" type="presParOf" srcId="{0CF2C091-C70E-EB4F-B236-11DC8F621644}" destId="{0F90965D-6E81-344C-B5BB-9D99398CF226}" srcOrd="1" destOrd="0" presId="urn:microsoft.com/office/officeart/2005/8/layout/hierarchy2"/>
    <dgm:cxn modelId="{AC32EDA4-4ACE-A547-BB1C-7BDCC71FC58A}" type="presParOf" srcId="{0F90965D-6E81-344C-B5BB-9D99398CF226}" destId="{8E65E035-B74C-D947-B669-88C5F7EA78FD}" srcOrd="0" destOrd="0" presId="urn:microsoft.com/office/officeart/2005/8/layout/hierarchy2"/>
    <dgm:cxn modelId="{E5D2C600-940D-0041-8E1C-8FE7406776D8}" type="presParOf" srcId="{0F90965D-6E81-344C-B5BB-9D99398CF226}" destId="{E320D7C5-7760-1249-A2BA-45A41565DA4A}" srcOrd="1" destOrd="0" presId="urn:microsoft.com/office/officeart/2005/8/layout/hierarchy2"/>
    <dgm:cxn modelId="{300278A5-9712-5943-B2DA-FBF539B69A85}" type="presParOf" srcId="{0CF2C091-C70E-EB4F-B236-11DC8F621644}" destId="{7C8082F8-7119-1F4E-852E-C01C3F7C908B}" srcOrd="2" destOrd="0" presId="urn:microsoft.com/office/officeart/2005/8/layout/hierarchy2"/>
    <dgm:cxn modelId="{C298C76F-C000-084C-A2C7-92FA011BBD11}" type="presParOf" srcId="{7C8082F8-7119-1F4E-852E-C01C3F7C908B}" destId="{045EB6FF-308E-4544-B365-FBB01CCE62AE}" srcOrd="0" destOrd="0" presId="urn:microsoft.com/office/officeart/2005/8/layout/hierarchy2"/>
    <dgm:cxn modelId="{069B3A51-E753-E740-A9D7-5F0B8A1A60E4}" type="presParOf" srcId="{0CF2C091-C70E-EB4F-B236-11DC8F621644}" destId="{B68E6F41-8F53-934F-8921-FB70B0AAA1E3}" srcOrd="3" destOrd="0" presId="urn:microsoft.com/office/officeart/2005/8/layout/hierarchy2"/>
    <dgm:cxn modelId="{B439CADA-B96E-DD4C-804A-25FF5CECC7B3}" type="presParOf" srcId="{B68E6F41-8F53-934F-8921-FB70B0AAA1E3}" destId="{0BECAF8D-6385-B54D-8FC5-ADE0AD1D04E1}" srcOrd="0" destOrd="0" presId="urn:microsoft.com/office/officeart/2005/8/layout/hierarchy2"/>
    <dgm:cxn modelId="{2116A708-4621-844F-BAD1-53DBEB2A8CD7}" type="presParOf" srcId="{B68E6F41-8F53-934F-8921-FB70B0AAA1E3}" destId="{04B13308-6B03-8B4F-9428-63E8A9F56D38}" srcOrd="1" destOrd="0" presId="urn:microsoft.com/office/officeart/2005/8/layout/hierarchy2"/>
    <dgm:cxn modelId="{2F48978F-ED7B-E346-97E1-9BE270E5B4E3}" type="presParOf" srcId="{0CF2C091-C70E-EB4F-B236-11DC8F621644}" destId="{A6D3A217-A027-0149-86E4-045744DDDD0D}" srcOrd="4" destOrd="0" presId="urn:microsoft.com/office/officeart/2005/8/layout/hierarchy2"/>
    <dgm:cxn modelId="{046CB5C1-699B-B84B-A451-FDF17BAA3F3C}" type="presParOf" srcId="{A6D3A217-A027-0149-86E4-045744DDDD0D}" destId="{E843535D-C466-E04C-ADA3-B752594BE576}" srcOrd="0" destOrd="0" presId="urn:microsoft.com/office/officeart/2005/8/layout/hierarchy2"/>
    <dgm:cxn modelId="{EC3380E6-16B9-E344-819A-FF936F5B8AC8}" type="presParOf" srcId="{0CF2C091-C70E-EB4F-B236-11DC8F621644}" destId="{A2A48501-BC30-104B-8662-A7674E6CD507}" srcOrd="5" destOrd="0" presId="urn:microsoft.com/office/officeart/2005/8/layout/hierarchy2"/>
    <dgm:cxn modelId="{333B09FF-AC44-914F-86B4-C7A9746A7233}" type="presParOf" srcId="{A2A48501-BC30-104B-8662-A7674E6CD507}" destId="{40681B0D-2ABC-9844-8C46-3452204A5558}" srcOrd="0" destOrd="0" presId="urn:microsoft.com/office/officeart/2005/8/layout/hierarchy2"/>
    <dgm:cxn modelId="{85C5361D-930A-A94C-A3F4-926BAC090981}" type="presParOf" srcId="{A2A48501-BC30-104B-8662-A7674E6CD507}" destId="{91AB0A85-DC43-7A4B-9922-AAAECF7BCACD}" srcOrd="1" destOrd="0" presId="urn:microsoft.com/office/officeart/2005/8/layout/hierarchy2"/>
    <dgm:cxn modelId="{B0596F62-F865-6B49-9B8C-D2A95D6B6AF2}" type="presParOf" srcId="{0CF2C091-C70E-EB4F-B236-11DC8F621644}" destId="{EEEA0BB8-2B25-E147-9B6C-33554197A073}" srcOrd="6" destOrd="0" presId="urn:microsoft.com/office/officeart/2005/8/layout/hierarchy2"/>
    <dgm:cxn modelId="{7D7E5C00-B4CC-8346-BEE3-7DF6FF6D4919}" type="presParOf" srcId="{EEEA0BB8-2B25-E147-9B6C-33554197A073}" destId="{B7E97097-6C4D-9A48-91CB-C8A4F5DA594E}" srcOrd="0" destOrd="0" presId="urn:microsoft.com/office/officeart/2005/8/layout/hierarchy2"/>
    <dgm:cxn modelId="{91F0BFFD-3677-5146-972C-79E6ADE314AD}" type="presParOf" srcId="{0CF2C091-C70E-EB4F-B236-11DC8F621644}" destId="{76DE16E4-2AD9-9242-97FF-AB8CDE948AD2}" srcOrd="7" destOrd="0" presId="urn:microsoft.com/office/officeart/2005/8/layout/hierarchy2"/>
    <dgm:cxn modelId="{FBD51D22-BD00-FD48-89AA-F92C77363064}" type="presParOf" srcId="{76DE16E4-2AD9-9242-97FF-AB8CDE948AD2}" destId="{D6A9BD5C-3E90-424F-9584-C32088DF456A}" srcOrd="0" destOrd="0" presId="urn:microsoft.com/office/officeart/2005/8/layout/hierarchy2"/>
    <dgm:cxn modelId="{C4FA6FDE-FCAB-D442-AC76-A0AC8846AA2E}" type="presParOf" srcId="{76DE16E4-2AD9-9242-97FF-AB8CDE948AD2}" destId="{221D4DE7-2D5A-D748-8BEF-173D2D46061D}" srcOrd="1" destOrd="0" presId="urn:microsoft.com/office/officeart/2005/8/layout/hierarchy2"/>
    <dgm:cxn modelId="{073B0A14-5A64-DB48-8B50-A286CE557FC2}" type="presParOf" srcId="{0CF2C091-C70E-EB4F-B236-11DC8F621644}" destId="{481DD0DA-F497-914E-B3D8-F2410E0B28C2}" srcOrd="8" destOrd="0" presId="urn:microsoft.com/office/officeart/2005/8/layout/hierarchy2"/>
    <dgm:cxn modelId="{378E79E9-7D96-7845-8298-C77009BB193F}" type="presParOf" srcId="{481DD0DA-F497-914E-B3D8-F2410E0B28C2}" destId="{B3E8B77B-E80A-4143-94DD-739F8A146AA8}" srcOrd="0" destOrd="0" presId="urn:microsoft.com/office/officeart/2005/8/layout/hierarchy2"/>
    <dgm:cxn modelId="{3CD50D7E-A30E-4440-A301-6DA20ED7DC2A}" type="presParOf" srcId="{0CF2C091-C70E-EB4F-B236-11DC8F621644}" destId="{357516E0-1856-BE40-AB80-D54CAA91721C}" srcOrd="9" destOrd="0" presId="urn:microsoft.com/office/officeart/2005/8/layout/hierarchy2"/>
    <dgm:cxn modelId="{B82CFA3A-33C8-AC42-A215-A692644800F7}" type="presParOf" srcId="{357516E0-1856-BE40-AB80-D54CAA91721C}" destId="{65215918-259F-1B40-8AE3-B8FF16E599F6}" srcOrd="0" destOrd="0" presId="urn:microsoft.com/office/officeart/2005/8/layout/hierarchy2"/>
    <dgm:cxn modelId="{777982BD-8D98-1542-ADEE-C7B7CAC45299}" type="presParOf" srcId="{357516E0-1856-BE40-AB80-D54CAA91721C}" destId="{15D957DA-2A30-974C-A982-1FA7D2E6CDD1}" srcOrd="1" destOrd="0" presId="urn:microsoft.com/office/officeart/2005/8/layout/hierarchy2"/>
    <dgm:cxn modelId="{FC8F6E81-E655-9441-A8A5-284366710236}" type="presParOf" srcId="{0CF2C091-C70E-EB4F-B236-11DC8F621644}" destId="{02FA1ACC-540C-1F45-9C00-F0FDEB4B006C}" srcOrd="10" destOrd="0" presId="urn:microsoft.com/office/officeart/2005/8/layout/hierarchy2"/>
    <dgm:cxn modelId="{BA58C074-87E7-8A45-B469-BA0323722033}" type="presParOf" srcId="{02FA1ACC-540C-1F45-9C00-F0FDEB4B006C}" destId="{D0037682-938A-E747-BBD6-4A541F16841E}" srcOrd="0" destOrd="0" presId="urn:microsoft.com/office/officeart/2005/8/layout/hierarchy2"/>
    <dgm:cxn modelId="{1020CFFB-D724-294E-A748-0112C9A12DDC}" type="presParOf" srcId="{0CF2C091-C70E-EB4F-B236-11DC8F621644}" destId="{CD90C5ED-0CC6-C24F-A5C7-985F87BF0912}" srcOrd="11" destOrd="0" presId="urn:microsoft.com/office/officeart/2005/8/layout/hierarchy2"/>
    <dgm:cxn modelId="{9371776E-6F7A-3B45-B9E8-87E221944BF8}" type="presParOf" srcId="{CD90C5ED-0CC6-C24F-A5C7-985F87BF0912}" destId="{34B37559-567F-F047-A19E-6E1D53FF2347}" srcOrd="0" destOrd="0" presId="urn:microsoft.com/office/officeart/2005/8/layout/hierarchy2"/>
    <dgm:cxn modelId="{36DBD728-1E79-F249-9456-9CED5C8BC28E}" type="presParOf" srcId="{CD90C5ED-0CC6-C24F-A5C7-985F87BF0912}" destId="{7F64B994-87FE-A841-9622-436D34871CBE}" srcOrd="1" destOrd="0" presId="urn:microsoft.com/office/officeart/2005/8/layout/hierarchy2"/>
    <dgm:cxn modelId="{EF8AE8DC-6909-084B-BADB-BD622BAB1092}" type="presParOf" srcId="{0CF2C091-C70E-EB4F-B236-11DC8F621644}" destId="{3DA39141-2B42-F246-BB94-7661FE37605A}" srcOrd="12" destOrd="0" presId="urn:microsoft.com/office/officeart/2005/8/layout/hierarchy2"/>
    <dgm:cxn modelId="{7E4CBBF3-C3BD-584C-983E-E4CB4AEE600F}" type="presParOf" srcId="{3DA39141-2B42-F246-BB94-7661FE37605A}" destId="{F5976D24-C7D5-884D-8D65-39D9DC867C72}" srcOrd="0" destOrd="0" presId="urn:microsoft.com/office/officeart/2005/8/layout/hierarchy2"/>
    <dgm:cxn modelId="{8E4A735A-63A0-194D-BB53-B7CAC2E81DC5}" type="presParOf" srcId="{0CF2C091-C70E-EB4F-B236-11DC8F621644}" destId="{0C24EA9F-3B8D-6F4F-AA8A-93D4CDB53C76}" srcOrd="13" destOrd="0" presId="urn:microsoft.com/office/officeart/2005/8/layout/hierarchy2"/>
    <dgm:cxn modelId="{2BB9F1DB-3184-0840-A278-21491724AFF2}" type="presParOf" srcId="{0C24EA9F-3B8D-6F4F-AA8A-93D4CDB53C76}" destId="{A147F970-DBFB-4C44-A3BB-8F5EEDDD03BA}" srcOrd="0" destOrd="0" presId="urn:microsoft.com/office/officeart/2005/8/layout/hierarchy2"/>
    <dgm:cxn modelId="{EED341BA-1D47-054F-AFCF-29B1E125B820}" type="presParOf" srcId="{0C24EA9F-3B8D-6F4F-AA8A-93D4CDB53C76}" destId="{FFFE2DE3-6206-D54E-B294-BAFEEEE8C9C4}" srcOrd="1" destOrd="0" presId="urn:microsoft.com/office/officeart/2005/8/layout/hierarchy2"/>
    <dgm:cxn modelId="{03DBE754-E478-5A48-A900-9B84D965F72F}" type="presParOf" srcId="{0CF2C091-C70E-EB4F-B236-11DC8F621644}" destId="{743FA415-DD81-C44C-B6BE-61D17DDDF056}" srcOrd="14" destOrd="0" presId="urn:microsoft.com/office/officeart/2005/8/layout/hierarchy2"/>
    <dgm:cxn modelId="{CF02C744-26B9-E042-8ABB-E4CCA97CD6E3}" type="presParOf" srcId="{743FA415-DD81-C44C-B6BE-61D17DDDF056}" destId="{161694B1-D303-D14C-ADC0-582637B8956D}" srcOrd="0" destOrd="0" presId="urn:microsoft.com/office/officeart/2005/8/layout/hierarchy2"/>
    <dgm:cxn modelId="{85243769-09A6-8140-A4AC-DC110B93C716}" type="presParOf" srcId="{0CF2C091-C70E-EB4F-B236-11DC8F621644}" destId="{D070AD6D-577A-2648-A8BA-AB619081BA9A}" srcOrd="15" destOrd="0" presId="urn:microsoft.com/office/officeart/2005/8/layout/hierarchy2"/>
    <dgm:cxn modelId="{2CC1B505-AC3D-5143-B498-476FE8592E84}" type="presParOf" srcId="{D070AD6D-577A-2648-A8BA-AB619081BA9A}" destId="{13E92BDF-2811-A64D-AFB2-2982D5EDD949}" srcOrd="0" destOrd="0" presId="urn:microsoft.com/office/officeart/2005/8/layout/hierarchy2"/>
    <dgm:cxn modelId="{DA9F7AE9-0386-A642-BA55-73E79B404C1C}" type="presParOf" srcId="{D070AD6D-577A-2648-A8BA-AB619081BA9A}" destId="{496A9331-BE68-1245-8137-929C01D95AE4}" srcOrd="1" destOrd="0" presId="urn:microsoft.com/office/officeart/2005/8/layout/hierarchy2"/>
    <dgm:cxn modelId="{1A822A89-8005-0F46-A689-5B87216BD48D}" type="presParOf" srcId="{0CF2C091-C70E-EB4F-B236-11DC8F621644}" destId="{93E6F823-1D52-0849-99DA-D7D4583E61B1}" srcOrd="16" destOrd="0" presId="urn:microsoft.com/office/officeart/2005/8/layout/hierarchy2"/>
    <dgm:cxn modelId="{EC97364E-F32A-6340-BCD2-6BD85184EE37}" type="presParOf" srcId="{93E6F823-1D52-0849-99DA-D7D4583E61B1}" destId="{CDE2BE8E-EACB-7C40-948A-6714486EF17C}" srcOrd="0" destOrd="0" presId="urn:microsoft.com/office/officeart/2005/8/layout/hierarchy2"/>
    <dgm:cxn modelId="{6D478246-FA98-294F-BDEC-9D2BC11B51DB}" type="presParOf" srcId="{0CF2C091-C70E-EB4F-B236-11DC8F621644}" destId="{FD671EDE-1E34-9D4A-99A9-71115F34D60A}" srcOrd="17" destOrd="0" presId="urn:microsoft.com/office/officeart/2005/8/layout/hierarchy2"/>
    <dgm:cxn modelId="{684EFFAF-0876-B442-9559-89331C606E23}" type="presParOf" srcId="{FD671EDE-1E34-9D4A-99A9-71115F34D60A}" destId="{B04C1A7F-122B-4944-90B7-B4113B599F57}" srcOrd="0" destOrd="0" presId="urn:microsoft.com/office/officeart/2005/8/layout/hierarchy2"/>
    <dgm:cxn modelId="{AF4D84E9-8704-134E-A193-62F604BECED2}" type="presParOf" srcId="{FD671EDE-1E34-9D4A-99A9-71115F34D60A}" destId="{66E35904-A4A9-1D47-BBB4-45A15643C5E1}" srcOrd="1" destOrd="0" presId="urn:microsoft.com/office/officeart/2005/8/layout/hierarchy2"/>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4FD3645-11D3-CC4A-B231-5031571B76C5}" type="doc">
      <dgm:prSet loTypeId="urn:microsoft.com/office/officeart/2005/8/layout/process1" loCatId="process" qsTypeId="urn:microsoft.com/office/officeart/2005/8/quickstyle/3D2" qsCatId="3D" csTypeId="urn:microsoft.com/office/officeart/2005/8/colors/colorful2" csCatId="colorful" phldr="1"/>
      <dgm:spPr/>
    </dgm:pt>
    <dgm:pt modelId="{59DE0C56-B6BE-1E47-B55E-2C08A7CD6F36}">
      <dgm:prSet phldrT="[Text]"/>
      <dgm:spPr>
        <a:gradFill flip="none" rotWithShape="1">
          <a:gsLst>
            <a:gs pos="96000">
              <a:srgbClr val="FF6600">
                <a:alpha val="81000"/>
              </a:srgbClr>
            </a:gs>
            <a:gs pos="100000">
              <a:srgbClr val="FFFFFF">
                <a:alpha val="81000"/>
              </a:srgbClr>
            </a:gs>
          </a:gsLst>
          <a:lin ang="0" scaled="1"/>
          <a:tileRect/>
        </a:gradFill>
      </dgm:spPr>
      <dgm:t>
        <a:bodyPr/>
        <a:lstStyle/>
        <a:p>
          <a:r>
            <a:rPr lang="en-US" b="1" dirty="0" smtClean="0"/>
            <a:t>RELATIONAL DATABASE SYSTEM: </a:t>
          </a:r>
        </a:p>
        <a:p>
          <a:r>
            <a:rPr lang="en-US" b="1" dirty="0" smtClean="0"/>
            <a:t>DATASCOPE</a:t>
          </a:r>
        </a:p>
      </dgm:t>
    </dgm:pt>
    <dgm:pt modelId="{A172A069-90F2-F94F-8D9B-8E52A3A804E1}" type="parTrans" cxnId="{40086C0D-010E-644F-9008-626CF10D20A3}">
      <dgm:prSet/>
      <dgm:spPr/>
      <dgm:t>
        <a:bodyPr/>
        <a:lstStyle/>
        <a:p>
          <a:endParaRPr lang="en-US" b="1"/>
        </a:p>
      </dgm:t>
    </dgm:pt>
    <dgm:pt modelId="{77577F01-B852-0549-9291-C4AA04A324EF}" type="sibTrans" cxnId="{40086C0D-010E-644F-9008-626CF10D20A3}">
      <dgm:prSet/>
      <dgm:spPr>
        <a:noFill/>
      </dgm:spPr>
      <dgm:t>
        <a:bodyPr/>
        <a:lstStyle/>
        <a:p>
          <a:endParaRPr lang="en-US" b="1" dirty="0"/>
        </a:p>
      </dgm:t>
    </dgm:pt>
    <dgm:pt modelId="{9528D20D-1C10-DF44-A542-ACA16B678E57}">
      <dgm:prSet phldrT="[Text]"/>
      <dgm:spPr/>
      <dgm:t>
        <a:bodyPr/>
        <a:lstStyle/>
        <a:p>
          <a:r>
            <a:rPr lang="en-US" b="1" dirty="0" smtClean="0"/>
            <a:t>REAL TIME</a:t>
          </a:r>
        </a:p>
        <a:p>
          <a:r>
            <a:rPr lang="en-US" b="1" dirty="0" smtClean="0"/>
            <a:t>DATA : ARTS</a:t>
          </a:r>
        </a:p>
        <a:p>
          <a:r>
            <a:rPr lang="en-US" b="1" dirty="0" smtClean="0"/>
            <a:t>ORB</a:t>
          </a:r>
          <a:endParaRPr lang="en-US" b="1" dirty="0"/>
        </a:p>
      </dgm:t>
    </dgm:pt>
    <dgm:pt modelId="{EB778386-BE4D-0D41-84FF-1343F29E2115}" type="parTrans" cxnId="{8D008735-C427-F44B-A602-BEC54524542F}">
      <dgm:prSet/>
      <dgm:spPr/>
      <dgm:t>
        <a:bodyPr/>
        <a:lstStyle/>
        <a:p>
          <a:endParaRPr lang="en-US" b="1"/>
        </a:p>
      </dgm:t>
    </dgm:pt>
    <dgm:pt modelId="{DCE1FAC9-B317-2741-AA79-EC1F50F3468B}" type="sibTrans" cxnId="{8D008735-C427-F44B-A602-BEC54524542F}">
      <dgm:prSet/>
      <dgm:spPr>
        <a:noFill/>
      </dgm:spPr>
      <dgm:t>
        <a:bodyPr/>
        <a:lstStyle/>
        <a:p>
          <a:endParaRPr lang="en-US" b="1" dirty="0"/>
        </a:p>
      </dgm:t>
    </dgm:pt>
    <dgm:pt modelId="{FE021413-7213-A841-A80C-035DC715D9F2}">
      <dgm:prSet phldrT="[Text]"/>
      <dgm:spPr/>
      <dgm:t>
        <a:bodyPr/>
        <a:lstStyle/>
        <a:p>
          <a:r>
            <a:rPr lang="en-US" b="1" dirty="0" smtClean="0"/>
            <a:t>DATA ANALYSIS:</a:t>
          </a:r>
        </a:p>
        <a:p>
          <a:r>
            <a:rPr lang="en-US" b="1" dirty="0" smtClean="0"/>
            <a:t>TOOLBOX</a:t>
          </a:r>
          <a:endParaRPr lang="en-US" b="1" dirty="0"/>
        </a:p>
      </dgm:t>
    </dgm:pt>
    <dgm:pt modelId="{2331646A-2AE3-3D42-994B-9CC2BA33B5EB}" type="parTrans" cxnId="{AC35DF1B-4E04-A541-9E03-92A5661212A9}">
      <dgm:prSet/>
      <dgm:spPr/>
      <dgm:t>
        <a:bodyPr/>
        <a:lstStyle/>
        <a:p>
          <a:endParaRPr lang="en-US" b="1"/>
        </a:p>
      </dgm:t>
    </dgm:pt>
    <dgm:pt modelId="{E9275328-5FDA-E049-A997-A5F323DCFD24}" type="sibTrans" cxnId="{AC35DF1B-4E04-A541-9E03-92A5661212A9}">
      <dgm:prSet/>
      <dgm:spPr/>
      <dgm:t>
        <a:bodyPr/>
        <a:lstStyle/>
        <a:p>
          <a:endParaRPr lang="en-US" b="1"/>
        </a:p>
      </dgm:t>
    </dgm:pt>
    <dgm:pt modelId="{71F7DFB5-E2FC-6E4F-AC08-782607F5441A}" type="pres">
      <dgm:prSet presAssocID="{34FD3645-11D3-CC4A-B231-5031571B76C5}" presName="Name0" presStyleCnt="0">
        <dgm:presLayoutVars>
          <dgm:dir/>
          <dgm:resizeHandles val="exact"/>
        </dgm:presLayoutVars>
      </dgm:prSet>
      <dgm:spPr/>
    </dgm:pt>
    <dgm:pt modelId="{141557F8-C8D0-6C4C-ADE9-7CBFD1BE2C01}" type="pres">
      <dgm:prSet presAssocID="{59DE0C56-B6BE-1E47-B55E-2C08A7CD6F36}" presName="node" presStyleLbl="node1" presStyleIdx="0" presStyleCnt="3" custScaleX="109858" custLinFactNeighborX="-836">
        <dgm:presLayoutVars>
          <dgm:bulletEnabled val="1"/>
        </dgm:presLayoutVars>
      </dgm:prSet>
      <dgm:spPr/>
      <dgm:t>
        <a:bodyPr/>
        <a:lstStyle/>
        <a:p>
          <a:endParaRPr lang="en-US"/>
        </a:p>
      </dgm:t>
    </dgm:pt>
    <dgm:pt modelId="{9C4927D6-3F79-9C47-BDA6-57AACBFCC246}" type="pres">
      <dgm:prSet presAssocID="{77577F01-B852-0549-9291-C4AA04A324EF}" presName="sibTrans" presStyleLbl="sibTrans2D1" presStyleIdx="0" presStyleCnt="2" custLinFactNeighborX="5091"/>
      <dgm:spPr/>
      <dgm:t>
        <a:bodyPr/>
        <a:lstStyle/>
        <a:p>
          <a:endParaRPr lang="en-US"/>
        </a:p>
      </dgm:t>
    </dgm:pt>
    <dgm:pt modelId="{0C5DD4B4-1D18-9B42-888F-27B2B3EC8506}" type="pres">
      <dgm:prSet presAssocID="{77577F01-B852-0549-9291-C4AA04A324EF}" presName="connectorText" presStyleLbl="sibTrans2D1" presStyleIdx="0" presStyleCnt="2"/>
      <dgm:spPr/>
      <dgm:t>
        <a:bodyPr/>
        <a:lstStyle/>
        <a:p>
          <a:endParaRPr lang="en-US"/>
        </a:p>
      </dgm:t>
    </dgm:pt>
    <dgm:pt modelId="{0B3D2B59-1898-2C49-9D7F-9452DEC3E9C3}" type="pres">
      <dgm:prSet presAssocID="{9528D20D-1C10-DF44-A542-ACA16B678E57}" presName="node" presStyleLbl="node1" presStyleIdx="1" presStyleCnt="3">
        <dgm:presLayoutVars>
          <dgm:bulletEnabled val="1"/>
        </dgm:presLayoutVars>
      </dgm:prSet>
      <dgm:spPr/>
      <dgm:t>
        <a:bodyPr/>
        <a:lstStyle/>
        <a:p>
          <a:endParaRPr lang="en-US"/>
        </a:p>
      </dgm:t>
    </dgm:pt>
    <dgm:pt modelId="{329E3500-0E2A-CD47-935B-A4DEEBD521E4}" type="pres">
      <dgm:prSet presAssocID="{DCE1FAC9-B317-2741-AA79-EC1F50F3468B}" presName="sibTrans" presStyleLbl="sibTrans2D1" presStyleIdx="1" presStyleCnt="2"/>
      <dgm:spPr/>
      <dgm:t>
        <a:bodyPr/>
        <a:lstStyle/>
        <a:p>
          <a:endParaRPr lang="en-US"/>
        </a:p>
      </dgm:t>
    </dgm:pt>
    <dgm:pt modelId="{71A65281-329F-4C4D-B2EC-F6F4273A7778}" type="pres">
      <dgm:prSet presAssocID="{DCE1FAC9-B317-2741-AA79-EC1F50F3468B}" presName="connectorText" presStyleLbl="sibTrans2D1" presStyleIdx="1" presStyleCnt="2"/>
      <dgm:spPr/>
      <dgm:t>
        <a:bodyPr/>
        <a:lstStyle/>
        <a:p>
          <a:endParaRPr lang="en-US"/>
        </a:p>
      </dgm:t>
    </dgm:pt>
    <dgm:pt modelId="{A03954CD-2E3C-8648-91F1-836B5DBF4C6D}" type="pres">
      <dgm:prSet presAssocID="{FE021413-7213-A841-A80C-035DC715D9F2}" presName="node" presStyleLbl="node1" presStyleIdx="2" presStyleCnt="3">
        <dgm:presLayoutVars>
          <dgm:bulletEnabled val="1"/>
        </dgm:presLayoutVars>
      </dgm:prSet>
      <dgm:spPr/>
      <dgm:t>
        <a:bodyPr/>
        <a:lstStyle/>
        <a:p>
          <a:endParaRPr lang="en-US"/>
        </a:p>
      </dgm:t>
    </dgm:pt>
  </dgm:ptLst>
  <dgm:cxnLst>
    <dgm:cxn modelId="{9CA23D3A-6A48-5D4C-B0ED-9A90BC7B33C9}" type="presOf" srcId="{77577F01-B852-0549-9291-C4AA04A324EF}" destId="{0C5DD4B4-1D18-9B42-888F-27B2B3EC8506}" srcOrd="1" destOrd="0" presId="urn:microsoft.com/office/officeart/2005/8/layout/process1"/>
    <dgm:cxn modelId="{58D31704-5C42-1A49-B4D5-E5E5D27C75C9}" type="presOf" srcId="{FE021413-7213-A841-A80C-035DC715D9F2}" destId="{A03954CD-2E3C-8648-91F1-836B5DBF4C6D}" srcOrd="0" destOrd="0" presId="urn:microsoft.com/office/officeart/2005/8/layout/process1"/>
    <dgm:cxn modelId="{D98EB96D-BAF3-A642-AFD8-3E9B1433BBDE}" type="presOf" srcId="{77577F01-B852-0549-9291-C4AA04A324EF}" destId="{9C4927D6-3F79-9C47-BDA6-57AACBFCC246}" srcOrd="0" destOrd="0" presId="urn:microsoft.com/office/officeart/2005/8/layout/process1"/>
    <dgm:cxn modelId="{F9933778-9266-694A-AFEB-ED8AF9D4E796}" type="presOf" srcId="{59DE0C56-B6BE-1E47-B55E-2C08A7CD6F36}" destId="{141557F8-C8D0-6C4C-ADE9-7CBFD1BE2C01}" srcOrd="0" destOrd="0" presId="urn:microsoft.com/office/officeart/2005/8/layout/process1"/>
    <dgm:cxn modelId="{2ED7FC1E-489E-F24B-A481-872AF791C8D7}" type="presOf" srcId="{9528D20D-1C10-DF44-A542-ACA16B678E57}" destId="{0B3D2B59-1898-2C49-9D7F-9452DEC3E9C3}" srcOrd="0" destOrd="0" presId="urn:microsoft.com/office/officeart/2005/8/layout/process1"/>
    <dgm:cxn modelId="{4CFE8959-EEC5-0E41-A831-46126016DFBD}" type="presOf" srcId="{34FD3645-11D3-CC4A-B231-5031571B76C5}" destId="{71F7DFB5-E2FC-6E4F-AC08-782607F5441A}" srcOrd="0" destOrd="0" presId="urn:microsoft.com/office/officeart/2005/8/layout/process1"/>
    <dgm:cxn modelId="{818638D4-3EB9-E74A-A4E1-F0D59AB0D960}" type="presOf" srcId="{DCE1FAC9-B317-2741-AA79-EC1F50F3468B}" destId="{329E3500-0E2A-CD47-935B-A4DEEBD521E4}" srcOrd="0" destOrd="0" presId="urn:microsoft.com/office/officeart/2005/8/layout/process1"/>
    <dgm:cxn modelId="{CEF09088-032E-D94D-88E2-765CB0F49E11}" type="presOf" srcId="{DCE1FAC9-B317-2741-AA79-EC1F50F3468B}" destId="{71A65281-329F-4C4D-B2EC-F6F4273A7778}" srcOrd="1" destOrd="0" presId="urn:microsoft.com/office/officeart/2005/8/layout/process1"/>
    <dgm:cxn modelId="{8D008735-C427-F44B-A602-BEC54524542F}" srcId="{34FD3645-11D3-CC4A-B231-5031571B76C5}" destId="{9528D20D-1C10-DF44-A542-ACA16B678E57}" srcOrd="1" destOrd="0" parTransId="{EB778386-BE4D-0D41-84FF-1343F29E2115}" sibTransId="{DCE1FAC9-B317-2741-AA79-EC1F50F3468B}"/>
    <dgm:cxn modelId="{40086C0D-010E-644F-9008-626CF10D20A3}" srcId="{34FD3645-11D3-CC4A-B231-5031571B76C5}" destId="{59DE0C56-B6BE-1E47-B55E-2C08A7CD6F36}" srcOrd="0" destOrd="0" parTransId="{A172A069-90F2-F94F-8D9B-8E52A3A804E1}" sibTransId="{77577F01-B852-0549-9291-C4AA04A324EF}"/>
    <dgm:cxn modelId="{AC35DF1B-4E04-A541-9E03-92A5661212A9}" srcId="{34FD3645-11D3-CC4A-B231-5031571B76C5}" destId="{FE021413-7213-A841-A80C-035DC715D9F2}" srcOrd="2" destOrd="0" parTransId="{2331646A-2AE3-3D42-994B-9CC2BA33B5EB}" sibTransId="{E9275328-5FDA-E049-A997-A5F323DCFD24}"/>
    <dgm:cxn modelId="{E39167DB-7F43-F045-8312-8B81E3AE677F}" type="presParOf" srcId="{71F7DFB5-E2FC-6E4F-AC08-782607F5441A}" destId="{141557F8-C8D0-6C4C-ADE9-7CBFD1BE2C01}" srcOrd="0" destOrd="0" presId="urn:microsoft.com/office/officeart/2005/8/layout/process1"/>
    <dgm:cxn modelId="{290F6324-F451-3F4E-A444-E92AE92FE433}" type="presParOf" srcId="{71F7DFB5-E2FC-6E4F-AC08-782607F5441A}" destId="{9C4927D6-3F79-9C47-BDA6-57AACBFCC246}" srcOrd="1" destOrd="0" presId="urn:microsoft.com/office/officeart/2005/8/layout/process1"/>
    <dgm:cxn modelId="{D096CF68-C096-FD4E-8885-6BCF9AA82722}" type="presParOf" srcId="{9C4927D6-3F79-9C47-BDA6-57AACBFCC246}" destId="{0C5DD4B4-1D18-9B42-888F-27B2B3EC8506}" srcOrd="0" destOrd="0" presId="urn:microsoft.com/office/officeart/2005/8/layout/process1"/>
    <dgm:cxn modelId="{1F14B857-22F2-C148-8F7B-84D1F9275B7A}" type="presParOf" srcId="{71F7DFB5-E2FC-6E4F-AC08-782607F5441A}" destId="{0B3D2B59-1898-2C49-9D7F-9452DEC3E9C3}" srcOrd="2" destOrd="0" presId="urn:microsoft.com/office/officeart/2005/8/layout/process1"/>
    <dgm:cxn modelId="{5A735F18-97EB-FE46-BEA5-257286B2EB35}" type="presParOf" srcId="{71F7DFB5-E2FC-6E4F-AC08-782607F5441A}" destId="{329E3500-0E2A-CD47-935B-A4DEEBD521E4}" srcOrd="3" destOrd="0" presId="urn:microsoft.com/office/officeart/2005/8/layout/process1"/>
    <dgm:cxn modelId="{03BD7296-F6EA-374D-996C-A99AA715B44F}" type="presParOf" srcId="{329E3500-0E2A-CD47-935B-A4DEEBD521E4}" destId="{71A65281-329F-4C4D-B2EC-F6F4273A7778}" srcOrd="0" destOrd="0" presId="urn:microsoft.com/office/officeart/2005/8/layout/process1"/>
    <dgm:cxn modelId="{8DBB16BB-4BBB-134B-B313-B7A966CF9E06}" type="presParOf" srcId="{71F7DFB5-E2FC-6E4F-AC08-782607F5441A}" destId="{A03954CD-2E3C-8648-91F1-836B5DBF4C6D}" srcOrd="4" destOrd="0" presId="urn:microsoft.com/office/officeart/2005/8/layout/process1"/>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01D1202-3163-C94C-8300-6A29F9933C91}" type="doc">
      <dgm:prSet loTypeId="urn:microsoft.com/office/officeart/2005/8/layout/process1" loCatId="process" qsTypeId="urn:microsoft.com/office/officeart/2005/8/quickstyle/simple4" qsCatId="simple" csTypeId="urn:microsoft.com/office/officeart/2005/8/colors/colorful1" csCatId="colorful" phldr="1"/>
      <dgm:spPr/>
      <dgm:t>
        <a:bodyPr/>
        <a:lstStyle/>
        <a:p>
          <a:endParaRPr lang="en-US"/>
        </a:p>
      </dgm:t>
    </dgm:pt>
    <dgm:pt modelId="{7ABA655F-CBE3-1D4B-8499-9C7046ACDF7C}">
      <dgm:prSet phldrT="[Text]" custT="1"/>
      <dgm:spPr>
        <a:solidFill>
          <a:schemeClr val="accent2">
            <a:lumMod val="20000"/>
            <a:lumOff val="80000"/>
          </a:schemeClr>
        </a:solidFill>
      </dgm:spPr>
      <dgm:t>
        <a:bodyPr/>
        <a:lstStyle/>
        <a:p>
          <a:pPr algn="l"/>
          <a:r>
            <a:rPr lang="en-US" sz="1200" b="1" dirty="0" smtClean="0">
              <a:solidFill>
                <a:schemeClr val="accent2">
                  <a:lumMod val="50000"/>
                </a:schemeClr>
              </a:solidFill>
            </a:rPr>
            <a:t>Generic information system functions</a:t>
          </a:r>
        </a:p>
        <a:p>
          <a:pPr algn="l"/>
          <a:endParaRPr lang="en-US" sz="1200" b="1" dirty="0" smtClean="0">
            <a:solidFill>
              <a:schemeClr val="accent2">
                <a:lumMod val="50000"/>
              </a:schemeClr>
            </a:solidFill>
          </a:endParaRPr>
        </a:p>
        <a:p>
          <a:pPr algn="l"/>
          <a:r>
            <a:rPr lang="en-US" sz="1200" b="0" dirty="0" smtClean="0">
              <a:solidFill>
                <a:schemeClr val="accent2">
                  <a:lumMod val="50000"/>
                </a:schemeClr>
              </a:solidFill>
            </a:rPr>
            <a:t>* Data and metadata archiving</a:t>
          </a:r>
        </a:p>
        <a:p>
          <a:pPr algn="l"/>
          <a:endParaRPr lang="en-US" sz="1200" b="0" dirty="0" smtClean="0">
            <a:solidFill>
              <a:schemeClr val="accent2">
                <a:lumMod val="50000"/>
              </a:schemeClr>
            </a:solidFill>
          </a:endParaRPr>
        </a:p>
        <a:p>
          <a:pPr algn="l"/>
          <a:r>
            <a:rPr lang="en-US" sz="1200" b="0" dirty="0" smtClean="0">
              <a:solidFill>
                <a:schemeClr val="accent2">
                  <a:lumMod val="50000"/>
                </a:schemeClr>
              </a:solidFill>
            </a:rPr>
            <a:t>* Import/export </a:t>
          </a:r>
        </a:p>
        <a:p>
          <a:pPr algn="l"/>
          <a:r>
            <a:rPr lang="en-US" sz="1200" b="0" dirty="0" smtClean="0">
              <a:solidFill>
                <a:schemeClr val="accent2">
                  <a:lumMod val="50000"/>
                </a:schemeClr>
              </a:solidFill>
            </a:rPr>
            <a:t>(SEED, SAC, SEGY, AutoDRM, PASSCAL, etc.)</a:t>
          </a:r>
        </a:p>
        <a:p>
          <a:pPr algn="l"/>
          <a:endParaRPr lang="en-US" sz="1200" b="0" dirty="0" smtClean="0">
            <a:solidFill>
              <a:schemeClr val="accent2">
                <a:lumMod val="50000"/>
              </a:schemeClr>
            </a:solidFill>
          </a:endParaRPr>
        </a:p>
        <a:p>
          <a:pPr algn="l"/>
          <a:r>
            <a:rPr lang="en-US" sz="1200" b="0" dirty="0" smtClean="0">
              <a:solidFill>
                <a:schemeClr val="accent2">
                  <a:lumMod val="50000"/>
                </a:schemeClr>
              </a:solidFill>
            </a:rPr>
            <a:t>* Archive management functions (backup, restore, copy, excerpt, etc.)</a:t>
          </a:r>
        </a:p>
        <a:p>
          <a:pPr algn="l"/>
          <a:r>
            <a:rPr lang="en-US" sz="1200" b="0" dirty="0" smtClean="0">
              <a:solidFill>
                <a:schemeClr val="accent2">
                  <a:lumMod val="50000"/>
                </a:schemeClr>
              </a:solidFill>
            </a:rPr>
            <a:t>Integrating multiple datasets from different networks</a:t>
          </a:r>
          <a:endParaRPr lang="en-US" sz="1200" b="0" dirty="0">
            <a:solidFill>
              <a:schemeClr val="accent2">
                <a:lumMod val="50000"/>
              </a:schemeClr>
            </a:solidFill>
          </a:endParaRPr>
        </a:p>
      </dgm:t>
    </dgm:pt>
    <dgm:pt modelId="{ECC20A5D-943C-E84E-8F26-8EEF3C31E987}" type="parTrans" cxnId="{2C34BB40-8318-C243-8A54-D10C461F9F52}">
      <dgm:prSet/>
      <dgm:spPr/>
      <dgm:t>
        <a:bodyPr/>
        <a:lstStyle/>
        <a:p>
          <a:pPr algn="l"/>
          <a:endParaRPr lang="en-US" sz="1200">
            <a:solidFill>
              <a:schemeClr val="accent2">
                <a:lumMod val="50000"/>
              </a:schemeClr>
            </a:solidFill>
          </a:endParaRPr>
        </a:p>
      </dgm:t>
    </dgm:pt>
    <dgm:pt modelId="{D1209D99-E3F3-7F48-89BA-A24D51892C77}" type="sibTrans" cxnId="{2C34BB40-8318-C243-8A54-D10C461F9F52}">
      <dgm:prSet custT="1"/>
      <dgm:spPr>
        <a:noFill/>
      </dgm:spPr>
      <dgm:t>
        <a:bodyPr/>
        <a:lstStyle/>
        <a:p>
          <a:pPr algn="l"/>
          <a:endParaRPr lang="en-US" sz="1200" dirty="0">
            <a:solidFill>
              <a:schemeClr val="accent2">
                <a:lumMod val="50000"/>
              </a:schemeClr>
            </a:solidFill>
          </a:endParaRPr>
        </a:p>
      </dgm:t>
    </dgm:pt>
    <dgm:pt modelId="{CD41E8BB-90C4-B742-9C4D-8427FC6B940F}">
      <dgm:prSet phldrT="[Text]" custT="1"/>
      <dgm:spPr>
        <a:solidFill>
          <a:schemeClr val="accent2">
            <a:lumMod val="20000"/>
            <a:lumOff val="80000"/>
          </a:schemeClr>
        </a:solidFill>
      </dgm:spPr>
      <dgm:t>
        <a:bodyPr/>
        <a:lstStyle/>
        <a:p>
          <a:pPr algn="l"/>
          <a:r>
            <a:rPr lang="en-US" sz="1200" b="1" dirty="0" smtClean="0">
              <a:solidFill>
                <a:schemeClr val="accent2">
                  <a:lumMod val="50000"/>
                </a:schemeClr>
              </a:solidFill>
            </a:rPr>
            <a:t>Generic Automated RT functions based on ORB Buffer mechanism</a:t>
          </a:r>
        </a:p>
        <a:p>
          <a:pPr algn="l"/>
          <a:r>
            <a:rPr lang="en-US" sz="1200" b="0" dirty="0" smtClean="0">
              <a:solidFill>
                <a:schemeClr val="accent2">
                  <a:lumMod val="50000"/>
                </a:schemeClr>
              </a:solidFill>
            </a:rPr>
            <a:t>* Seismic Data Acquisition</a:t>
          </a:r>
        </a:p>
        <a:p>
          <a:pPr algn="l"/>
          <a:r>
            <a:rPr lang="en-US" sz="1200" b="0" dirty="0" smtClean="0">
              <a:solidFill>
                <a:schemeClr val="accent2">
                  <a:lumMod val="50000"/>
                </a:schemeClr>
              </a:solidFill>
            </a:rPr>
            <a:t>*Dataserver import/export</a:t>
          </a:r>
        </a:p>
        <a:p>
          <a:pPr algn="l"/>
          <a:r>
            <a:rPr lang="en-US" sz="1200" b="0" dirty="0" smtClean="0">
              <a:solidFill>
                <a:schemeClr val="accent2">
                  <a:lumMod val="50000"/>
                </a:schemeClr>
              </a:solidFill>
            </a:rPr>
            <a:t>*Data , metadata and information archiving into Datascope</a:t>
          </a:r>
        </a:p>
        <a:p>
          <a:pPr algn="l"/>
          <a:r>
            <a:rPr lang="en-US" sz="1200" b="0" dirty="0" smtClean="0">
              <a:solidFill>
                <a:schemeClr val="accent2">
                  <a:lumMod val="50000"/>
                </a:schemeClr>
              </a:solidFill>
            </a:rPr>
            <a:t>* Routine network processing</a:t>
          </a:r>
        </a:p>
        <a:p>
          <a:pPr algn="l"/>
          <a:r>
            <a:rPr lang="en-US" sz="1200" b="0" dirty="0" smtClean="0">
              <a:solidFill>
                <a:schemeClr val="accent2">
                  <a:lumMod val="50000"/>
                </a:schemeClr>
              </a:solidFill>
            </a:rPr>
            <a:t>* Inner –network sharing</a:t>
          </a:r>
        </a:p>
        <a:p>
          <a:pPr algn="l"/>
          <a:r>
            <a:rPr lang="en-US" sz="1200" b="0" dirty="0" smtClean="0">
              <a:solidFill>
                <a:schemeClr val="accent2">
                  <a:lumMod val="50000"/>
                </a:schemeClr>
              </a:solidFill>
            </a:rPr>
            <a:t>* Real time network management</a:t>
          </a:r>
          <a:endParaRPr lang="en-US" sz="1200" b="0" dirty="0">
            <a:solidFill>
              <a:schemeClr val="accent2">
                <a:lumMod val="50000"/>
              </a:schemeClr>
            </a:solidFill>
          </a:endParaRPr>
        </a:p>
      </dgm:t>
    </dgm:pt>
    <dgm:pt modelId="{093C95E1-C86D-754E-B2C2-B10C1792A545}" type="parTrans" cxnId="{D6F2E584-6B3B-9E4E-BC91-D150FC1A30EC}">
      <dgm:prSet/>
      <dgm:spPr/>
      <dgm:t>
        <a:bodyPr/>
        <a:lstStyle/>
        <a:p>
          <a:pPr algn="l"/>
          <a:endParaRPr lang="en-US" sz="1200">
            <a:solidFill>
              <a:schemeClr val="accent2">
                <a:lumMod val="50000"/>
              </a:schemeClr>
            </a:solidFill>
          </a:endParaRPr>
        </a:p>
      </dgm:t>
    </dgm:pt>
    <dgm:pt modelId="{1C43983C-0E88-964D-B7FC-ED1956C5A809}" type="sibTrans" cxnId="{D6F2E584-6B3B-9E4E-BC91-D150FC1A30EC}">
      <dgm:prSet custT="1"/>
      <dgm:spPr>
        <a:noFill/>
      </dgm:spPr>
      <dgm:t>
        <a:bodyPr/>
        <a:lstStyle/>
        <a:p>
          <a:pPr algn="l"/>
          <a:endParaRPr lang="en-US" sz="1200" dirty="0">
            <a:solidFill>
              <a:schemeClr val="accent2">
                <a:lumMod val="50000"/>
              </a:schemeClr>
            </a:solidFill>
          </a:endParaRPr>
        </a:p>
      </dgm:t>
    </dgm:pt>
    <dgm:pt modelId="{1EC08881-4CED-B94C-BA0D-1F09CF278A1D}">
      <dgm:prSet phldrT="[Text]" custT="1"/>
      <dgm:spPr>
        <a:solidFill>
          <a:schemeClr val="accent2">
            <a:lumMod val="20000"/>
            <a:lumOff val="80000"/>
          </a:schemeClr>
        </a:solidFill>
      </dgm:spPr>
      <dgm:t>
        <a:bodyPr/>
        <a:lstStyle/>
        <a:p>
          <a:pPr algn="l"/>
          <a:r>
            <a:rPr lang="en-US" sz="1200" b="1" dirty="0" smtClean="0">
              <a:solidFill>
                <a:schemeClr val="accent2">
                  <a:lumMod val="50000"/>
                </a:schemeClr>
              </a:solidFill>
            </a:rPr>
            <a:t>Generic information system functions</a:t>
          </a:r>
        </a:p>
        <a:p>
          <a:pPr algn="l"/>
          <a:r>
            <a:rPr lang="en-US" sz="1200" b="1" dirty="0" smtClean="0">
              <a:solidFill>
                <a:schemeClr val="accent2">
                  <a:lumMod val="50000"/>
                </a:schemeClr>
              </a:solidFill>
            </a:rPr>
            <a:t>Seismology-specific processing functions</a:t>
          </a:r>
        </a:p>
        <a:p>
          <a:pPr algn="l"/>
          <a:r>
            <a:rPr lang="en-US" sz="1200" b="0" dirty="0" smtClean="0">
              <a:solidFill>
                <a:schemeClr val="accent2">
                  <a:lumMod val="50000"/>
                </a:schemeClr>
              </a:solidFill>
            </a:rPr>
            <a:t>* Information archiving (picks, hypocenters, magnitudes, etc)</a:t>
          </a:r>
        </a:p>
        <a:p>
          <a:pPr algn="l"/>
          <a:r>
            <a:rPr lang="en-US" sz="1200" b="0" dirty="0" smtClean="0">
              <a:solidFill>
                <a:schemeClr val="accent2">
                  <a:lumMod val="50000"/>
                </a:schemeClr>
              </a:solidFill>
            </a:rPr>
            <a:t>*Routine network association (detection ,association, location, </a:t>
          </a:r>
          <a:r>
            <a:rPr lang="en-US" sz="1200" b="0" dirty="0" err="1" smtClean="0">
              <a:solidFill>
                <a:schemeClr val="accent2">
                  <a:lumMod val="50000"/>
                </a:schemeClr>
              </a:solidFill>
            </a:rPr>
            <a:t>psd</a:t>
          </a:r>
          <a:r>
            <a:rPr lang="en-US" sz="1200" b="0" dirty="0" smtClean="0">
              <a:solidFill>
                <a:schemeClr val="accent2">
                  <a:lumMod val="50000"/>
                </a:schemeClr>
              </a:solidFill>
            </a:rPr>
            <a:t> </a:t>
          </a:r>
          <a:r>
            <a:rPr lang="en-US" sz="1200" b="0" dirty="0" err="1" smtClean="0">
              <a:solidFill>
                <a:schemeClr val="accent2">
                  <a:lumMod val="50000"/>
                </a:schemeClr>
              </a:solidFill>
            </a:rPr>
            <a:t>calculations,etc</a:t>
          </a:r>
          <a:r>
            <a:rPr lang="en-US" sz="1200" b="0" dirty="0" smtClean="0">
              <a:solidFill>
                <a:schemeClr val="accent2">
                  <a:lumMod val="50000"/>
                </a:schemeClr>
              </a:solidFill>
            </a:rPr>
            <a:t>)</a:t>
          </a:r>
        </a:p>
        <a:p>
          <a:pPr algn="l"/>
          <a:r>
            <a:rPr lang="en-US" sz="1200" b="0" dirty="0" smtClean="0">
              <a:solidFill>
                <a:schemeClr val="accent2">
                  <a:lumMod val="50000"/>
                </a:schemeClr>
              </a:solidFill>
            </a:rPr>
            <a:t>*Iterative analysis review</a:t>
          </a:r>
        </a:p>
        <a:p>
          <a:pPr algn="l"/>
          <a:r>
            <a:rPr lang="en-US" sz="1200" b="0" dirty="0" smtClean="0">
              <a:solidFill>
                <a:schemeClr val="accent2">
                  <a:lumMod val="50000"/>
                </a:schemeClr>
              </a:solidFill>
            </a:rPr>
            <a:t>*Archive management functions</a:t>
          </a:r>
        </a:p>
        <a:p>
          <a:pPr algn="l"/>
          <a:r>
            <a:rPr lang="en-US" sz="1400" b="1" dirty="0" smtClean="0">
              <a:solidFill>
                <a:schemeClr val="accent2">
                  <a:lumMod val="50000"/>
                </a:schemeClr>
              </a:solidFill>
            </a:rPr>
            <a:t>*Interface with other research tools </a:t>
          </a:r>
          <a:r>
            <a:rPr lang="en-US" sz="1200" b="0" dirty="0" smtClean="0">
              <a:solidFill>
                <a:schemeClr val="accent2">
                  <a:lumMod val="50000"/>
                </a:schemeClr>
              </a:solidFill>
            </a:rPr>
            <a:t>(</a:t>
          </a:r>
          <a:r>
            <a:rPr lang="en-US" sz="1200" b="0" dirty="0" err="1" smtClean="0">
              <a:solidFill>
                <a:schemeClr val="accent2">
                  <a:lumMod val="50000"/>
                </a:schemeClr>
              </a:solidFill>
            </a:rPr>
            <a:t>sac,matlab</a:t>
          </a:r>
          <a:r>
            <a:rPr lang="en-US" sz="1200" b="0" dirty="0" smtClean="0">
              <a:solidFill>
                <a:schemeClr val="accent2">
                  <a:lumMod val="50000"/>
                </a:schemeClr>
              </a:solidFill>
            </a:rPr>
            <a:t>, python , etc)</a:t>
          </a:r>
        </a:p>
        <a:p>
          <a:pPr algn="l"/>
          <a:endParaRPr lang="en-US" sz="1200" b="1" dirty="0" smtClean="0">
            <a:solidFill>
              <a:schemeClr val="accent2">
                <a:lumMod val="50000"/>
              </a:schemeClr>
            </a:solidFill>
          </a:endParaRPr>
        </a:p>
      </dgm:t>
    </dgm:pt>
    <dgm:pt modelId="{BDE5666E-0A34-0249-BDD9-B0A0614C37A6}" type="parTrans" cxnId="{BDD42A45-E36C-474A-AD85-0E15D0751565}">
      <dgm:prSet/>
      <dgm:spPr/>
      <dgm:t>
        <a:bodyPr/>
        <a:lstStyle/>
        <a:p>
          <a:pPr algn="l"/>
          <a:endParaRPr lang="en-US" sz="1200">
            <a:solidFill>
              <a:schemeClr val="accent2">
                <a:lumMod val="50000"/>
              </a:schemeClr>
            </a:solidFill>
          </a:endParaRPr>
        </a:p>
      </dgm:t>
    </dgm:pt>
    <dgm:pt modelId="{BC59EA43-4A12-4E4B-A8B4-1344780ECB37}" type="sibTrans" cxnId="{BDD42A45-E36C-474A-AD85-0E15D0751565}">
      <dgm:prSet/>
      <dgm:spPr/>
      <dgm:t>
        <a:bodyPr/>
        <a:lstStyle/>
        <a:p>
          <a:pPr algn="l"/>
          <a:endParaRPr lang="en-US" sz="1200">
            <a:solidFill>
              <a:schemeClr val="accent2">
                <a:lumMod val="50000"/>
              </a:schemeClr>
            </a:solidFill>
          </a:endParaRPr>
        </a:p>
      </dgm:t>
    </dgm:pt>
    <dgm:pt modelId="{134BFA23-4D95-AE4A-8C2A-855EC0D4C217}" type="pres">
      <dgm:prSet presAssocID="{C01D1202-3163-C94C-8300-6A29F9933C91}" presName="Name0" presStyleCnt="0">
        <dgm:presLayoutVars>
          <dgm:dir/>
          <dgm:resizeHandles val="exact"/>
        </dgm:presLayoutVars>
      </dgm:prSet>
      <dgm:spPr/>
      <dgm:t>
        <a:bodyPr/>
        <a:lstStyle/>
        <a:p>
          <a:endParaRPr lang="en-US"/>
        </a:p>
      </dgm:t>
    </dgm:pt>
    <dgm:pt modelId="{2138427D-C23F-F84C-8879-E5C4090B5F86}" type="pres">
      <dgm:prSet presAssocID="{7ABA655F-CBE3-1D4B-8499-9C7046ACDF7C}" presName="node" presStyleLbl="node1" presStyleIdx="0" presStyleCnt="3" custScaleX="109730" custScaleY="113724" custLinFactNeighborX="14575" custLinFactNeighborY="-14341">
        <dgm:presLayoutVars>
          <dgm:bulletEnabled val="1"/>
        </dgm:presLayoutVars>
      </dgm:prSet>
      <dgm:spPr/>
      <dgm:t>
        <a:bodyPr/>
        <a:lstStyle/>
        <a:p>
          <a:endParaRPr lang="en-US"/>
        </a:p>
      </dgm:t>
    </dgm:pt>
    <dgm:pt modelId="{B642C045-5C34-6E40-89A7-FDFA5784DDB7}" type="pres">
      <dgm:prSet presAssocID="{D1209D99-E3F3-7F48-89BA-A24D51892C77}" presName="sibTrans" presStyleLbl="sibTrans2D1" presStyleIdx="0" presStyleCnt="2"/>
      <dgm:spPr/>
      <dgm:t>
        <a:bodyPr/>
        <a:lstStyle/>
        <a:p>
          <a:endParaRPr lang="en-US"/>
        </a:p>
      </dgm:t>
    </dgm:pt>
    <dgm:pt modelId="{CD288C87-9A08-DC4E-994E-AA9C6CDABD53}" type="pres">
      <dgm:prSet presAssocID="{D1209D99-E3F3-7F48-89BA-A24D51892C77}" presName="connectorText" presStyleLbl="sibTrans2D1" presStyleIdx="0" presStyleCnt="2"/>
      <dgm:spPr/>
      <dgm:t>
        <a:bodyPr/>
        <a:lstStyle/>
        <a:p>
          <a:endParaRPr lang="en-US"/>
        </a:p>
      </dgm:t>
    </dgm:pt>
    <dgm:pt modelId="{81FD540D-A67F-9C40-AB5C-63E6F77896DF}" type="pres">
      <dgm:prSet presAssocID="{CD41E8BB-90C4-B742-9C4D-8427FC6B940F}" presName="node" presStyleLbl="node1" presStyleIdx="1" presStyleCnt="3" custScaleX="109730" custScaleY="113724" custLinFactNeighborX="17487" custLinFactNeighborY="-13365">
        <dgm:presLayoutVars>
          <dgm:bulletEnabled val="1"/>
        </dgm:presLayoutVars>
      </dgm:prSet>
      <dgm:spPr/>
      <dgm:t>
        <a:bodyPr/>
        <a:lstStyle/>
        <a:p>
          <a:endParaRPr lang="en-US"/>
        </a:p>
      </dgm:t>
    </dgm:pt>
    <dgm:pt modelId="{5B944B32-4494-5848-9AE7-B254C98C8D2C}" type="pres">
      <dgm:prSet presAssocID="{1C43983C-0E88-964D-B7FC-ED1956C5A809}" presName="sibTrans" presStyleLbl="sibTrans2D1" presStyleIdx="1" presStyleCnt="2"/>
      <dgm:spPr/>
      <dgm:t>
        <a:bodyPr/>
        <a:lstStyle/>
        <a:p>
          <a:endParaRPr lang="en-US"/>
        </a:p>
      </dgm:t>
    </dgm:pt>
    <dgm:pt modelId="{06BC37BF-6A7B-804B-91B8-8243900011DF}" type="pres">
      <dgm:prSet presAssocID="{1C43983C-0E88-964D-B7FC-ED1956C5A809}" presName="connectorText" presStyleLbl="sibTrans2D1" presStyleIdx="1" presStyleCnt="2"/>
      <dgm:spPr/>
      <dgm:t>
        <a:bodyPr/>
        <a:lstStyle/>
        <a:p>
          <a:endParaRPr lang="en-US"/>
        </a:p>
      </dgm:t>
    </dgm:pt>
    <dgm:pt modelId="{AF6EED23-79DE-D143-AC88-D7AB1EE0FB18}" type="pres">
      <dgm:prSet presAssocID="{1EC08881-4CED-B94C-BA0D-1F09CF278A1D}" presName="node" presStyleLbl="node1" presStyleIdx="2" presStyleCnt="3" custScaleX="109730" custScaleY="113724" custLinFactNeighborX="14575" custLinFactNeighborY="-14774">
        <dgm:presLayoutVars>
          <dgm:bulletEnabled val="1"/>
        </dgm:presLayoutVars>
      </dgm:prSet>
      <dgm:spPr/>
      <dgm:t>
        <a:bodyPr/>
        <a:lstStyle/>
        <a:p>
          <a:endParaRPr lang="en-US"/>
        </a:p>
      </dgm:t>
    </dgm:pt>
  </dgm:ptLst>
  <dgm:cxnLst>
    <dgm:cxn modelId="{5B0CD4FA-F28F-504E-81ED-00DC99DBEAB3}" type="presOf" srcId="{1EC08881-4CED-B94C-BA0D-1F09CF278A1D}" destId="{AF6EED23-79DE-D143-AC88-D7AB1EE0FB18}" srcOrd="0" destOrd="0" presId="urn:microsoft.com/office/officeart/2005/8/layout/process1"/>
    <dgm:cxn modelId="{2C34BB40-8318-C243-8A54-D10C461F9F52}" srcId="{C01D1202-3163-C94C-8300-6A29F9933C91}" destId="{7ABA655F-CBE3-1D4B-8499-9C7046ACDF7C}" srcOrd="0" destOrd="0" parTransId="{ECC20A5D-943C-E84E-8F26-8EEF3C31E987}" sibTransId="{D1209D99-E3F3-7F48-89BA-A24D51892C77}"/>
    <dgm:cxn modelId="{5912CA4E-7FF0-BF49-B8A2-523F5A5F7B04}" type="presOf" srcId="{D1209D99-E3F3-7F48-89BA-A24D51892C77}" destId="{B642C045-5C34-6E40-89A7-FDFA5784DDB7}" srcOrd="0" destOrd="0" presId="urn:microsoft.com/office/officeart/2005/8/layout/process1"/>
    <dgm:cxn modelId="{549312B4-C89B-F044-9B44-AC9C57372E0D}" type="presOf" srcId="{C01D1202-3163-C94C-8300-6A29F9933C91}" destId="{134BFA23-4D95-AE4A-8C2A-855EC0D4C217}" srcOrd="0" destOrd="0" presId="urn:microsoft.com/office/officeart/2005/8/layout/process1"/>
    <dgm:cxn modelId="{BDD42A45-E36C-474A-AD85-0E15D0751565}" srcId="{C01D1202-3163-C94C-8300-6A29F9933C91}" destId="{1EC08881-4CED-B94C-BA0D-1F09CF278A1D}" srcOrd="2" destOrd="0" parTransId="{BDE5666E-0A34-0249-BDD9-B0A0614C37A6}" sibTransId="{BC59EA43-4A12-4E4B-A8B4-1344780ECB37}"/>
    <dgm:cxn modelId="{2A41214F-C8B6-914C-8C4A-CD5932B512C8}" type="presOf" srcId="{1C43983C-0E88-964D-B7FC-ED1956C5A809}" destId="{06BC37BF-6A7B-804B-91B8-8243900011DF}" srcOrd="1" destOrd="0" presId="urn:microsoft.com/office/officeart/2005/8/layout/process1"/>
    <dgm:cxn modelId="{D6F2E584-6B3B-9E4E-BC91-D150FC1A30EC}" srcId="{C01D1202-3163-C94C-8300-6A29F9933C91}" destId="{CD41E8BB-90C4-B742-9C4D-8427FC6B940F}" srcOrd="1" destOrd="0" parTransId="{093C95E1-C86D-754E-B2C2-B10C1792A545}" sibTransId="{1C43983C-0E88-964D-B7FC-ED1956C5A809}"/>
    <dgm:cxn modelId="{18483002-26AB-154E-90E8-AE8EE9AD92A8}" type="presOf" srcId="{7ABA655F-CBE3-1D4B-8499-9C7046ACDF7C}" destId="{2138427D-C23F-F84C-8879-E5C4090B5F86}" srcOrd="0" destOrd="0" presId="urn:microsoft.com/office/officeart/2005/8/layout/process1"/>
    <dgm:cxn modelId="{E663EA54-364C-9141-A261-24CEDB8A1124}" type="presOf" srcId="{D1209D99-E3F3-7F48-89BA-A24D51892C77}" destId="{CD288C87-9A08-DC4E-994E-AA9C6CDABD53}" srcOrd="1" destOrd="0" presId="urn:microsoft.com/office/officeart/2005/8/layout/process1"/>
    <dgm:cxn modelId="{E5D0A366-EB31-0E4A-80DB-A8F5B9B6DB85}" type="presOf" srcId="{1C43983C-0E88-964D-B7FC-ED1956C5A809}" destId="{5B944B32-4494-5848-9AE7-B254C98C8D2C}" srcOrd="0" destOrd="0" presId="urn:microsoft.com/office/officeart/2005/8/layout/process1"/>
    <dgm:cxn modelId="{3B58CBC9-76D0-5848-8F48-BDFE3BC982C6}" type="presOf" srcId="{CD41E8BB-90C4-B742-9C4D-8427FC6B940F}" destId="{81FD540D-A67F-9C40-AB5C-63E6F77896DF}" srcOrd="0" destOrd="0" presId="urn:microsoft.com/office/officeart/2005/8/layout/process1"/>
    <dgm:cxn modelId="{649E003D-C1D3-A141-827B-86C49B302B3C}" type="presParOf" srcId="{134BFA23-4D95-AE4A-8C2A-855EC0D4C217}" destId="{2138427D-C23F-F84C-8879-E5C4090B5F86}" srcOrd="0" destOrd="0" presId="urn:microsoft.com/office/officeart/2005/8/layout/process1"/>
    <dgm:cxn modelId="{89E36403-0E2C-2240-A06C-FDF054327FDD}" type="presParOf" srcId="{134BFA23-4D95-AE4A-8C2A-855EC0D4C217}" destId="{B642C045-5C34-6E40-89A7-FDFA5784DDB7}" srcOrd="1" destOrd="0" presId="urn:microsoft.com/office/officeart/2005/8/layout/process1"/>
    <dgm:cxn modelId="{9BAA7843-2636-E945-83F7-AF26F59C0E8D}" type="presParOf" srcId="{B642C045-5C34-6E40-89A7-FDFA5784DDB7}" destId="{CD288C87-9A08-DC4E-994E-AA9C6CDABD53}" srcOrd="0" destOrd="0" presId="urn:microsoft.com/office/officeart/2005/8/layout/process1"/>
    <dgm:cxn modelId="{AE95B730-108B-D44B-BD92-40065C0DBBA2}" type="presParOf" srcId="{134BFA23-4D95-AE4A-8C2A-855EC0D4C217}" destId="{81FD540D-A67F-9C40-AB5C-63E6F77896DF}" srcOrd="2" destOrd="0" presId="urn:microsoft.com/office/officeart/2005/8/layout/process1"/>
    <dgm:cxn modelId="{30B634A6-D295-4E43-A5A2-95F48AF139F7}" type="presParOf" srcId="{134BFA23-4D95-AE4A-8C2A-855EC0D4C217}" destId="{5B944B32-4494-5848-9AE7-B254C98C8D2C}" srcOrd="3" destOrd="0" presId="urn:microsoft.com/office/officeart/2005/8/layout/process1"/>
    <dgm:cxn modelId="{9AFCE366-5F5A-7042-A710-1455B92DC072}" type="presParOf" srcId="{5B944B32-4494-5848-9AE7-B254C98C8D2C}" destId="{06BC37BF-6A7B-804B-91B8-8243900011DF}" srcOrd="0" destOrd="0" presId="urn:microsoft.com/office/officeart/2005/8/layout/process1"/>
    <dgm:cxn modelId="{2121095A-79F5-0441-B9E2-5A2D4E561F1D}" type="presParOf" srcId="{134BFA23-4D95-AE4A-8C2A-855EC0D4C217}" destId="{AF6EED23-79DE-D143-AC88-D7AB1EE0FB18}" srcOrd="4" destOrd="0" presId="urn:microsoft.com/office/officeart/2005/8/layout/process1"/>
  </dgm:cxnLst>
  <dgm:bg/>
  <dgm:whole/>
  <dgm:extLst>
    <a:ext uri="http://schemas.microsoft.com/office/drawing/2008/diagram">
      <dsp:dataModelExt xmlns:dsp="http://schemas.microsoft.com/office/drawing/2008/diagram" xmlns="" relId="rId1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AA097EF-C32A-BF42-8139-20CB25EF0537}" type="doc">
      <dgm:prSet loTypeId="urn:microsoft.com/office/officeart/2005/8/layout/hierarchy6" loCatId="hierarchy" qsTypeId="urn:microsoft.com/office/officeart/2005/8/quickstyle/3D4" qsCatId="3D" csTypeId="urn:microsoft.com/office/officeart/2005/8/colors/accent1_4" csCatId="accent1" phldr="1"/>
      <dgm:spPr/>
      <dgm:t>
        <a:bodyPr/>
        <a:lstStyle/>
        <a:p>
          <a:endParaRPr lang="en-US"/>
        </a:p>
      </dgm:t>
    </dgm:pt>
    <dgm:pt modelId="{FB860E20-D23A-1045-AACB-0726A71EB179}">
      <dgm:prSet phldrT="[Text]" custT="1"/>
      <dgm:spPr/>
      <dgm:t>
        <a:bodyPr/>
        <a:lstStyle/>
        <a:p>
          <a:r>
            <a:rPr lang="en-US" sz="1800" dirty="0" smtClean="0"/>
            <a:t>/opt/antelope/version#</a:t>
          </a:r>
          <a:endParaRPr lang="en-US" sz="1800" dirty="0"/>
        </a:p>
      </dgm:t>
    </dgm:pt>
    <dgm:pt modelId="{AA211FE9-AAEB-5247-B09D-AC0662100BCF}" type="parTrans" cxnId="{EFB4CDFE-9F4B-5941-8414-E3CE41E48614}">
      <dgm:prSet/>
      <dgm:spPr/>
      <dgm:t>
        <a:bodyPr/>
        <a:lstStyle/>
        <a:p>
          <a:endParaRPr lang="en-US"/>
        </a:p>
      </dgm:t>
    </dgm:pt>
    <dgm:pt modelId="{C1751F89-8D2C-FB4E-854E-03B8FFC2863B}" type="sibTrans" cxnId="{EFB4CDFE-9F4B-5941-8414-E3CE41E48614}">
      <dgm:prSet/>
      <dgm:spPr/>
      <dgm:t>
        <a:bodyPr/>
        <a:lstStyle/>
        <a:p>
          <a:endParaRPr lang="en-US"/>
        </a:p>
      </dgm:t>
    </dgm:pt>
    <dgm:pt modelId="{ED31F61E-2F1B-C84C-B573-3A472178192A}">
      <dgm:prSet phldrT="[Text]" custT="1"/>
      <dgm:spPr/>
      <dgm:t>
        <a:bodyPr/>
        <a:lstStyle/>
        <a:p>
          <a:r>
            <a:rPr lang="en-US" sz="1800" dirty="0" smtClean="0"/>
            <a:t>data</a:t>
          </a:r>
          <a:endParaRPr lang="en-US" sz="1800" dirty="0"/>
        </a:p>
      </dgm:t>
    </dgm:pt>
    <dgm:pt modelId="{89DFAB5B-E3F2-6F4D-9229-BFB3CC587E0B}" type="parTrans" cxnId="{020FD251-2B09-DB4C-BD13-382FF762D4CE}">
      <dgm:prSet/>
      <dgm:spPr/>
      <dgm:t>
        <a:bodyPr/>
        <a:lstStyle/>
        <a:p>
          <a:endParaRPr lang="en-US"/>
        </a:p>
      </dgm:t>
    </dgm:pt>
    <dgm:pt modelId="{3A8DD248-98D5-AD40-A820-B07236E01425}" type="sibTrans" cxnId="{020FD251-2B09-DB4C-BD13-382FF762D4CE}">
      <dgm:prSet/>
      <dgm:spPr/>
      <dgm:t>
        <a:bodyPr/>
        <a:lstStyle/>
        <a:p>
          <a:endParaRPr lang="en-US"/>
        </a:p>
      </dgm:t>
    </dgm:pt>
    <dgm:pt modelId="{6B6596A5-3AC2-9A44-80C3-6D5036F34AA7}">
      <dgm:prSet phldrT="[Text]" custT="1"/>
      <dgm:spPr/>
      <dgm:t>
        <a:bodyPr/>
        <a:lstStyle/>
        <a:p>
          <a:r>
            <a:rPr lang="en-US" sz="1800" dirty="0" err="1" smtClean="0"/>
            <a:t>pf</a:t>
          </a:r>
          <a:endParaRPr lang="en-US" sz="1800" dirty="0"/>
        </a:p>
      </dgm:t>
    </dgm:pt>
    <dgm:pt modelId="{46263EF8-82D6-7442-B8D6-381985E3101E}" type="parTrans" cxnId="{34154954-523C-344A-A7F1-B901F10EBC43}">
      <dgm:prSet/>
      <dgm:spPr/>
      <dgm:t>
        <a:bodyPr/>
        <a:lstStyle/>
        <a:p>
          <a:endParaRPr lang="en-US"/>
        </a:p>
      </dgm:t>
    </dgm:pt>
    <dgm:pt modelId="{7B3A05B0-2EE9-3345-B28B-5C8EBB02E339}" type="sibTrans" cxnId="{34154954-523C-344A-A7F1-B901F10EBC43}">
      <dgm:prSet/>
      <dgm:spPr/>
      <dgm:t>
        <a:bodyPr/>
        <a:lstStyle/>
        <a:p>
          <a:endParaRPr lang="en-US"/>
        </a:p>
      </dgm:t>
    </dgm:pt>
    <dgm:pt modelId="{C64C787B-4060-8E43-887D-17932F8CCECD}">
      <dgm:prSet phldrT="[Text]" custT="1"/>
      <dgm:spPr/>
      <dgm:t>
        <a:bodyPr/>
        <a:lstStyle/>
        <a:p>
          <a:r>
            <a:rPr lang="en-US" sz="1800" dirty="0" smtClean="0"/>
            <a:t>bin</a:t>
          </a:r>
          <a:endParaRPr lang="en-US" sz="1800" dirty="0"/>
        </a:p>
      </dgm:t>
    </dgm:pt>
    <dgm:pt modelId="{A8DFE92C-325C-CB4E-8D59-E9217B042DA5}" type="parTrans" cxnId="{D67AEB19-AA43-414F-BA8A-50DE39379C03}">
      <dgm:prSet/>
      <dgm:spPr/>
      <dgm:t>
        <a:bodyPr/>
        <a:lstStyle/>
        <a:p>
          <a:endParaRPr lang="en-US"/>
        </a:p>
      </dgm:t>
    </dgm:pt>
    <dgm:pt modelId="{041F36E3-2225-5A45-8F26-CF60B0EC8650}" type="sibTrans" cxnId="{D67AEB19-AA43-414F-BA8A-50DE39379C03}">
      <dgm:prSet/>
      <dgm:spPr/>
      <dgm:t>
        <a:bodyPr/>
        <a:lstStyle/>
        <a:p>
          <a:endParaRPr lang="en-US"/>
        </a:p>
      </dgm:t>
    </dgm:pt>
    <dgm:pt modelId="{F9713E61-FB15-8941-9C9D-B3AD1AC3EE4D}">
      <dgm:prSet phldrT="[Text]" custT="1"/>
      <dgm:spPr/>
      <dgm:t>
        <a:bodyPr/>
        <a:lstStyle/>
        <a:p>
          <a:r>
            <a:rPr lang="en-US" sz="1800" dirty="0" err="1" smtClean="0"/>
            <a:t>Setup.(c)sh</a:t>
          </a:r>
          <a:endParaRPr lang="en-US" sz="1800" dirty="0"/>
        </a:p>
      </dgm:t>
    </dgm:pt>
    <dgm:pt modelId="{DCA9B045-EA17-294F-894C-4F51EC29EAB0}" type="parTrans" cxnId="{55FEF0C8-5734-2A40-9E35-B0FD39F75C10}">
      <dgm:prSet/>
      <dgm:spPr/>
      <dgm:t>
        <a:bodyPr/>
        <a:lstStyle/>
        <a:p>
          <a:endParaRPr lang="en-US"/>
        </a:p>
      </dgm:t>
    </dgm:pt>
    <dgm:pt modelId="{7FA729A0-A94A-9845-B8AA-2CB452EB7F46}" type="sibTrans" cxnId="{55FEF0C8-5734-2A40-9E35-B0FD39F75C10}">
      <dgm:prSet/>
      <dgm:spPr/>
      <dgm:t>
        <a:bodyPr/>
        <a:lstStyle/>
        <a:p>
          <a:endParaRPr lang="en-US"/>
        </a:p>
      </dgm:t>
    </dgm:pt>
    <dgm:pt modelId="{529930B7-03C9-BF4B-889A-2D1ACA78F7C7}">
      <dgm:prSet phldrT="[Text]" custT="1"/>
      <dgm:spPr/>
      <dgm:t>
        <a:bodyPr/>
        <a:lstStyle/>
        <a:p>
          <a:r>
            <a:rPr lang="en-US" sz="1800" dirty="0" smtClean="0"/>
            <a:t>responses</a:t>
          </a:r>
          <a:endParaRPr lang="en-US" sz="1800" dirty="0"/>
        </a:p>
      </dgm:t>
    </dgm:pt>
    <dgm:pt modelId="{04CFFAE7-57CF-F94A-81DC-50B606DB8FF9}" type="parTrans" cxnId="{5E07E2A6-520D-004F-BDA4-1E1B84B846BC}">
      <dgm:prSet/>
      <dgm:spPr/>
      <dgm:t>
        <a:bodyPr/>
        <a:lstStyle/>
        <a:p>
          <a:endParaRPr lang="en-US"/>
        </a:p>
      </dgm:t>
    </dgm:pt>
    <dgm:pt modelId="{5E94D548-35E1-C641-B848-24F3FCAAD35F}" type="sibTrans" cxnId="{5E07E2A6-520D-004F-BDA4-1E1B84B846BC}">
      <dgm:prSet/>
      <dgm:spPr/>
      <dgm:t>
        <a:bodyPr/>
        <a:lstStyle/>
        <a:p>
          <a:endParaRPr lang="en-US"/>
        </a:p>
      </dgm:t>
    </dgm:pt>
    <dgm:pt modelId="{4E35A2C3-F70E-BC46-B509-E6944628543E}">
      <dgm:prSet phldrT="[Text]" custT="1"/>
      <dgm:spPr/>
      <dgm:t>
        <a:bodyPr/>
        <a:lstStyle/>
        <a:p>
          <a:r>
            <a:rPr lang="en-US" sz="1800" dirty="0" smtClean="0"/>
            <a:t>instruments</a:t>
          </a:r>
          <a:endParaRPr lang="en-US" sz="1800" dirty="0"/>
        </a:p>
      </dgm:t>
    </dgm:pt>
    <dgm:pt modelId="{644C67D4-E35D-D746-99BD-EC0A2804580C}" type="parTrans" cxnId="{A207BE89-9582-A249-AF32-463713B4DCDD}">
      <dgm:prSet/>
      <dgm:spPr/>
      <dgm:t>
        <a:bodyPr/>
        <a:lstStyle/>
        <a:p>
          <a:endParaRPr lang="en-US"/>
        </a:p>
      </dgm:t>
    </dgm:pt>
    <dgm:pt modelId="{D626CF0A-E729-FF4F-879F-878195980466}" type="sibTrans" cxnId="{A207BE89-9582-A249-AF32-463713B4DCDD}">
      <dgm:prSet/>
      <dgm:spPr/>
      <dgm:t>
        <a:bodyPr/>
        <a:lstStyle/>
        <a:p>
          <a:endParaRPr lang="en-US"/>
        </a:p>
      </dgm:t>
    </dgm:pt>
    <dgm:pt modelId="{A2BEEB76-8EE8-D84C-B8B3-85C9ADADF620}">
      <dgm:prSet phldrT="[Text]" custT="1"/>
      <dgm:spPr/>
      <dgm:t>
        <a:bodyPr/>
        <a:lstStyle/>
        <a:p>
          <a:r>
            <a:rPr lang="en-US" sz="1800" dirty="0" smtClean="0"/>
            <a:t>sensors</a:t>
          </a:r>
          <a:endParaRPr lang="en-US" sz="1800" dirty="0"/>
        </a:p>
      </dgm:t>
    </dgm:pt>
    <dgm:pt modelId="{1A44F784-C12A-8D42-AD12-00A08818EDCF}" type="parTrans" cxnId="{0825DE95-E054-3E4E-9035-71924A615F51}">
      <dgm:prSet/>
      <dgm:spPr/>
      <dgm:t>
        <a:bodyPr/>
        <a:lstStyle/>
        <a:p>
          <a:endParaRPr lang="en-US"/>
        </a:p>
      </dgm:t>
    </dgm:pt>
    <dgm:pt modelId="{94D3279D-4AAA-A147-A7FB-DC2B4B1F05EE}" type="sibTrans" cxnId="{0825DE95-E054-3E4E-9035-71924A615F51}">
      <dgm:prSet/>
      <dgm:spPr/>
      <dgm:t>
        <a:bodyPr/>
        <a:lstStyle/>
        <a:p>
          <a:endParaRPr lang="en-US"/>
        </a:p>
      </dgm:t>
    </dgm:pt>
    <dgm:pt modelId="{C8FEB5B3-F638-4343-A5F4-D79323F4B4DA}">
      <dgm:prSet phldrT="[Text]" custT="1"/>
      <dgm:spPr/>
      <dgm:t>
        <a:bodyPr/>
        <a:lstStyle/>
        <a:p>
          <a:r>
            <a:rPr lang="en-US" sz="1800" dirty="0" err="1" smtClean="0"/>
            <a:t>dataloggers</a:t>
          </a:r>
          <a:endParaRPr lang="en-US" sz="1800" dirty="0"/>
        </a:p>
      </dgm:t>
    </dgm:pt>
    <dgm:pt modelId="{FC34850D-6D59-0347-8C5E-A237A5497AFD}" type="parTrans" cxnId="{7E6F0433-D8C4-5E49-A8FF-721307FADB1C}">
      <dgm:prSet/>
      <dgm:spPr/>
      <dgm:t>
        <a:bodyPr/>
        <a:lstStyle/>
        <a:p>
          <a:endParaRPr lang="en-US"/>
        </a:p>
      </dgm:t>
    </dgm:pt>
    <dgm:pt modelId="{EF4B8918-F81A-434D-9C4C-18FE010B1829}" type="sibTrans" cxnId="{7E6F0433-D8C4-5E49-A8FF-721307FADB1C}">
      <dgm:prSet/>
      <dgm:spPr/>
      <dgm:t>
        <a:bodyPr/>
        <a:lstStyle/>
        <a:p>
          <a:endParaRPr lang="en-US"/>
        </a:p>
      </dgm:t>
    </dgm:pt>
    <dgm:pt modelId="{7EF56F3B-2C92-074E-A05C-A382ABF08C69}" type="pres">
      <dgm:prSet presAssocID="{DAA097EF-C32A-BF42-8139-20CB25EF0537}" presName="mainComposite" presStyleCnt="0">
        <dgm:presLayoutVars>
          <dgm:chPref val="1"/>
          <dgm:dir/>
          <dgm:animOne val="branch"/>
          <dgm:animLvl val="lvl"/>
          <dgm:resizeHandles val="exact"/>
        </dgm:presLayoutVars>
      </dgm:prSet>
      <dgm:spPr/>
      <dgm:t>
        <a:bodyPr/>
        <a:lstStyle/>
        <a:p>
          <a:endParaRPr lang="en-US"/>
        </a:p>
      </dgm:t>
    </dgm:pt>
    <dgm:pt modelId="{F4E45959-C66A-5A48-A3CB-743141ED7552}" type="pres">
      <dgm:prSet presAssocID="{DAA097EF-C32A-BF42-8139-20CB25EF0537}" presName="hierFlow" presStyleCnt="0"/>
      <dgm:spPr/>
      <dgm:t>
        <a:bodyPr/>
        <a:lstStyle/>
        <a:p>
          <a:endParaRPr lang="en-US"/>
        </a:p>
      </dgm:t>
    </dgm:pt>
    <dgm:pt modelId="{3BE6EFA2-3FA9-F24A-9762-F96766019B2E}" type="pres">
      <dgm:prSet presAssocID="{DAA097EF-C32A-BF42-8139-20CB25EF0537}" presName="hierChild1" presStyleCnt="0">
        <dgm:presLayoutVars>
          <dgm:chPref val="1"/>
          <dgm:animOne val="branch"/>
          <dgm:animLvl val="lvl"/>
        </dgm:presLayoutVars>
      </dgm:prSet>
      <dgm:spPr/>
      <dgm:t>
        <a:bodyPr/>
        <a:lstStyle/>
        <a:p>
          <a:endParaRPr lang="en-US"/>
        </a:p>
      </dgm:t>
    </dgm:pt>
    <dgm:pt modelId="{9416751C-75D4-FE4C-9FC7-FBA400BF7F3D}" type="pres">
      <dgm:prSet presAssocID="{FB860E20-D23A-1045-AACB-0726A71EB179}" presName="Name14" presStyleCnt="0"/>
      <dgm:spPr/>
      <dgm:t>
        <a:bodyPr/>
        <a:lstStyle/>
        <a:p>
          <a:endParaRPr lang="en-US"/>
        </a:p>
      </dgm:t>
    </dgm:pt>
    <dgm:pt modelId="{47635713-EF02-5A44-ABDD-E11F85EEFDAF}" type="pres">
      <dgm:prSet presAssocID="{FB860E20-D23A-1045-AACB-0726A71EB179}" presName="level1Shape" presStyleLbl="node0" presStyleIdx="0" presStyleCnt="1" custScaleX="382330" custLinFactNeighborX="-2112" custLinFactNeighborY="-4182">
        <dgm:presLayoutVars>
          <dgm:chPref val="3"/>
        </dgm:presLayoutVars>
      </dgm:prSet>
      <dgm:spPr/>
      <dgm:t>
        <a:bodyPr/>
        <a:lstStyle/>
        <a:p>
          <a:endParaRPr lang="en-US"/>
        </a:p>
      </dgm:t>
    </dgm:pt>
    <dgm:pt modelId="{A03FD371-F6AB-A74F-AA3A-40419D50BA21}" type="pres">
      <dgm:prSet presAssocID="{FB860E20-D23A-1045-AACB-0726A71EB179}" presName="hierChild2" presStyleCnt="0"/>
      <dgm:spPr/>
      <dgm:t>
        <a:bodyPr/>
        <a:lstStyle/>
        <a:p>
          <a:endParaRPr lang="en-US"/>
        </a:p>
      </dgm:t>
    </dgm:pt>
    <dgm:pt modelId="{AA82A8CA-D3B8-0344-8ED4-4CDDD969D89E}" type="pres">
      <dgm:prSet presAssocID="{89DFAB5B-E3F2-6F4D-9229-BFB3CC587E0B}" presName="Name19" presStyleLbl="parChTrans1D2" presStyleIdx="0" presStyleCnt="3"/>
      <dgm:spPr/>
      <dgm:t>
        <a:bodyPr/>
        <a:lstStyle/>
        <a:p>
          <a:endParaRPr lang="en-US"/>
        </a:p>
      </dgm:t>
    </dgm:pt>
    <dgm:pt modelId="{02BFF705-70D2-F548-870B-A727E21C8C09}" type="pres">
      <dgm:prSet presAssocID="{ED31F61E-2F1B-C84C-B573-3A472178192A}" presName="Name21" presStyleCnt="0"/>
      <dgm:spPr/>
      <dgm:t>
        <a:bodyPr/>
        <a:lstStyle/>
        <a:p>
          <a:endParaRPr lang="en-US"/>
        </a:p>
      </dgm:t>
    </dgm:pt>
    <dgm:pt modelId="{4891DD53-F9DC-1F41-92A3-BE272D293B63}" type="pres">
      <dgm:prSet presAssocID="{ED31F61E-2F1B-C84C-B573-3A472178192A}" presName="level2Shape" presStyleLbl="node2" presStyleIdx="0" presStyleCnt="3"/>
      <dgm:spPr/>
      <dgm:t>
        <a:bodyPr/>
        <a:lstStyle/>
        <a:p>
          <a:endParaRPr lang="en-US"/>
        </a:p>
      </dgm:t>
    </dgm:pt>
    <dgm:pt modelId="{4B262606-5106-1649-B84B-7A7FA5C46694}" type="pres">
      <dgm:prSet presAssocID="{ED31F61E-2F1B-C84C-B573-3A472178192A}" presName="hierChild3" presStyleCnt="0"/>
      <dgm:spPr/>
      <dgm:t>
        <a:bodyPr/>
        <a:lstStyle/>
        <a:p>
          <a:endParaRPr lang="en-US"/>
        </a:p>
      </dgm:t>
    </dgm:pt>
    <dgm:pt modelId="{13F89F7E-BA32-0648-ADEC-9C1AB4254BE9}" type="pres">
      <dgm:prSet presAssocID="{46263EF8-82D6-7442-B8D6-381985E3101E}" presName="Name19" presStyleLbl="parChTrans1D3" presStyleIdx="0" presStyleCnt="3"/>
      <dgm:spPr/>
      <dgm:t>
        <a:bodyPr/>
        <a:lstStyle/>
        <a:p>
          <a:endParaRPr lang="en-US"/>
        </a:p>
      </dgm:t>
    </dgm:pt>
    <dgm:pt modelId="{EC076599-2539-8741-8DAE-C0C372CA1026}" type="pres">
      <dgm:prSet presAssocID="{6B6596A5-3AC2-9A44-80C3-6D5036F34AA7}" presName="Name21" presStyleCnt="0"/>
      <dgm:spPr/>
      <dgm:t>
        <a:bodyPr/>
        <a:lstStyle/>
        <a:p>
          <a:endParaRPr lang="en-US"/>
        </a:p>
      </dgm:t>
    </dgm:pt>
    <dgm:pt modelId="{77901005-2CCE-FD43-A84B-19CACE1DC8A4}" type="pres">
      <dgm:prSet presAssocID="{6B6596A5-3AC2-9A44-80C3-6D5036F34AA7}" presName="level2Shape" presStyleLbl="node3" presStyleIdx="0" presStyleCnt="3"/>
      <dgm:spPr/>
      <dgm:t>
        <a:bodyPr/>
        <a:lstStyle/>
        <a:p>
          <a:endParaRPr lang="en-US"/>
        </a:p>
      </dgm:t>
    </dgm:pt>
    <dgm:pt modelId="{AC376B5E-461F-1748-B9DA-87DB709060B5}" type="pres">
      <dgm:prSet presAssocID="{6B6596A5-3AC2-9A44-80C3-6D5036F34AA7}" presName="hierChild3" presStyleCnt="0"/>
      <dgm:spPr/>
      <dgm:t>
        <a:bodyPr/>
        <a:lstStyle/>
        <a:p>
          <a:endParaRPr lang="en-US"/>
        </a:p>
      </dgm:t>
    </dgm:pt>
    <dgm:pt modelId="{1D023238-E624-2946-B192-84C753428974}" type="pres">
      <dgm:prSet presAssocID="{04CFFAE7-57CF-F94A-81DC-50B606DB8FF9}" presName="Name19" presStyleLbl="parChTrans1D3" presStyleIdx="1" presStyleCnt="3"/>
      <dgm:spPr/>
      <dgm:t>
        <a:bodyPr/>
        <a:lstStyle/>
        <a:p>
          <a:endParaRPr lang="en-US"/>
        </a:p>
      </dgm:t>
    </dgm:pt>
    <dgm:pt modelId="{0037DD29-C846-2A4E-BA95-6506F4D3629C}" type="pres">
      <dgm:prSet presAssocID="{529930B7-03C9-BF4B-889A-2D1ACA78F7C7}" presName="Name21" presStyleCnt="0"/>
      <dgm:spPr/>
      <dgm:t>
        <a:bodyPr/>
        <a:lstStyle/>
        <a:p>
          <a:endParaRPr lang="en-US"/>
        </a:p>
      </dgm:t>
    </dgm:pt>
    <dgm:pt modelId="{92C008A7-ADA2-E840-9DDE-0F86BE09A7E2}" type="pres">
      <dgm:prSet presAssocID="{529930B7-03C9-BF4B-889A-2D1ACA78F7C7}" presName="level2Shape" presStyleLbl="node3" presStyleIdx="1" presStyleCnt="3" custScaleX="175658"/>
      <dgm:spPr/>
      <dgm:t>
        <a:bodyPr/>
        <a:lstStyle/>
        <a:p>
          <a:endParaRPr lang="en-US"/>
        </a:p>
      </dgm:t>
    </dgm:pt>
    <dgm:pt modelId="{97A1119C-2F23-924F-8F3D-34BAD484F54A}" type="pres">
      <dgm:prSet presAssocID="{529930B7-03C9-BF4B-889A-2D1ACA78F7C7}" presName="hierChild3" presStyleCnt="0"/>
      <dgm:spPr/>
      <dgm:t>
        <a:bodyPr/>
        <a:lstStyle/>
        <a:p>
          <a:endParaRPr lang="en-US"/>
        </a:p>
      </dgm:t>
    </dgm:pt>
    <dgm:pt modelId="{BF695880-3172-874D-A124-7B5F88D613B0}" type="pres">
      <dgm:prSet presAssocID="{644C67D4-E35D-D746-99BD-EC0A2804580C}" presName="Name19" presStyleLbl="parChTrans1D3" presStyleIdx="2" presStyleCnt="3"/>
      <dgm:spPr/>
      <dgm:t>
        <a:bodyPr/>
        <a:lstStyle/>
        <a:p>
          <a:endParaRPr lang="en-US"/>
        </a:p>
      </dgm:t>
    </dgm:pt>
    <dgm:pt modelId="{3F2E96F2-9A2B-1B46-B255-3D113D06507A}" type="pres">
      <dgm:prSet presAssocID="{4E35A2C3-F70E-BC46-B509-E6944628543E}" presName="Name21" presStyleCnt="0"/>
      <dgm:spPr/>
      <dgm:t>
        <a:bodyPr/>
        <a:lstStyle/>
        <a:p>
          <a:endParaRPr lang="en-US"/>
        </a:p>
      </dgm:t>
    </dgm:pt>
    <dgm:pt modelId="{C234C877-D2B8-0A45-BE14-1CF7DEF22DFA}" type="pres">
      <dgm:prSet presAssocID="{4E35A2C3-F70E-BC46-B509-E6944628543E}" presName="level2Shape" presStyleLbl="node3" presStyleIdx="2" presStyleCnt="3" custScaleX="195040"/>
      <dgm:spPr/>
      <dgm:t>
        <a:bodyPr/>
        <a:lstStyle/>
        <a:p>
          <a:endParaRPr lang="en-US"/>
        </a:p>
      </dgm:t>
    </dgm:pt>
    <dgm:pt modelId="{8761EDF9-F42C-7D49-88E1-014962E91EC8}" type="pres">
      <dgm:prSet presAssocID="{4E35A2C3-F70E-BC46-B509-E6944628543E}" presName="hierChild3" presStyleCnt="0"/>
      <dgm:spPr/>
      <dgm:t>
        <a:bodyPr/>
        <a:lstStyle/>
        <a:p>
          <a:endParaRPr lang="en-US"/>
        </a:p>
      </dgm:t>
    </dgm:pt>
    <dgm:pt modelId="{B8BA1E25-52F4-C74C-B4C3-CEEEA1E6A5B4}" type="pres">
      <dgm:prSet presAssocID="{1A44F784-C12A-8D42-AD12-00A08818EDCF}" presName="Name19" presStyleLbl="parChTrans1D4" presStyleIdx="0" presStyleCnt="2"/>
      <dgm:spPr/>
      <dgm:t>
        <a:bodyPr/>
        <a:lstStyle/>
        <a:p>
          <a:endParaRPr lang="en-US"/>
        </a:p>
      </dgm:t>
    </dgm:pt>
    <dgm:pt modelId="{831A0967-1515-F449-A363-D4E7F69CAFC4}" type="pres">
      <dgm:prSet presAssocID="{A2BEEB76-8EE8-D84C-B8B3-85C9ADADF620}" presName="Name21" presStyleCnt="0"/>
      <dgm:spPr/>
      <dgm:t>
        <a:bodyPr/>
        <a:lstStyle/>
        <a:p>
          <a:endParaRPr lang="en-US"/>
        </a:p>
      </dgm:t>
    </dgm:pt>
    <dgm:pt modelId="{4BBF906F-01D8-A448-8D9F-796B5B35D5E3}" type="pres">
      <dgm:prSet presAssocID="{A2BEEB76-8EE8-D84C-B8B3-85C9ADADF620}" presName="level2Shape" presStyleLbl="node4" presStyleIdx="0" presStyleCnt="2" custScaleX="145833"/>
      <dgm:spPr/>
      <dgm:t>
        <a:bodyPr/>
        <a:lstStyle/>
        <a:p>
          <a:endParaRPr lang="en-US"/>
        </a:p>
      </dgm:t>
    </dgm:pt>
    <dgm:pt modelId="{5EF510B8-E29B-E242-B468-CA6890E5BD0A}" type="pres">
      <dgm:prSet presAssocID="{A2BEEB76-8EE8-D84C-B8B3-85C9ADADF620}" presName="hierChild3" presStyleCnt="0"/>
      <dgm:spPr/>
      <dgm:t>
        <a:bodyPr/>
        <a:lstStyle/>
        <a:p>
          <a:endParaRPr lang="en-US"/>
        </a:p>
      </dgm:t>
    </dgm:pt>
    <dgm:pt modelId="{6F85F71B-D02A-2E4B-8D20-26E6A2837E54}" type="pres">
      <dgm:prSet presAssocID="{FC34850D-6D59-0347-8C5E-A237A5497AFD}" presName="Name19" presStyleLbl="parChTrans1D4" presStyleIdx="1" presStyleCnt="2"/>
      <dgm:spPr/>
      <dgm:t>
        <a:bodyPr/>
        <a:lstStyle/>
        <a:p>
          <a:endParaRPr lang="en-US"/>
        </a:p>
      </dgm:t>
    </dgm:pt>
    <dgm:pt modelId="{34877CAD-CEB3-CE47-A4B3-CA48AD6A2063}" type="pres">
      <dgm:prSet presAssocID="{C8FEB5B3-F638-4343-A5F4-D79323F4B4DA}" presName="Name21" presStyleCnt="0"/>
      <dgm:spPr/>
      <dgm:t>
        <a:bodyPr/>
        <a:lstStyle/>
        <a:p>
          <a:endParaRPr lang="en-US"/>
        </a:p>
      </dgm:t>
    </dgm:pt>
    <dgm:pt modelId="{E6580254-3B17-EC4B-844B-F1E8E4150125}" type="pres">
      <dgm:prSet presAssocID="{C8FEB5B3-F638-4343-A5F4-D79323F4B4DA}" presName="level2Shape" presStyleLbl="node4" presStyleIdx="1" presStyleCnt="2" custScaleX="145833"/>
      <dgm:spPr/>
      <dgm:t>
        <a:bodyPr/>
        <a:lstStyle/>
        <a:p>
          <a:endParaRPr lang="en-US"/>
        </a:p>
      </dgm:t>
    </dgm:pt>
    <dgm:pt modelId="{29342D70-997C-354C-9417-3364DCDA8217}" type="pres">
      <dgm:prSet presAssocID="{C8FEB5B3-F638-4343-A5F4-D79323F4B4DA}" presName="hierChild3" presStyleCnt="0"/>
      <dgm:spPr/>
      <dgm:t>
        <a:bodyPr/>
        <a:lstStyle/>
        <a:p>
          <a:endParaRPr lang="en-US"/>
        </a:p>
      </dgm:t>
    </dgm:pt>
    <dgm:pt modelId="{4B0740BC-DBCD-D644-BAB3-8C98F8328464}" type="pres">
      <dgm:prSet presAssocID="{A8DFE92C-325C-CB4E-8D59-E9217B042DA5}" presName="Name19" presStyleLbl="parChTrans1D2" presStyleIdx="1" presStyleCnt="3"/>
      <dgm:spPr/>
      <dgm:t>
        <a:bodyPr/>
        <a:lstStyle/>
        <a:p>
          <a:endParaRPr lang="en-US"/>
        </a:p>
      </dgm:t>
    </dgm:pt>
    <dgm:pt modelId="{6CBAF84F-ACA4-5E47-B2F7-0B803388BBBE}" type="pres">
      <dgm:prSet presAssocID="{C64C787B-4060-8E43-887D-17932F8CCECD}" presName="Name21" presStyleCnt="0"/>
      <dgm:spPr/>
      <dgm:t>
        <a:bodyPr/>
        <a:lstStyle/>
        <a:p>
          <a:endParaRPr lang="en-US"/>
        </a:p>
      </dgm:t>
    </dgm:pt>
    <dgm:pt modelId="{7DC152B7-FAA4-1F46-A12D-DB24B48A154F}" type="pres">
      <dgm:prSet presAssocID="{C64C787B-4060-8E43-887D-17932F8CCECD}" presName="level2Shape" presStyleLbl="node2" presStyleIdx="1" presStyleCnt="3"/>
      <dgm:spPr/>
      <dgm:t>
        <a:bodyPr/>
        <a:lstStyle/>
        <a:p>
          <a:endParaRPr lang="en-US"/>
        </a:p>
      </dgm:t>
    </dgm:pt>
    <dgm:pt modelId="{189D1658-A8B7-1049-819D-6C455574235B}" type="pres">
      <dgm:prSet presAssocID="{C64C787B-4060-8E43-887D-17932F8CCECD}" presName="hierChild3" presStyleCnt="0"/>
      <dgm:spPr/>
      <dgm:t>
        <a:bodyPr/>
        <a:lstStyle/>
        <a:p>
          <a:endParaRPr lang="en-US"/>
        </a:p>
      </dgm:t>
    </dgm:pt>
    <dgm:pt modelId="{59402823-51B4-AA48-9814-FCF897ED348E}" type="pres">
      <dgm:prSet presAssocID="{DCA9B045-EA17-294F-894C-4F51EC29EAB0}" presName="Name19" presStyleLbl="parChTrans1D2" presStyleIdx="2" presStyleCnt="3"/>
      <dgm:spPr/>
      <dgm:t>
        <a:bodyPr/>
        <a:lstStyle/>
        <a:p>
          <a:endParaRPr lang="en-US"/>
        </a:p>
      </dgm:t>
    </dgm:pt>
    <dgm:pt modelId="{886446DB-B7C9-B343-8E57-6ED21DA603C1}" type="pres">
      <dgm:prSet presAssocID="{F9713E61-FB15-8941-9C9D-B3AD1AC3EE4D}" presName="Name21" presStyleCnt="0"/>
      <dgm:spPr/>
      <dgm:t>
        <a:bodyPr/>
        <a:lstStyle/>
        <a:p>
          <a:endParaRPr lang="en-US"/>
        </a:p>
      </dgm:t>
    </dgm:pt>
    <dgm:pt modelId="{7509ACD6-EC54-8746-B476-D56AE1CB46FC}" type="pres">
      <dgm:prSet presAssocID="{F9713E61-FB15-8941-9C9D-B3AD1AC3EE4D}" presName="level2Shape" presStyleLbl="node2" presStyleIdx="2" presStyleCnt="3" custScaleX="155781"/>
      <dgm:spPr/>
      <dgm:t>
        <a:bodyPr/>
        <a:lstStyle/>
        <a:p>
          <a:endParaRPr lang="en-US"/>
        </a:p>
      </dgm:t>
    </dgm:pt>
    <dgm:pt modelId="{74ED1435-6C96-3446-A990-576AF14D3410}" type="pres">
      <dgm:prSet presAssocID="{F9713E61-FB15-8941-9C9D-B3AD1AC3EE4D}" presName="hierChild3" presStyleCnt="0"/>
      <dgm:spPr/>
      <dgm:t>
        <a:bodyPr/>
        <a:lstStyle/>
        <a:p>
          <a:endParaRPr lang="en-US"/>
        </a:p>
      </dgm:t>
    </dgm:pt>
    <dgm:pt modelId="{8E8B0239-5A98-734D-A985-7A35930B958F}" type="pres">
      <dgm:prSet presAssocID="{DAA097EF-C32A-BF42-8139-20CB25EF0537}" presName="bgShapesFlow" presStyleCnt="0"/>
      <dgm:spPr/>
      <dgm:t>
        <a:bodyPr/>
        <a:lstStyle/>
        <a:p>
          <a:endParaRPr lang="en-US"/>
        </a:p>
      </dgm:t>
    </dgm:pt>
  </dgm:ptLst>
  <dgm:cxnLst>
    <dgm:cxn modelId="{C73F3834-4448-D34A-B78D-B60BEDEE4981}" type="presOf" srcId="{FC34850D-6D59-0347-8C5E-A237A5497AFD}" destId="{6F85F71B-D02A-2E4B-8D20-26E6A2837E54}" srcOrd="0" destOrd="0" presId="urn:microsoft.com/office/officeart/2005/8/layout/hierarchy6"/>
    <dgm:cxn modelId="{E43B2BFB-B204-A54A-9AD8-3B108AEF145D}" type="presOf" srcId="{C64C787B-4060-8E43-887D-17932F8CCECD}" destId="{7DC152B7-FAA4-1F46-A12D-DB24B48A154F}" srcOrd="0" destOrd="0" presId="urn:microsoft.com/office/officeart/2005/8/layout/hierarchy6"/>
    <dgm:cxn modelId="{D67AEB19-AA43-414F-BA8A-50DE39379C03}" srcId="{FB860E20-D23A-1045-AACB-0726A71EB179}" destId="{C64C787B-4060-8E43-887D-17932F8CCECD}" srcOrd="1" destOrd="0" parTransId="{A8DFE92C-325C-CB4E-8D59-E9217B042DA5}" sibTransId="{041F36E3-2225-5A45-8F26-CF60B0EC8650}"/>
    <dgm:cxn modelId="{55FEF0C8-5734-2A40-9E35-B0FD39F75C10}" srcId="{FB860E20-D23A-1045-AACB-0726A71EB179}" destId="{F9713E61-FB15-8941-9C9D-B3AD1AC3EE4D}" srcOrd="2" destOrd="0" parTransId="{DCA9B045-EA17-294F-894C-4F51EC29EAB0}" sibTransId="{7FA729A0-A94A-9845-B8AA-2CB452EB7F46}"/>
    <dgm:cxn modelId="{24331200-3EA4-A341-B3CB-CFAEEFBF7A05}" type="presOf" srcId="{04CFFAE7-57CF-F94A-81DC-50B606DB8FF9}" destId="{1D023238-E624-2946-B192-84C753428974}" srcOrd="0" destOrd="0" presId="urn:microsoft.com/office/officeart/2005/8/layout/hierarchy6"/>
    <dgm:cxn modelId="{A207BE89-9582-A249-AF32-463713B4DCDD}" srcId="{ED31F61E-2F1B-C84C-B573-3A472178192A}" destId="{4E35A2C3-F70E-BC46-B509-E6944628543E}" srcOrd="2" destOrd="0" parTransId="{644C67D4-E35D-D746-99BD-EC0A2804580C}" sibTransId="{D626CF0A-E729-FF4F-879F-878195980466}"/>
    <dgm:cxn modelId="{89D3FF43-7D03-7C46-B023-E3843E70435B}" type="presOf" srcId="{89DFAB5B-E3F2-6F4D-9229-BFB3CC587E0B}" destId="{AA82A8CA-D3B8-0344-8ED4-4CDDD969D89E}" srcOrd="0" destOrd="0" presId="urn:microsoft.com/office/officeart/2005/8/layout/hierarchy6"/>
    <dgm:cxn modelId="{0825DE95-E054-3E4E-9035-71924A615F51}" srcId="{4E35A2C3-F70E-BC46-B509-E6944628543E}" destId="{A2BEEB76-8EE8-D84C-B8B3-85C9ADADF620}" srcOrd="0" destOrd="0" parTransId="{1A44F784-C12A-8D42-AD12-00A08818EDCF}" sibTransId="{94D3279D-4AAA-A147-A7FB-DC2B4B1F05EE}"/>
    <dgm:cxn modelId="{34154954-523C-344A-A7F1-B901F10EBC43}" srcId="{ED31F61E-2F1B-C84C-B573-3A472178192A}" destId="{6B6596A5-3AC2-9A44-80C3-6D5036F34AA7}" srcOrd="0" destOrd="0" parTransId="{46263EF8-82D6-7442-B8D6-381985E3101E}" sibTransId="{7B3A05B0-2EE9-3345-B28B-5C8EBB02E339}"/>
    <dgm:cxn modelId="{55D539D3-F352-9346-A748-1554BE0A5796}" type="presOf" srcId="{C8FEB5B3-F638-4343-A5F4-D79323F4B4DA}" destId="{E6580254-3B17-EC4B-844B-F1E8E4150125}" srcOrd="0" destOrd="0" presId="urn:microsoft.com/office/officeart/2005/8/layout/hierarchy6"/>
    <dgm:cxn modelId="{B21FCDF6-7EA5-2042-A62A-21646109D3F3}" type="presOf" srcId="{FB860E20-D23A-1045-AACB-0726A71EB179}" destId="{47635713-EF02-5A44-ABDD-E11F85EEFDAF}" srcOrd="0" destOrd="0" presId="urn:microsoft.com/office/officeart/2005/8/layout/hierarchy6"/>
    <dgm:cxn modelId="{020FD251-2B09-DB4C-BD13-382FF762D4CE}" srcId="{FB860E20-D23A-1045-AACB-0726A71EB179}" destId="{ED31F61E-2F1B-C84C-B573-3A472178192A}" srcOrd="0" destOrd="0" parTransId="{89DFAB5B-E3F2-6F4D-9229-BFB3CC587E0B}" sibTransId="{3A8DD248-98D5-AD40-A820-B07236E01425}"/>
    <dgm:cxn modelId="{C893AAD5-12DD-484B-8410-88B8EF9EB6B1}" type="presOf" srcId="{F9713E61-FB15-8941-9C9D-B3AD1AC3EE4D}" destId="{7509ACD6-EC54-8746-B476-D56AE1CB46FC}" srcOrd="0" destOrd="0" presId="urn:microsoft.com/office/officeart/2005/8/layout/hierarchy6"/>
    <dgm:cxn modelId="{3EC28B8A-B60E-7C46-91FA-C97734CBE7BF}" type="presOf" srcId="{644C67D4-E35D-D746-99BD-EC0A2804580C}" destId="{BF695880-3172-874D-A124-7B5F88D613B0}" srcOrd="0" destOrd="0" presId="urn:microsoft.com/office/officeart/2005/8/layout/hierarchy6"/>
    <dgm:cxn modelId="{7E6F0433-D8C4-5E49-A8FF-721307FADB1C}" srcId="{4E35A2C3-F70E-BC46-B509-E6944628543E}" destId="{C8FEB5B3-F638-4343-A5F4-D79323F4B4DA}" srcOrd="1" destOrd="0" parTransId="{FC34850D-6D59-0347-8C5E-A237A5497AFD}" sibTransId="{EF4B8918-F81A-434D-9C4C-18FE010B1829}"/>
    <dgm:cxn modelId="{5554F0FA-E48C-FA47-B637-7AFB59D8B9CE}" type="presOf" srcId="{DCA9B045-EA17-294F-894C-4F51EC29EAB0}" destId="{59402823-51B4-AA48-9814-FCF897ED348E}" srcOrd="0" destOrd="0" presId="urn:microsoft.com/office/officeart/2005/8/layout/hierarchy6"/>
    <dgm:cxn modelId="{EA067C78-54E6-5149-8713-2ABC6A031BB4}" type="presOf" srcId="{529930B7-03C9-BF4B-889A-2D1ACA78F7C7}" destId="{92C008A7-ADA2-E840-9DDE-0F86BE09A7E2}" srcOrd="0" destOrd="0" presId="urn:microsoft.com/office/officeart/2005/8/layout/hierarchy6"/>
    <dgm:cxn modelId="{187AF809-5CBA-8947-A1FF-0C48956F4985}" type="presOf" srcId="{4E35A2C3-F70E-BC46-B509-E6944628543E}" destId="{C234C877-D2B8-0A45-BE14-1CF7DEF22DFA}" srcOrd="0" destOrd="0" presId="urn:microsoft.com/office/officeart/2005/8/layout/hierarchy6"/>
    <dgm:cxn modelId="{5D93AF58-80C7-3F43-9B27-DB8218C547F1}" type="presOf" srcId="{ED31F61E-2F1B-C84C-B573-3A472178192A}" destId="{4891DD53-F9DC-1F41-92A3-BE272D293B63}" srcOrd="0" destOrd="0" presId="urn:microsoft.com/office/officeart/2005/8/layout/hierarchy6"/>
    <dgm:cxn modelId="{5E07E2A6-520D-004F-BDA4-1E1B84B846BC}" srcId="{ED31F61E-2F1B-C84C-B573-3A472178192A}" destId="{529930B7-03C9-BF4B-889A-2D1ACA78F7C7}" srcOrd="1" destOrd="0" parTransId="{04CFFAE7-57CF-F94A-81DC-50B606DB8FF9}" sibTransId="{5E94D548-35E1-C641-B848-24F3FCAAD35F}"/>
    <dgm:cxn modelId="{CEDD9774-BA74-614F-9AE3-C45132CB7B49}" type="presOf" srcId="{46263EF8-82D6-7442-B8D6-381985E3101E}" destId="{13F89F7E-BA32-0648-ADEC-9C1AB4254BE9}" srcOrd="0" destOrd="0" presId="urn:microsoft.com/office/officeart/2005/8/layout/hierarchy6"/>
    <dgm:cxn modelId="{6BA523DD-DD06-1740-A9E0-C2DA8472EE65}" type="presOf" srcId="{A2BEEB76-8EE8-D84C-B8B3-85C9ADADF620}" destId="{4BBF906F-01D8-A448-8D9F-796B5B35D5E3}" srcOrd="0" destOrd="0" presId="urn:microsoft.com/office/officeart/2005/8/layout/hierarchy6"/>
    <dgm:cxn modelId="{17CF69F6-111F-EF44-86EE-5E4A5F2A9180}" type="presOf" srcId="{1A44F784-C12A-8D42-AD12-00A08818EDCF}" destId="{B8BA1E25-52F4-C74C-B4C3-CEEEA1E6A5B4}" srcOrd="0" destOrd="0" presId="urn:microsoft.com/office/officeart/2005/8/layout/hierarchy6"/>
    <dgm:cxn modelId="{07D56DDA-71CA-3145-8BFD-3E49CC385286}" type="presOf" srcId="{DAA097EF-C32A-BF42-8139-20CB25EF0537}" destId="{7EF56F3B-2C92-074E-A05C-A382ABF08C69}" srcOrd="0" destOrd="0" presId="urn:microsoft.com/office/officeart/2005/8/layout/hierarchy6"/>
    <dgm:cxn modelId="{53995E94-9E55-CF43-9EC5-A34DE83858AB}" type="presOf" srcId="{A8DFE92C-325C-CB4E-8D59-E9217B042DA5}" destId="{4B0740BC-DBCD-D644-BAB3-8C98F8328464}" srcOrd="0" destOrd="0" presId="urn:microsoft.com/office/officeart/2005/8/layout/hierarchy6"/>
    <dgm:cxn modelId="{EFB4CDFE-9F4B-5941-8414-E3CE41E48614}" srcId="{DAA097EF-C32A-BF42-8139-20CB25EF0537}" destId="{FB860E20-D23A-1045-AACB-0726A71EB179}" srcOrd="0" destOrd="0" parTransId="{AA211FE9-AAEB-5247-B09D-AC0662100BCF}" sibTransId="{C1751F89-8D2C-FB4E-854E-03B8FFC2863B}"/>
    <dgm:cxn modelId="{7750131F-0FA9-1744-8107-1C7A0E80BE96}" type="presOf" srcId="{6B6596A5-3AC2-9A44-80C3-6D5036F34AA7}" destId="{77901005-2CCE-FD43-A84B-19CACE1DC8A4}" srcOrd="0" destOrd="0" presId="urn:microsoft.com/office/officeart/2005/8/layout/hierarchy6"/>
    <dgm:cxn modelId="{3AD69077-5B69-C147-8B6F-548EE51A7DA8}" type="presParOf" srcId="{7EF56F3B-2C92-074E-A05C-A382ABF08C69}" destId="{F4E45959-C66A-5A48-A3CB-743141ED7552}" srcOrd="0" destOrd="0" presId="urn:microsoft.com/office/officeart/2005/8/layout/hierarchy6"/>
    <dgm:cxn modelId="{F4BDB96E-A6D8-2E4A-9B14-E1523521D596}" type="presParOf" srcId="{F4E45959-C66A-5A48-A3CB-743141ED7552}" destId="{3BE6EFA2-3FA9-F24A-9762-F96766019B2E}" srcOrd="0" destOrd="0" presId="urn:microsoft.com/office/officeart/2005/8/layout/hierarchy6"/>
    <dgm:cxn modelId="{ED67DF2B-75C3-A84C-BBB0-CEEC7BAD0521}" type="presParOf" srcId="{3BE6EFA2-3FA9-F24A-9762-F96766019B2E}" destId="{9416751C-75D4-FE4C-9FC7-FBA400BF7F3D}" srcOrd="0" destOrd="0" presId="urn:microsoft.com/office/officeart/2005/8/layout/hierarchy6"/>
    <dgm:cxn modelId="{926F3181-EC37-0540-A5EB-7521E75C2F1E}" type="presParOf" srcId="{9416751C-75D4-FE4C-9FC7-FBA400BF7F3D}" destId="{47635713-EF02-5A44-ABDD-E11F85EEFDAF}" srcOrd="0" destOrd="0" presId="urn:microsoft.com/office/officeart/2005/8/layout/hierarchy6"/>
    <dgm:cxn modelId="{4E548DF8-4994-2F4A-8443-96FD0133CC26}" type="presParOf" srcId="{9416751C-75D4-FE4C-9FC7-FBA400BF7F3D}" destId="{A03FD371-F6AB-A74F-AA3A-40419D50BA21}" srcOrd="1" destOrd="0" presId="urn:microsoft.com/office/officeart/2005/8/layout/hierarchy6"/>
    <dgm:cxn modelId="{3D1A2088-573F-DE49-AE9F-88158B4ABF37}" type="presParOf" srcId="{A03FD371-F6AB-A74F-AA3A-40419D50BA21}" destId="{AA82A8CA-D3B8-0344-8ED4-4CDDD969D89E}" srcOrd="0" destOrd="0" presId="urn:microsoft.com/office/officeart/2005/8/layout/hierarchy6"/>
    <dgm:cxn modelId="{B7DAC247-2773-4C44-B16A-6BEDEF4D0C64}" type="presParOf" srcId="{A03FD371-F6AB-A74F-AA3A-40419D50BA21}" destId="{02BFF705-70D2-F548-870B-A727E21C8C09}" srcOrd="1" destOrd="0" presId="urn:microsoft.com/office/officeart/2005/8/layout/hierarchy6"/>
    <dgm:cxn modelId="{553175FD-6A7C-4D42-9715-92CD8831D6FD}" type="presParOf" srcId="{02BFF705-70D2-F548-870B-A727E21C8C09}" destId="{4891DD53-F9DC-1F41-92A3-BE272D293B63}" srcOrd="0" destOrd="0" presId="urn:microsoft.com/office/officeart/2005/8/layout/hierarchy6"/>
    <dgm:cxn modelId="{F5F911DA-515F-6246-A7FE-54A2A379D1DD}" type="presParOf" srcId="{02BFF705-70D2-F548-870B-A727E21C8C09}" destId="{4B262606-5106-1649-B84B-7A7FA5C46694}" srcOrd="1" destOrd="0" presId="urn:microsoft.com/office/officeart/2005/8/layout/hierarchy6"/>
    <dgm:cxn modelId="{B5723D29-C4CE-F247-B21B-EB6EDF86C7A1}" type="presParOf" srcId="{4B262606-5106-1649-B84B-7A7FA5C46694}" destId="{13F89F7E-BA32-0648-ADEC-9C1AB4254BE9}" srcOrd="0" destOrd="0" presId="urn:microsoft.com/office/officeart/2005/8/layout/hierarchy6"/>
    <dgm:cxn modelId="{2FFE897D-5069-664F-A001-9175E1CE89A2}" type="presParOf" srcId="{4B262606-5106-1649-B84B-7A7FA5C46694}" destId="{EC076599-2539-8741-8DAE-C0C372CA1026}" srcOrd="1" destOrd="0" presId="urn:microsoft.com/office/officeart/2005/8/layout/hierarchy6"/>
    <dgm:cxn modelId="{2BACF0A9-3DC7-914F-A788-DF1820A586ED}" type="presParOf" srcId="{EC076599-2539-8741-8DAE-C0C372CA1026}" destId="{77901005-2CCE-FD43-A84B-19CACE1DC8A4}" srcOrd="0" destOrd="0" presId="urn:microsoft.com/office/officeart/2005/8/layout/hierarchy6"/>
    <dgm:cxn modelId="{B8756D05-3CE5-B44F-B46C-C4F329B35B64}" type="presParOf" srcId="{EC076599-2539-8741-8DAE-C0C372CA1026}" destId="{AC376B5E-461F-1748-B9DA-87DB709060B5}" srcOrd="1" destOrd="0" presId="urn:microsoft.com/office/officeart/2005/8/layout/hierarchy6"/>
    <dgm:cxn modelId="{A47FC5EF-C589-A341-9708-52869EAB93F7}" type="presParOf" srcId="{4B262606-5106-1649-B84B-7A7FA5C46694}" destId="{1D023238-E624-2946-B192-84C753428974}" srcOrd="2" destOrd="0" presId="urn:microsoft.com/office/officeart/2005/8/layout/hierarchy6"/>
    <dgm:cxn modelId="{3A159DB5-90AB-D845-8716-BA8F3099E8C0}" type="presParOf" srcId="{4B262606-5106-1649-B84B-7A7FA5C46694}" destId="{0037DD29-C846-2A4E-BA95-6506F4D3629C}" srcOrd="3" destOrd="0" presId="urn:microsoft.com/office/officeart/2005/8/layout/hierarchy6"/>
    <dgm:cxn modelId="{57D7DF32-089B-7B43-A250-AF607C1C049F}" type="presParOf" srcId="{0037DD29-C846-2A4E-BA95-6506F4D3629C}" destId="{92C008A7-ADA2-E840-9DDE-0F86BE09A7E2}" srcOrd="0" destOrd="0" presId="urn:microsoft.com/office/officeart/2005/8/layout/hierarchy6"/>
    <dgm:cxn modelId="{843BA79B-C397-3C42-8793-FAF60614C807}" type="presParOf" srcId="{0037DD29-C846-2A4E-BA95-6506F4D3629C}" destId="{97A1119C-2F23-924F-8F3D-34BAD484F54A}" srcOrd="1" destOrd="0" presId="urn:microsoft.com/office/officeart/2005/8/layout/hierarchy6"/>
    <dgm:cxn modelId="{4767060E-5878-E84A-B78C-A91B9B56226D}" type="presParOf" srcId="{4B262606-5106-1649-B84B-7A7FA5C46694}" destId="{BF695880-3172-874D-A124-7B5F88D613B0}" srcOrd="4" destOrd="0" presId="urn:microsoft.com/office/officeart/2005/8/layout/hierarchy6"/>
    <dgm:cxn modelId="{F239E177-4A29-D04B-984A-8487007919F6}" type="presParOf" srcId="{4B262606-5106-1649-B84B-7A7FA5C46694}" destId="{3F2E96F2-9A2B-1B46-B255-3D113D06507A}" srcOrd="5" destOrd="0" presId="urn:microsoft.com/office/officeart/2005/8/layout/hierarchy6"/>
    <dgm:cxn modelId="{05832FA6-F1BA-4145-A605-43DEB918F036}" type="presParOf" srcId="{3F2E96F2-9A2B-1B46-B255-3D113D06507A}" destId="{C234C877-D2B8-0A45-BE14-1CF7DEF22DFA}" srcOrd="0" destOrd="0" presId="urn:microsoft.com/office/officeart/2005/8/layout/hierarchy6"/>
    <dgm:cxn modelId="{D5E328C2-CD29-1741-B2E4-D8C3AAEBFC7B}" type="presParOf" srcId="{3F2E96F2-9A2B-1B46-B255-3D113D06507A}" destId="{8761EDF9-F42C-7D49-88E1-014962E91EC8}" srcOrd="1" destOrd="0" presId="urn:microsoft.com/office/officeart/2005/8/layout/hierarchy6"/>
    <dgm:cxn modelId="{D776F6D7-0CBF-4941-94A3-521FB4DD197E}" type="presParOf" srcId="{8761EDF9-F42C-7D49-88E1-014962E91EC8}" destId="{B8BA1E25-52F4-C74C-B4C3-CEEEA1E6A5B4}" srcOrd="0" destOrd="0" presId="urn:microsoft.com/office/officeart/2005/8/layout/hierarchy6"/>
    <dgm:cxn modelId="{6AB19AEB-C957-0541-AEFA-1495B3995685}" type="presParOf" srcId="{8761EDF9-F42C-7D49-88E1-014962E91EC8}" destId="{831A0967-1515-F449-A363-D4E7F69CAFC4}" srcOrd="1" destOrd="0" presId="urn:microsoft.com/office/officeart/2005/8/layout/hierarchy6"/>
    <dgm:cxn modelId="{7BC2BB6B-06BE-1F46-9B0D-C2B90E0A13C5}" type="presParOf" srcId="{831A0967-1515-F449-A363-D4E7F69CAFC4}" destId="{4BBF906F-01D8-A448-8D9F-796B5B35D5E3}" srcOrd="0" destOrd="0" presId="urn:microsoft.com/office/officeart/2005/8/layout/hierarchy6"/>
    <dgm:cxn modelId="{0E677CBB-DE11-FD45-B3EA-66D21E666966}" type="presParOf" srcId="{831A0967-1515-F449-A363-D4E7F69CAFC4}" destId="{5EF510B8-E29B-E242-B468-CA6890E5BD0A}" srcOrd="1" destOrd="0" presId="urn:microsoft.com/office/officeart/2005/8/layout/hierarchy6"/>
    <dgm:cxn modelId="{B05625CA-9DCA-C743-99D2-B5FE69AAD9BC}" type="presParOf" srcId="{8761EDF9-F42C-7D49-88E1-014962E91EC8}" destId="{6F85F71B-D02A-2E4B-8D20-26E6A2837E54}" srcOrd="2" destOrd="0" presId="urn:microsoft.com/office/officeart/2005/8/layout/hierarchy6"/>
    <dgm:cxn modelId="{E2949DDC-45F2-1048-B03F-9129D8EC7800}" type="presParOf" srcId="{8761EDF9-F42C-7D49-88E1-014962E91EC8}" destId="{34877CAD-CEB3-CE47-A4B3-CA48AD6A2063}" srcOrd="3" destOrd="0" presId="urn:microsoft.com/office/officeart/2005/8/layout/hierarchy6"/>
    <dgm:cxn modelId="{2E6B2730-CD83-0A46-BFE3-256F9A78A1C3}" type="presParOf" srcId="{34877CAD-CEB3-CE47-A4B3-CA48AD6A2063}" destId="{E6580254-3B17-EC4B-844B-F1E8E4150125}" srcOrd="0" destOrd="0" presId="urn:microsoft.com/office/officeart/2005/8/layout/hierarchy6"/>
    <dgm:cxn modelId="{B87A30C2-1EC4-D347-8D74-03C8D7A1BB46}" type="presParOf" srcId="{34877CAD-CEB3-CE47-A4B3-CA48AD6A2063}" destId="{29342D70-997C-354C-9417-3364DCDA8217}" srcOrd="1" destOrd="0" presId="urn:microsoft.com/office/officeart/2005/8/layout/hierarchy6"/>
    <dgm:cxn modelId="{23D5EBB3-BA03-5D4F-BB13-83D28B0F676D}" type="presParOf" srcId="{A03FD371-F6AB-A74F-AA3A-40419D50BA21}" destId="{4B0740BC-DBCD-D644-BAB3-8C98F8328464}" srcOrd="2" destOrd="0" presId="urn:microsoft.com/office/officeart/2005/8/layout/hierarchy6"/>
    <dgm:cxn modelId="{7A2996ED-1AF8-E64D-8307-BE57CCD32BAD}" type="presParOf" srcId="{A03FD371-F6AB-A74F-AA3A-40419D50BA21}" destId="{6CBAF84F-ACA4-5E47-B2F7-0B803388BBBE}" srcOrd="3" destOrd="0" presId="urn:microsoft.com/office/officeart/2005/8/layout/hierarchy6"/>
    <dgm:cxn modelId="{924AD674-77CD-8E42-888A-8287A4EB04A2}" type="presParOf" srcId="{6CBAF84F-ACA4-5E47-B2F7-0B803388BBBE}" destId="{7DC152B7-FAA4-1F46-A12D-DB24B48A154F}" srcOrd="0" destOrd="0" presId="urn:microsoft.com/office/officeart/2005/8/layout/hierarchy6"/>
    <dgm:cxn modelId="{C95B0953-4B5B-F843-8579-199DB12447C4}" type="presParOf" srcId="{6CBAF84F-ACA4-5E47-B2F7-0B803388BBBE}" destId="{189D1658-A8B7-1049-819D-6C455574235B}" srcOrd="1" destOrd="0" presId="urn:microsoft.com/office/officeart/2005/8/layout/hierarchy6"/>
    <dgm:cxn modelId="{530DFAA0-980C-4A43-8FA0-BEFEF0FDB7A4}" type="presParOf" srcId="{A03FD371-F6AB-A74F-AA3A-40419D50BA21}" destId="{59402823-51B4-AA48-9814-FCF897ED348E}" srcOrd="4" destOrd="0" presId="urn:microsoft.com/office/officeart/2005/8/layout/hierarchy6"/>
    <dgm:cxn modelId="{A3C8087B-2DB3-1B43-ADAB-733A0449337A}" type="presParOf" srcId="{A03FD371-F6AB-A74F-AA3A-40419D50BA21}" destId="{886446DB-B7C9-B343-8E57-6ED21DA603C1}" srcOrd="5" destOrd="0" presId="urn:microsoft.com/office/officeart/2005/8/layout/hierarchy6"/>
    <dgm:cxn modelId="{161CF3F8-C327-BD4C-95FD-A72C3D5AFCCF}" type="presParOf" srcId="{886446DB-B7C9-B343-8E57-6ED21DA603C1}" destId="{7509ACD6-EC54-8746-B476-D56AE1CB46FC}" srcOrd="0" destOrd="0" presId="urn:microsoft.com/office/officeart/2005/8/layout/hierarchy6"/>
    <dgm:cxn modelId="{007CD6CA-D67A-774B-A549-E0E39B886A2B}" type="presParOf" srcId="{886446DB-B7C9-B343-8E57-6ED21DA603C1}" destId="{74ED1435-6C96-3446-A990-576AF14D3410}" srcOrd="1" destOrd="0" presId="urn:microsoft.com/office/officeart/2005/8/layout/hierarchy6"/>
    <dgm:cxn modelId="{D0298708-285C-9149-B1FE-86A3EB7F7211}" type="presParOf" srcId="{7EF56F3B-2C92-074E-A05C-A382ABF08C69}" destId="{8E8B0239-5A98-734D-A985-7A35930B958F}" srcOrd="1" destOrd="0" presId="urn:microsoft.com/office/officeart/2005/8/layout/hierarchy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AA097EF-C32A-BF42-8139-20CB25EF0537}" type="doc">
      <dgm:prSet loTypeId="urn:microsoft.com/office/officeart/2005/8/layout/hierarchy6" loCatId="hierarchy" qsTypeId="urn:microsoft.com/office/officeart/2005/8/quickstyle/simple4" qsCatId="simple" csTypeId="urn:microsoft.com/office/officeart/2005/8/colors/accent5_3" csCatId="accent5" phldr="1"/>
      <dgm:spPr/>
      <dgm:t>
        <a:bodyPr/>
        <a:lstStyle/>
        <a:p>
          <a:endParaRPr lang="en-US"/>
        </a:p>
      </dgm:t>
    </dgm:pt>
    <dgm:pt modelId="{FB860E20-D23A-1045-AACB-0726A71EB179}">
      <dgm:prSet phldrT="[Text]" custT="1"/>
      <dgm:spPr/>
      <dgm:t>
        <a:bodyPr/>
        <a:lstStyle/>
        <a:p>
          <a:r>
            <a:rPr lang="en-US" sz="1800" dirty="0" smtClean="0"/>
            <a:t>/opt/antelope/version#</a:t>
          </a:r>
          <a:endParaRPr lang="en-US" sz="1800" dirty="0"/>
        </a:p>
      </dgm:t>
    </dgm:pt>
    <dgm:pt modelId="{AA211FE9-AAEB-5247-B09D-AC0662100BCF}" type="parTrans" cxnId="{EFB4CDFE-9F4B-5941-8414-E3CE41E48614}">
      <dgm:prSet/>
      <dgm:spPr/>
      <dgm:t>
        <a:bodyPr/>
        <a:lstStyle/>
        <a:p>
          <a:endParaRPr lang="en-US"/>
        </a:p>
      </dgm:t>
    </dgm:pt>
    <dgm:pt modelId="{C1751F89-8D2C-FB4E-854E-03B8FFC2863B}" type="sibTrans" cxnId="{EFB4CDFE-9F4B-5941-8414-E3CE41E48614}">
      <dgm:prSet/>
      <dgm:spPr/>
      <dgm:t>
        <a:bodyPr/>
        <a:lstStyle/>
        <a:p>
          <a:endParaRPr lang="en-US"/>
        </a:p>
      </dgm:t>
    </dgm:pt>
    <dgm:pt modelId="{ED31F61E-2F1B-C84C-B573-3A472178192A}">
      <dgm:prSet phldrT="[Text]" custT="1"/>
      <dgm:spPr/>
      <dgm:t>
        <a:bodyPr/>
        <a:lstStyle/>
        <a:p>
          <a:r>
            <a:rPr lang="en-US" sz="1800" dirty="0" smtClean="0"/>
            <a:t>data</a:t>
          </a:r>
          <a:endParaRPr lang="en-US" sz="1800" dirty="0"/>
        </a:p>
      </dgm:t>
    </dgm:pt>
    <dgm:pt modelId="{89DFAB5B-E3F2-6F4D-9229-BFB3CC587E0B}" type="parTrans" cxnId="{020FD251-2B09-DB4C-BD13-382FF762D4CE}">
      <dgm:prSet/>
      <dgm:spPr/>
      <dgm:t>
        <a:bodyPr/>
        <a:lstStyle/>
        <a:p>
          <a:endParaRPr lang="en-US"/>
        </a:p>
      </dgm:t>
    </dgm:pt>
    <dgm:pt modelId="{3A8DD248-98D5-AD40-A820-B07236E01425}" type="sibTrans" cxnId="{020FD251-2B09-DB4C-BD13-382FF762D4CE}">
      <dgm:prSet/>
      <dgm:spPr/>
      <dgm:t>
        <a:bodyPr/>
        <a:lstStyle/>
        <a:p>
          <a:endParaRPr lang="en-US"/>
        </a:p>
      </dgm:t>
    </dgm:pt>
    <dgm:pt modelId="{6B6596A5-3AC2-9A44-80C3-6D5036F34AA7}">
      <dgm:prSet phldrT="[Text]" custT="1"/>
      <dgm:spPr/>
      <dgm:t>
        <a:bodyPr/>
        <a:lstStyle/>
        <a:p>
          <a:r>
            <a:rPr lang="en-US" sz="1800" dirty="0" err="1" smtClean="0"/>
            <a:t>pf</a:t>
          </a:r>
          <a:endParaRPr lang="en-US" sz="1800" dirty="0"/>
        </a:p>
      </dgm:t>
    </dgm:pt>
    <dgm:pt modelId="{46263EF8-82D6-7442-B8D6-381985E3101E}" type="parTrans" cxnId="{34154954-523C-344A-A7F1-B901F10EBC43}">
      <dgm:prSet/>
      <dgm:spPr/>
      <dgm:t>
        <a:bodyPr/>
        <a:lstStyle/>
        <a:p>
          <a:endParaRPr lang="en-US"/>
        </a:p>
      </dgm:t>
    </dgm:pt>
    <dgm:pt modelId="{7B3A05B0-2EE9-3345-B28B-5C8EBB02E339}" type="sibTrans" cxnId="{34154954-523C-344A-A7F1-B901F10EBC43}">
      <dgm:prSet/>
      <dgm:spPr/>
      <dgm:t>
        <a:bodyPr/>
        <a:lstStyle/>
        <a:p>
          <a:endParaRPr lang="en-US"/>
        </a:p>
      </dgm:t>
    </dgm:pt>
    <dgm:pt modelId="{C64C787B-4060-8E43-887D-17932F8CCECD}">
      <dgm:prSet phldrT="[Text]" custT="1"/>
      <dgm:spPr/>
      <dgm:t>
        <a:bodyPr/>
        <a:lstStyle/>
        <a:p>
          <a:r>
            <a:rPr lang="en-US" sz="1800" dirty="0" smtClean="0"/>
            <a:t>bin</a:t>
          </a:r>
          <a:endParaRPr lang="en-US" sz="1800" dirty="0"/>
        </a:p>
      </dgm:t>
    </dgm:pt>
    <dgm:pt modelId="{A8DFE92C-325C-CB4E-8D59-E9217B042DA5}" type="parTrans" cxnId="{D67AEB19-AA43-414F-BA8A-50DE39379C03}">
      <dgm:prSet/>
      <dgm:spPr/>
      <dgm:t>
        <a:bodyPr/>
        <a:lstStyle/>
        <a:p>
          <a:endParaRPr lang="en-US"/>
        </a:p>
      </dgm:t>
    </dgm:pt>
    <dgm:pt modelId="{041F36E3-2225-5A45-8F26-CF60B0EC8650}" type="sibTrans" cxnId="{D67AEB19-AA43-414F-BA8A-50DE39379C03}">
      <dgm:prSet/>
      <dgm:spPr/>
      <dgm:t>
        <a:bodyPr/>
        <a:lstStyle/>
        <a:p>
          <a:endParaRPr lang="en-US"/>
        </a:p>
      </dgm:t>
    </dgm:pt>
    <dgm:pt modelId="{F9713E61-FB15-8941-9C9D-B3AD1AC3EE4D}">
      <dgm:prSet phldrT="[Text]" custT="1"/>
      <dgm:spPr/>
      <dgm:t>
        <a:bodyPr/>
        <a:lstStyle/>
        <a:p>
          <a:r>
            <a:rPr lang="en-US" sz="1800" dirty="0" err="1" smtClean="0"/>
            <a:t>Setup.(c)sh</a:t>
          </a:r>
          <a:endParaRPr lang="en-US" sz="1800" dirty="0"/>
        </a:p>
      </dgm:t>
    </dgm:pt>
    <dgm:pt modelId="{DCA9B045-EA17-294F-894C-4F51EC29EAB0}" type="parTrans" cxnId="{55FEF0C8-5734-2A40-9E35-B0FD39F75C10}">
      <dgm:prSet/>
      <dgm:spPr/>
      <dgm:t>
        <a:bodyPr/>
        <a:lstStyle/>
        <a:p>
          <a:endParaRPr lang="en-US"/>
        </a:p>
      </dgm:t>
    </dgm:pt>
    <dgm:pt modelId="{7FA729A0-A94A-9845-B8AA-2CB452EB7F46}" type="sibTrans" cxnId="{55FEF0C8-5734-2A40-9E35-B0FD39F75C10}">
      <dgm:prSet/>
      <dgm:spPr/>
      <dgm:t>
        <a:bodyPr/>
        <a:lstStyle/>
        <a:p>
          <a:endParaRPr lang="en-US"/>
        </a:p>
      </dgm:t>
    </dgm:pt>
    <dgm:pt modelId="{529930B7-03C9-BF4B-889A-2D1ACA78F7C7}">
      <dgm:prSet phldrT="[Text]" custT="1"/>
      <dgm:spPr/>
      <dgm:t>
        <a:bodyPr/>
        <a:lstStyle/>
        <a:p>
          <a:r>
            <a:rPr lang="en-US" sz="1800" dirty="0" smtClean="0"/>
            <a:t>responses</a:t>
          </a:r>
          <a:endParaRPr lang="en-US" sz="1800" dirty="0"/>
        </a:p>
      </dgm:t>
    </dgm:pt>
    <dgm:pt modelId="{04CFFAE7-57CF-F94A-81DC-50B606DB8FF9}" type="parTrans" cxnId="{5E07E2A6-520D-004F-BDA4-1E1B84B846BC}">
      <dgm:prSet/>
      <dgm:spPr/>
      <dgm:t>
        <a:bodyPr/>
        <a:lstStyle/>
        <a:p>
          <a:endParaRPr lang="en-US"/>
        </a:p>
      </dgm:t>
    </dgm:pt>
    <dgm:pt modelId="{5E94D548-35E1-C641-B848-24F3FCAAD35F}" type="sibTrans" cxnId="{5E07E2A6-520D-004F-BDA4-1E1B84B846BC}">
      <dgm:prSet/>
      <dgm:spPr/>
      <dgm:t>
        <a:bodyPr/>
        <a:lstStyle/>
        <a:p>
          <a:endParaRPr lang="en-US"/>
        </a:p>
      </dgm:t>
    </dgm:pt>
    <dgm:pt modelId="{4E35A2C3-F70E-BC46-B509-E6944628543E}">
      <dgm:prSet phldrT="[Text]" custT="1"/>
      <dgm:spPr/>
      <dgm:t>
        <a:bodyPr/>
        <a:lstStyle/>
        <a:p>
          <a:r>
            <a:rPr lang="en-US" sz="1800" dirty="0" smtClean="0"/>
            <a:t>instruments</a:t>
          </a:r>
          <a:endParaRPr lang="en-US" sz="1800" dirty="0"/>
        </a:p>
      </dgm:t>
    </dgm:pt>
    <dgm:pt modelId="{644C67D4-E35D-D746-99BD-EC0A2804580C}" type="parTrans" cxnId="{A207BE89-9582-A249-AF32-463713B4DCDD}">
      <dgm:prSet/>
      <dgm:spPr/>
      <dgm:t>
        <a:bodyPr/>
        <a:lstStyle/>
        <a:p>
          <a:endParaRPr lang="en-US"/>
        </a:p>
      </dgm:t>
    </dgm:pt>
    <dgm:pt modelId="{D626CF0A-E729-FF4F-879F-878195980466}" type="sibTrans" cxnId="{A207BE89-9582-A249-AF32-463713B4DCDD}">
      <dgm:prSet/>
      <dgm:spPr/>
      <dgm:t>
        <a:bodyPr/>
        <a:lstStyle/>
        <a:p>
          <a:endParaRPr lang="en-US"/>
        </a:p>
      </dgm:t>
    </dgm:pt>
    <dgm:pt modelId="{A2BEEB76-8EE8-D84C-B8B3-85C9ADADF620}">
      <dgm:prSet phldrT="[Text]" custT="1"/>
      <dgm:spPr/>
      <dgm:t>
        <a:bodyPr/>
        <a:lstStyle/>
        <a:p>
          <a:r>
            <a:rPr lang="en-US" sz="1800" dirty="0" smtClean="0"/>
            <a:t>sensors</a:t>
          </a:r>
          <a:endParaRPr lang="en-US" sz="1800" dirty="0"/>
        </a:p>
      </dgm:t>
    </dgm:pt>
    <dgm:pt modelId="{1A44F784-C12A-8D42-AD12-00A08818EDCF}" type="parTrans" cxnId="{0825DE95-E054-3E4E-9035-71924A615F51}">
      <dgm:prSet/>
      <dgm:spPr/>
      <dgm:t>
        <a:bodyPr/>
        <a:lstStyle/>
        <a:p>
          <a:endParaRPr lang="en-US"/>
        </a:p>
      </dgm:t>
    </dgm:pt>
    <dgm:pt modelId="{94D3279D-4AAA-A147-A7FB-DC2B4B1F05EE}" type="sibTrans" cxnId="{0825DE95-E054-3E4E-9035-71924A615F51}">
      <dgm:prSet/>
      <dgm:spPr/>
      <dgm:t>
        <a:bodyPr/>
        <a:lstStyle/>
        <a:p>
          <a:endParaRPr lang="en-US"/>
        </a:p>
      </dgm:t>
    </dgm:pt>
    <dgm:pt modelId="{C8FEB5B3-F638-4343-A5F4-D79323F4B4DA}">
      <dgm:prSet phldrT="[Text]" custT="1"/>
      <dgm:spPr/>
      <dgm:t>
        <a:bodyPr/>
        <a:lstStyle/>
        <a:p>
          <a:r>
            <a:rPr lang="en-US" sz="1800" dirty="0" err="1" smtClean="0"/>
            <a:t>dataloggers</a:t>
          </a:r>
          <a:endParaRPr lang="en-US" sz="1800" dirty="0"/>
        </a:p>
      </dgm:t>
    </dgm:pt>
    <dgm:pt modelId="{FC34850D-6D59-0347-8C5E-A237A5497AFD}" type="parTrans" cxnId="{7E6F0433-D8C4-5E49-A8FF-721307FADB1C}">
      <dgm:prSet/>
      <dgm:spPr/>
      <dgm:t>
        <a:bodyPr/>
        <a:lstStyle/>
        <a:p>
          <a:endParaRPr lang="en-US"/>
        </a:p>
      </dgm:t>
    </dgm:pt>
    <dgm:pt modelId="{EF4B8918-F81A-434D-9C4C-18FE010B1829}" type="sibTrans" cxnId="{7E6F0433-D8C4-5E49-A8FF-721307FADB1C}">
      <dgm:prSet/>
      <dgm:spPr/>
      <dgm:t>
        <a:bodyPr/>
        <a:lstStyle/>
        <a:p>
          <a:endParaRPr lang="en-US"/>
        </a:p>
      </dgm:t>
    </dgm:pt>
    <dgm:pt modelId="{7EF56F3B-2C92-074E-A05C-A382ABF08C69}" type="pres">
      <dgm:prSet presAssocID="{DAA097EF-C32A-BF42-8139-20CB25EF0537}" presName="mainComposite" presStyleCnt="0">
        <dgm:presLayoutVars>
          <dgm:chPref val="1"/>
          <dgm:dir/>
          <dgm:animOne val="branch"/>
          <dgm:animLvl val="lvl"/>
          <dgm:resizeHandles val="exact"/>
        </dgm:presLayoutVars>
      </dgm:prSet>
      <dgm:spPr/>
      <dgm:t>
        <a:bodyPr/>
        <a:lstStyle/>
        <a:p>
          <a:endParaRPr lang="en-US"/>
        </a:p>
      </dgm:t>
    </dgm:pt>
    <dgm:pt modelId="{F4E45959-C66A-5A48-A3CB-743141ED7552}" type="pres">
      <dgm:prSet presAssocID="{DAA097EF-C32A-BF42-8139-20CB25EF0537}" presName="hierFlow" presStyleCnt="0"/>
      <dgm:spPr/>
    </dgm:pt>
    <dgm:pt modelId="{3BE6EFA2-3FA9-F24A-9762-F96766019B2E}" type="pres">
      <dgm:prSet presAssocID="{DAA097EF-C32A-BF42-8139-20CB25EF0537}" presName="hierChild1" presStyleCnt="0">
        <dgm:presLayoutVars>
          <dgm:chPref val="1"/>
          <dgm:animOne val="branch"/>
          <dgm:animLvl val="lvl"/>
        </dgm:presLayoutVars>
      </dgm:prSet>
      <dgm:spPr/>
    </dgm:pt>
    <dgm:pt modelId="{9416751C-75D4-FE4C-9FC7-FBA400BF7F3D}" type="pres">
      <dgm:prSet presAssocID="{FB860E20-D23A-1045-AACB-0726A71EB179}" presName="Name14" presStyleCnt="0"/>
      <dgm:spPr/>
    </dgm:pt>
    <dgm:pt modelId="{47635713-EF02-5A44-ABDD-E11F85EEFDAF}" type="pres">
      <dgm:prSet presAssocID="{FB860E20-D23A-1045-AACB-0726A71EB179}" presName="level1Shape" presStyleLbl="node0" presStyleIdx="0" presStyleCnt="1" custScaleX="382330" custLinFactNeighborX="-2112" custLinFactNeighborY="-4182">
        <dgm:presLayoutVars>
          <dgm:chPref val="3"/>
        </dgm:presLayoutVars>
      </dgm:prSet>
      <dgm:spPr/>
      <dgm:t>
        <a:bodyPr/>
        <a:lstStyle/>
        <a:p>
          <a:endParaRPr lang="en-US"/>
        </a:p>
      </dgm:t>
    </dgm:pt>
    <dgm:pt modelId="{A03FD371-F6AB-A74F-AA3A-40419D50BA21}" type="pres">
      <dgm:prSet presAssocID="{FB860E20-D23A-1045-AACB-0726A71EB179}" presName="hierChild2" presStyleCnt="0"/>
      <dgm:spPr/>
    </dgm:pt>
    <dgm:pt modelId="{AA82A8CA-D3B8-0344-8ED4-4CDDD969D89E}" type="pres">
      <dgm:prSet presAssocID="{89DFAB5B-E3F2-6F4D-9229-BFB3CC587E0B}" presName="Name19" presStyleLbl="parChTrans1D2" presStyleIdx="0" presStyleCnt="3"/>
      <dgm:spPr/>
      <dgm:t>
        <a:bodyPr/>
        <a:lstStyle/>
        <a:p>
          <a:endParaRPr lang="en-US"/>
        </a:p>
      </dgm:t>
    </dgm:pt>
    <dgm:pt modelId="{02BFF705-70D2-F548-870B-A727E21C8C09}" type="pres">
      <dgm:prSet presAssocID="{ED31F61E-2F1B-C84C-B573-3A472178192A}" presName="Name21" presStyleCnt="0"/>
      <dgm:spPr/>
    </dgm:pt>
    <dgm:pt modelId="{4891DD53-F9DC-1F41-92A3-BE272D293B63}" type="pres">
      <dgm:prSet presAssocID="{ED31F61E-2F1B-C84C-B573-3A472178192A}" presName="level2Shape" presStyleLbl="node2" presStyleIdx="0" presStyleCnt="3"/>
      <dgm:spPr/>
      <dgm:t>
        <a:bodyPr/>
        <a:lstStyle/>
        <a:p>
          <a:endParaRPr lang="en-US"/>
        </a:p>
      </dgm:t>
    </dgm:pt>
    <dgm:pt modelId="{4B262606-5106-1649-B84B-7A7FA5C46694}" type="pres">
      <dgm:prSet presAssocID="{ED31F61E-2F1B-C84C-B573-3A472178192A}" presName="hierChild3" presStyleCnt="0"/>
      <dgm:spPr/>
    </dgm:pt>
    <dgm:pt modelId="{13F89F7E-BA32-0648-ADEC-9C1AB4254BE9}" type="pres">
      <dgm:prSet presAssocID="{46263EF8-82D6-7442-B8D6-381985E3101E}" presName="Name19" presStyleLbl="parChTrans1D3" presStyleIdx="0" presStyleCnt="3"/>
      <dgm:spPr/>
      <dgm:t>
        <a:bodyPr/>
        <a:lstStyle/>
        <a:p>
          <a:endParaRPr lang="en-US"/>
        </a:p>
      </dgm:t>
    </dgm:pt>
    <dgm:pt modelId="{EC076599-2539-8741-8DAE-C0C372CA1026}" type="pres">
      <dgm:prSet presAssocID="{6B6596A5-3AC2-9A44-80C3-6D5036F34AA7}" presName="Name21" presStyleCnt="0"/>
      <dgm:spPr/>
    </dgm:pt>
    <dgm:pt modelId="{77901005-2CCE-FD43-A84B-19CACE1DC8A4}" type="pres">
      <dgm:prSet presAssocID="{6B6596A5-3AC2-9A44-80C3-6D5036F34AA7}" presName="level2Shape" presStyleLbl="node3" presStyleIdx="0" presStyleCnt="3" custLinFactNeighborX="-484" custLinFactNeighborY="-18319"/>
      <dgm:spPr/>
      <dgm:t>
        <a:bodyPr/>
        <a:lstStyle/>
        <a:p>
          <a:endParaRPr lang="en-US"/>
        </a:p>
      </dgm:t>
    </dgm:pt>
    <dgm:pt modelId="{AC376B5E-461F-1748-B9DA-87DB709060B5}" type="pres">
      <dgm:prSet presAssocID="{6B6596A5-3AC2-9A44-80C3-6D5036F34AA7}" presName="hierChild3" presStyleCnt="0"/>
      <dgm:spPr/>
    </dgm:pt>
    <dgm:pt modelId="{1D023238-E624-2946-B192-84C753428974}" type="pres">
      <dgm:prSet presAssocID="{04CFFAE7-57CF-F94A-81DC-50B606DB8FF9}" presName="Name19" presStyleLbl="parChTrans1D3" presStyleIdx="1" presStyleCnt="3"/>
      <dgm:spPr/>
      <dgm:t>
        <a:bodyPr/>
        <a:lstStyle/>
        <a:p>
          <a:endParaRPr lang="en-US"/>
        </a:p>
      </dgm:t>
    </dgm:pt>
    <dgm:pt modelId="{0037DD29-C846-2A4E-BA95-6506F4D3629C}" type="pres">
      <dgm:prSet presAssocID="{529930B7-03C9-BF4B-889A-2D1ACA78F7C7}" presName="Name21" presStyleCnt="0"/>
      <dgm:spPr/>
    </dgm:pt>
    <dgm:pt modelId="{92C008A7-ADA2-E840-9DDE-0F86BE09A7E2}" type="pres">
      <dgm:prSet presAssocID="{529930B7-03C9-BF4B-889A-2D1ACA78F7C7}" presName="level2Shape" presStyleLbl="node3" presStyleIdx="1" presStyleCnt="3" custScaleX="175658"/>
      <dgm:spPr/>
      <dgm:t>
        <a:bodyPr/>
        <a:lstStyle/>
        <a:p>
          <a:endParaRPr lang="en-US"/>
        </a:p>
      </dgm:t>
    </dgm:pt>
    <dgm:pt modelId="{97A1119C-2F23-924F-8F3D-34BAD484F54A}" type="pres">
      <dgm:prSet presAssocID="{529930B7-03C9-BF4B-889A-2D1ACA78F7C7}" presName="hierChild3" presStyleCnt="0"/>
      <dgm:spPr/>
    </dgm:pt>
    <dgm:pt modelId="{BF695880-3172-874D-A124-7B5F88D613B0}" type="pres">
      <dgm:prSet presAssocID="{644C67D4-E35D-D746-99BD-EC0A2804580C}" presName="Name19" presStyleLbl="parChTrans1D3" presStyleIdx="2" presStyleCnt="3"/>
      <dgm:spPr/>
      <dgm:t>
        <a:bodyPr/>
        <a:lstStyle/>
        <a:p>
          <a:endParaRPr lang="en-US"/>
        </a:p>
      </dgm:t>
    </dgm:pt>
    <dgm:pt modelId="{3F2E96F2-9A2B-1B46-B255-3D113D06507A}" type="pres">
      <dgm:prSet presAssocID="{4E35A2C3-F70E-BC46-B509-E6944628543E}" presName="Name21" presStyleCnt="0"/>
      <dgm:spPr/>
    </dgm:pt>
    <dgm:pt modelId="{C234C877-D2B8-0A45-BE14-1CF7DEF22DFA}" type="pres">
      <dgm:prSet presAssocID="{4E35A2C3-F70E-BC46-B509-E6944628543E}" presName="level2Shape" presStyleLbl="node3" presStyleIdx="2" presStyleCnt="3" custScaleX="195040"/>
      <dgm:spPr/>
      <dgm:t>
        <a:bodyPr/>
        <a:lstStyle/>
        <a:p>
          <a:endParaRPr lang="en-US"/>
        </a:p>
      </dgm:t>
    </dgm:pt>
    <dgm:pt modelId="{8761EDF9-F42C-7D49-88E1-014962E91EC8}" type="pres">
      <dgm:prSet presAssocID="{4E35A2C3-F70E-BC46-B509-E6944628543E}" presName="hierChild3" presStyleCnt="0"/>
      <dgm:spPr/>
    </dgm:pt>
    <dgm:pt modelId="{B8BA1E25-52F4-C74C-B4C3-CEEEA1E6A5B4}" type="pres">
      <dgm:prSet presAssocID="{1A44F784-C12A-8D42-AD12-00A08818EDCF}" presName="Name19" presStyleLbl="parChTrans1D4" presStyleIdx="0" presStyleCnt="2"/>
      <dgm:spPr/>
      <dgm:t>
        <a:bodyPr/>
        <a:lstStyle/>
        <a:p>
          <a:endParaRPr lang="en-US"/>
        </a:p>
      </dgm:t>
    </dgm:pt>
    <dgm:pt modelId="{831A0967-1515-F449-A363-D4E7F69CAFC4}" type="pres">
      <dgm:prSet presAssocID="{A2BEEB76-8EE8-D84C-B8B3-85C9ADADF620}" presName="Name21" presStyleCnt="0"/>
      <dgm:spPr/>
    </dgm:pt>
    <dgm:pt modelId="{4BBF906F-01D8-A448-8D9F-796B5B35D5E3}" type="pres">
      <dgm:prSet presAssocID="{A2BEEB76-8EE8-D84C-B8B3-85C9ADADF620}" presName="level2Shape" presStyleLbl="node4" presStyleIdx="0" presStyleCnt="2" custScaleX="145833"/>
      <dgm:spPr/>
      <dgm:t>
        <a:bodyPr/>
        <a:lstStyle/>
        <a:p>
          <a:endParaRPr lang="en-US"/>
        </a:p>
      </dgm:t>
    </dgm:pt>
    <dgm:pt modelId="{5EF510B8-E29B-E242-B468-CA6890E5BD0A}" type="pres">
      <dgm:prSet presAssocID="{A2BEEB76-8EE8-D84C-B8B3-85C9ADADF620}" presName="hierChild3" presStyleCnt="0"/>
      <dgm:spPr/>
    </dgm:pt>
    <dgm:pt modelId="{6F85F71B-D02A-2E4B-8D20-26E6A2837E54}" type="pres">
      <dgm:prSet presAssocID="{FC34850D-6D59-0347-8C5E-A237A5497AFD}" presName="Name19" presStyleLbl="parChTrans1D4" presStyleIdx="1" presStyleCnt="2"/>
      <dgm:spPr/>
      <dgm:t>
        <a:bodyPr/>
        <a:lstStyle/>
        <a:p>
          <a:endParaRPr lang="en-US"/>
        </a:p>
      </dgm:t>
    </dgm:pt>
    <dgm:pt modelId="{34877CAD-CEB3-CE47-A4B3-CA48AD6A2063}" type="pres">
      <dgm:prSet presAssocID="{C8FEB5B3-F638-4343-A5F4-D79323F4B4DA}" presName="Name21" presStyleCnt="0"/>
      <dgm:spPr/>
    </dgm:pt>
    <dgm:pt modelId="{E6580254-3B17-EC4B-844B-F1E8E4150125}" type="pres">
      <dgm:prSet presAssocID="{C8FEB5B3-F638-4343-A5F4-D79323F4B4DA}" presName="level2Shape" presStyleLbl="node4" presStyleIdx="1" presStyleCnt="2" custScaleX="145833"/>
      <dgm:spPr/>
      <dgm:t>
        <a:bodyPr/>
        <a:lstStyle/>
        <a:p>
          <a:endParaRPr lang="en-US"/>
        </a:p>
      </dgm:t>
    </dgm:pt>
    <dgm:pt modelId="{29342D70-997C-354C-9417-3364DCDA8217}" type="pres">
      <dgm:prSet presAssocID="{C8FEB5B3-F638-4343-A5F4-D79323F4B4DA}" presName="hierChild3" presStyleCnt="0"/>
      <dgm:spPr/>
    </dgm:pt>
    <dgm:pt modelId="{4B0740BC-DBCD-D644-BAB3-8C98F8328464}" type="pres">
      <dgm:prSet presAssocID="{A8DFE92C-325C-CB4E-8D59-E9217B042DA5}" presName="Name19" presStyleLbl="parChTrans1D2" presStyleIdx="1" presStyleCnt="3"/>
      <dgm:spPr/>
      <dgm:t>
        <a:bodyPr/>
        <a:lstStyle/>
        <a:p>
          <a:endParaRPr lang="en-US"/>
        </a:p>
      </dgm:t>
    </dgm:pt>
    <dgm:pt modelId="{6CBAF84F-ACA4-5E47-B2F7-0B803388BBBE}" type="pres">
      <dgm:prSet presAssocID="{C64C787B-4060-8E43-887D-17932F8CCECD}" presName="Name21" presStyleCnt="0"/>
      <dgm:spPr/>
    </dgm:pt>
    <dgm:pt modelId="{7DC152B7-FAA4-1F46-A12D-DB24B48A154F}" type="pres">
      <dgm:prSet presAssocID="{C64C787B-4060-8E43-887D-17932F8CCECD}" presName="level2Shape" presStyleLbl="node2" presStyleIdx="1" presStyleCnt="3"/>
      <dgm:spPr/>
      <dgm:t>
        <a:bodyPr/>
        <a:lstStyle/>
        <a:p>
          <a:endParaRPr lang="en-US"/>
        </a:p>
      </dgm:t>
    </dgm:pt>
    <dgm:pt modelId="{189D1658-A8B7-1049-819D-6C455574235B}" type="pres">
      <dgm:prSet presAssocID="{C64C787B-4060-8E43-887D-17932F8CCECD}" presName="hierChild3" presStyleCnt="0"/>
      <dgm:spPr/>
    </dgm:pt>
    <dgm:pt modelId="{59402823-51B4-AA48-9814-FCF897ED348E}" type="pres">
      <dgm:prSet presAssocID="{DCA9B045-EA17-294F-894C-4F51EC29EAB0}" presName="Name19" presStyleLbl="parChTrans1D2" presStyleIdx="2" presStyleCnt="3"/>
      <dgm:spPr/>
      <dgm:t>
        <a:bodyPr/>
        <a:lstStyle/>
        <a:p>
          <a:endParaRPr lang="en-US"/>
        </a:p>
      </dgm:t>
    </dgm:pt>
    <dgm:pt modelId="{886446DB-B7C9-B343-8E57-6ED21DA603C1}" type="pres">
      <dgm:prSet presAssocID="{F9713E61-FB15-8941-9C9D-B3AD1AC3EE4D}" presName="Name21" presStyleCnt="0"/>
      <dgm:spPr/>
    </dgm:pt>
    <dgm:pt modelId="{7509ACD6-EC54-8746-B476-D56AE1CB46FC}" type="pres">
      <dgm:prSet presAssocID="{F9713E61-FB15-8941-9C9D-B3AD1AC3EE4D}" presName="level2Shape" presStyleLbl="node2" presStyleIdx="2" presStyleCnt="3" custScaleX="155781"/>
      <dgm:spPr/>
      <dgm:t>
        <a:bodyPr/>
        <a:lstStyle/>
        <a:p>
          <a:endParaRPr lang="en-US"/>
        </a:p>
      </dgm:t>
    </dgm:pt>
    <dgm:pt modelId="{74ED1435-6C96-3446-A990-576AF14D3410}" type="pres">
      <dgm:prSet presAssocID="{F9713E61-FB15-8941-9C9D-B3AD1AC3EE4D}" presName="hierChild3" presStyleCnt="0"/>
      <dgm:spPr/>
    </dgm:pt>
    <dgm:pt modelId="{8E8B0239-5A98-734D-A985-7A35930B958F}" type="pres">
      <dgm:prSet presAssocID="{DAA097EF-C32A-BF42-8139-20CB25EF0537}" presName="bgShapesFlow" presStyleCnt="0"/>
      <dgm:spPr/>
    </dgm:pt>
  </dgm:ptLst>
  <dgm:cxnLst>
    <dgm:cxn modelId="{D1825708-60B1-EA43-A9EC-101DF7F45A9C}" type="presOf" srcId="{04CFFAE7-57CF-F94A-81DC-50B606DB8FF9}" destId="{1D023238-E624-2946-B192-84C753428974}" srcOrd="0" destOrd="0" presId="urn:microsoft.com/office/officeart/2005/8/layout/hierarchy6"/>
    <dgm:cxn modelId="{F9D246D7-8C22-BE4B-AD19-935E7099ADE5}" type="presOf" srcId="{A2BEEB76-8EE8-D84C-B8B3-85C9ADADF620}" destId="{4BBF906F-01D8-A448-8D9F-796B5B35D5E3}" srcOrd="0" destOrd="0" presId="urn:microsoft.com/office/officeart/2005/8/layout/hierarchy6"/>
    <dgm:cxn modelId="{3DF04A27-8961-0E4D-9509-1C582BC57C17}" type="presOf" srcId="{FB860E20-D23A-1045-AACB-0726A71EB179}" destId="{47635713-EF02-5A44-ABDD-E11F85EEFDAF}" srcOrd="0" destOrd="0" presId="urn:microsoft.com/office/officeart/2005/8/layout/hierarchy6"/>
    <dgm:cxn modelId="{9DE14389-C05C-EA40-92C2-88F8B30BAC8F}" type="presOf" srcId="{DCA9B045-EA17-294F-894C-4F51EC29EAB0}" destId="{59402823-51B4-AA48-9814-FCF897ED348E}" srcOrd="0" destOrd="0" presId="urn:microsoft.com/office/officeart/2005/8/layout/hierarchy6"/>
    <dgm:cxn modelId="{1AC25CFB-E7E1-7D48-BC8F-615AD7E9664A}" type="presOf" srcId="{F9713E61-FB15-8941-9C9D-B3AD1AC3EE4D}" destId="{7509ACD6-EC54-8746-B476-D56AE1CB46FC}" srcOrd="0" destOrd="0" presId="urn:microsoft.com/office/officeart/2005/8/layout/hierarchy6"/>
    <dgm:cxn modelId="{E3739C2B-3B50-C24A-B416-DD98F0B08191}" type="presOf" srcId="{529930B7-03C9-BF4B-889A-2D1ACA78F7C7}" destId="{92C008A7-ADA2-E840-9DDE-0F86BE09A7E2}" srcOrd="0" destOrd="0" presId="urn:microsoft.com/office/officeart/2005/8/layout/hierarchy6"/>
    <dgm:cxn modelId="{34154954-523C-344A-A7F1-B901F10EBC43}" srcId="{ED31F61E-2F1B-C84C-B573-3A472178192A}" destId="{6B6596A5-3AC2-9A44-80C3-6D5036F34AA7}" srcOrd="0" destOrd="0" parTransId="{46263EF8-82D6-7442-B8D6-381985E3101E}" sibTransId="{7B3A05B0-2EE9-3345-B28B-5C8EBB02E339}"/>
    <dgm:cxn modelId="{D67AEB19-AA43-414F-BA8A-50DE39379C03}" srcId="{FB860E20-D23A-1045-AACB-0726A71EB179}" destId="{C64C787B-4060-8E43-887D-17932F8CCECD}" srcOrd="1" destOrd="0" parTransId="{A8DFE92C-325C-CB4E-8D59-E9217B042DA5}" sibTransId="{041F36E3-2225-5A45-8F26-CF60B0EC8650}"/>
    <dgm:cxn modelId="{7E6F0433-D8C4-5E49-A8FF-721307FADB1C}" srcId="{4E35A2C3-F70E-BC46-B509-E6944628543E}" destId="{C8FEB5B3-F638-4343-A5F4-D79323F4B4DA}" srcOrd="1" destOrd="0" parTransId="{FC34850D-6D59-0347-8C5E-A237A5497AFD}" sibTransId="{EF4B8918-F81A-434D-9C4C-18FE010B1829}"/>
    <dgm:cxn modelId="{20E0423A-BF3B-6841-B8B1-E0CC1B4B18C3}" type="presOf" srcId="{6B6596A5-3AC2-9A44-80C3-6D5036F34AA7}" destId="{77901005-2CCE-FD43-A84B-19CACE1DC8A4}" srcOrd="0" destOrd="0" presId="urn:microsoft.com/office/officeart/2005/8/layout/hierarchy6"/>
    <dgm:cxn modelId="{0312B02B-A069-A14C-B5EF-72811F3B3BFE}" type="presOf" srcId="{FC34850D-6D59-0347-8C5E-A237A5497AFD}" destId="{6F85F71B-D02A-2E4B-8D20-26E6A2837E54}" srcOrd="0" destOrd="0" presId="urn:microsoft.com/office/officeart/2005/8/layout/hierarchy6"/>
    <dgm:cxn modelId="{23A1356C-FF16-D046-A10E-7B3E24B086B6}" type="presOf" srcId="{1A44F784-C12A-8D42-AD12-00A08818EDCF}" destId="{B8BA1E25-52F4-C74C-B4C3-CEEEA1E6A5B4}" srcOrd="0" destOrd="0" presId="urn:microsoft.com/office/officeart/2005/8/layout/hierarchy6"/>
    <dgm:cxn modelId="{EFB4CDFE-9F4B-5941-8414-E3CE41E48614}" srcId="{DAA097EF-C32A-BF42-8139-20CB25EF0537}" destId="{FB860E20-D23A-1045-AACB-0726A71EB179}" srcOrd="0" destOrd="0" parTransId="{AA211FE9-AAEB-5247-B09D-AC0662100BCF}" sibTransId="{C1751F89-8D2C-FB4E-854E-03B8FFC2863B}"/>
    <dgm:cxn modelId="{A207BE89-9582-A249-AF32-463713B4DCDD}" srcId="{ED31F61E-2F1B-C84C-B573-3A472178192A}" destId="{4E35A2C3-F70E-BC46-B509-E6944628543E}" srcOrd="2" destOrd="0" parTransId="{644C67D4-E35D-D746-99BD-EC0A2804580C}" sibTransId="{D626CF0A-E729-FF4F-879F-878195980466}"/>
    <dgm:cxn modelId="{8AE41878-C3AD-A649-A87B-2EB7B6FB2EB4}" type="presOf" srcId="{644C67D4-E35D-D746-99BD-EC0A2804580C}" destId="{BF695880-3172-874D-A124-7B5F88D613B0}" srcOrd="0" destOrd="0" presId="urn:microsoft.com/office/officeart/2005/8/layout/hierarchy6"/>
    <dgm:cxn modelId="{020FD251-2B09-DB4C-BD13-382FF762D4CE}" srcId="{FB860E20-D23A-1045-AACB-0726A71EB179}" destId="{ED31F61E-2F1B-C84C-B573-3A472178192A}" srcOrd="0" destOrd="0" parTransId="{89DFAB5B-E3F2-6F4D-9229-BFB3CC587E0B}" sibTransId="{3A8DD248-98D5-AD40-A820-B07236E01425}"/>
    <dgm:cxn modelId="{28012609-20BF-5744-92C5-135C794CA39E}" type="presOf" srcId="{C8FEB5B3-F638-4343-A5F4-D79323F4B4DA}" destId="{E6580254-3B17-EC4B-844B-F1E8E4150125}" srcOrd="0" destOrd="0" presId="urn:microsoft.com/office/officeart/2005/8/layout/hierarchy6"/>
    <dgm:cxn modelId="{B70311BD-C127-8247-858A-BBB1259B42AF}" type="presOf" srcId="{4E35A2C3-F70E-BC46-B509-E6944628543E}" destId="{C234C877-D2B8-0A45-BE14-1CF7DEF22DFA}" srcOrd="0" destOrd="0" presId="urn:microsoft.com/office/officeart/2005/8/layout/hierarchy6"/>
    <dgm:cxn modelId="{EF75BD9F-08BC-D346-B528-8270FC2CE2D2}" type="presOf" srcId="{DAA097EF-C32A-BF42-8139-20CB25EF0537}" destId="{7EF56F3B-2C92-074E-A05C-A382ABF08C69}" srcOrd="0" destOrd="0" presId="urn:microsoft.com/office/officeart/2005/8/layout/hierarchy6"/>
    <dgm:cxn modelId="{9AD676DC-FE1F-6244-8550-2644172D3B77}" type="presOf" srcId="{C64C787B-4060-8E43-887D-17932F8CCECD}" destId="{7DC152B7-FAA4-1F46-A12D-DB24B48A154F}" srcOrd="0" destOrd="0" presId="urn:microsoft.com/office/officeart/2005/8/layout/hierarchy6"/>
    <dgm:cxn modelId="{5E07E2A6-520D-004F-BDA4-1E1B84B846BC}" srcId="{ED31F61E-2F1B-C84C-B573-3A472178192A}" destId="{529930B7-03C9-BF4B-889A-2D1ACA78F7C7}" srcOrd="1" destOrd="0" parTransId="{04CFFAE7-57CF-F94A-81DC-50B606DB8FF9}" sibTransId="{5E94D548-35E1-C641-B848-24F3FCAAD35F}"/>
    <dgm:cxn modelId="{A71607AD-AFD8-F349-938B-C03F53A0B4E3}" type="presOf" srcId="{A8DFE92C-325C-CB4E-8D59-E9217B042DA5}" destId="{4B0740BC-DBCD-D644-BAB3-8C98F8328464}" srcOrd="0" destOrd="0" presId="urn:microsoft.com/office/officeart/2005/8/layout/hierarchy6"/>
    <dgm:cxn modelId="{33B4225A-DC30-8540-AE6C-378DDC88F5CB}" type="presOf" srcId="{89DFAB5B-E3F2-6F4D-9229-BFB3CC587E0B}" destId="{AA82A8CA-D3B8-0344-8ED4-4CDDD969D89E}" srcOrd="0" destOrd="0" presId="urn:microsoft.com/office/officeart/2005/8/layout/hierarchy6"/>
    <dgm:cxn modelId="{55FEF0C8-5734-2A40-9E35-B0FD39F75C10}" srcId="{FB860E20-D23A-1045-AACB-0726A71EB179}" destId="{F9713E61-FB15-8941-9C9D-B3AD1AC3EE4D}" srcOrd="2" destOrd="0" parTransId="{DCA9B045-EA17-294F-894C-4F51EC29EAB0}" sibTransId="{7FA729A0-A94A-9845-B8AA-2CB452EB7F46}"/>
    <dgm:cxn modelId="{E008B260-FB2C-D64D-8CAA-8CD0047ED564}" type="presOf" srcId="{46263EF8-82D6-7442-B8D6-381985E3101E}" destId="{13F89F7E-BA32-0648-ADEC-9C1AB4254BE9}" srcOrd="0" destOrd="0" presId="urn:microsoft.com/office/officeart/2005/8/layout/hierarchy6"/>
    <dgm:cxn modelId="{2046BD14-EE3F-1A49-892F-F09B753A4DE1}" type="presOf" srcId="{ED31F61E-2F1B-C84C-B573-3A472178192A}" destId="{4891DD53-F9DC-1F41-92A3-BE272D293B63}" srcOrd="0" destOrd="0" presId="urn:microsoft.com/office/officeart/2005/8/layout/hierarchy6"/>
    <dgm:cxn modelId="{0825DE95-E054-3E4E-9035-71924A615F51}" srcId="{4E35A2C3-F70E-BC46-B509-E6944628543E}" destId="{A2BEEB76-8EE8-D84C-B8B3-85C9ADADF620}" srcOrd="0" destOrd="0" parTransId="{1A44F784-C12A-8D42-AD12-00A08818EDCF}" sibTransId="{94D3279D-4AAA-A147-A7FB-DC2B4B1F05EE}"/>
    <dgm:cxn modelId="{2046C94C-C54D-EF47-9458-20701EB35C40}" type="presParOf" srcId="{7EF56F3B-2C92-074E-A05C-A382ABF08C69}" destId="{F4E45959-C66A-5A48-A3CB-743141ED7552}" srcOrd="0" destOrd="0" presId="urn:microsoft.com/office/officeart/2005/8/layout/hierarchy6"/>
    <dgm:cxn modelId="{5E5DE0BC-800A-3845-8E05-2308515E5E0F}" type="presParOf" srcId="{F4E45959-C66A-5A48-A3CB-743141ED7552}" destId="{3BE6EFA2-3FA9-F24A-9762-F96766019B2E}" srcOrd="0" destOrd="0" presId="urn:microsoft.com/office/officeart/2005/8/layout/hierarchy6"/>
    <dgm:cxn modelId="{F9B009D5-57E4-1D41-B797-B56CFD66C55E}" type="presParOf" srcId="{3BE6EFA2-3FA9-F24A-9762-F96766019B2E}" destId="{9416751C-75D4-FE4C-9FC7-FBA400BF7F3D}" srcOrd="0" destOrd="0" presId="urn:microsoft.com/office/officeart/2005/8/layout/hierarchy6"/>
    <dgm:cxn modelId="{9F080F9A-6AF5-204C-B226-72ECB47C6EF8}" type="presParOf" srcId="{9416751C-75D4-FE4C-9FC7-FBA400BF7F3D}" destId="{47635713-EF02-5A44-ABDD-E11F85EEFDAF}" srcOrd="0" destOrd="0" presId="urn:microsoft.com/office/officeart/2005/8/layout/hierarchy6"/>
    <dgm:cxn modelId="{F1006E5B-4E65-494C-8C0D-094028E58C9C}" type="presParOf" srcId="{9416751C-75D4-FE4C-9FC7-FBA400BF7F3D}" destId="{A03FD371-F6AB-A74F-AA3A-40419D50BA21}" srcOrd="1" destOrd="0" presId="urn:microsoft.com/office/officeart/2005/8/layout/hierarchy6"/>
    <dgm:cxn modelId="{D399BB3F-27CD-4049-81C5-5A7016EBB7EA}" type="presParOf" srcId="{A03FD371-F6AB-A74F-AA3A-40419D50BA21}" destId="{AA82A8CA-D3B8-0344-8ED4-4CDDD969D89E}" srcOrd="0" destOrd="0" presId="urn:microsoft.com/office/officeart/2005/8/layout/hierarchy6"/>
    <dgm:cxn modelId="{46B9BAD1-389D-D44D-9DC8-D6291E4EF559}" type="presParOf" srcId="{A03FD371-F6AB-A74F-AA3A-40419D50BA21}" destId="{02BFF705-70D2-F548-870B-A727E21C8C09}" srcOrd="1" destOrd="0" presId="urn:microsoft.com/office/officeart/2005/8/layout/hierarchy6"/>
    <dgm:cxn modelId="{3B2F54E5-7352-0F4D-AE48-FBEB10667E28}" type="presParOf" srcId="{02BFF705-70D2-F548-870B-A727E21C8C09}" destId="{4891DD53-F9DC-1F41-92A3-BE272D293B63}" srcOrd="0" destOrd="0" presId="urn:microsoft.com/office/officeart/2005/8/layout/hierarchy6"/>
    <dgm:cxn modelId="{C73090F6-5E1A-A546-A653-1199EA74354C}" type="presParOf" srcId="{02BFF705-70D2-F548-870B-A727E21C8C09}" destId="{4B262606-5106-1649-B84B-7A7FA5C46694}" srcOrd="1" destOrd="0" presId="urn:microsoft.com/office/officeart/2005/8/layout/hierarchy6"/>
    <dgm:cxn modelId="{9C71C0BD-0B1A-A245-860A-9796609D0A92}" type="presParOf" srcId="{4B262606-5106-1649-B84B-7A7FA5C46694}" destId="{13F89F7E-BA32-0648-ADEC-9C1AB4254BE9}" srcOrd="0" destOrd="0" presId="urn:microsoft.com/office/officeart/2005/8/layout/hierarchy6"/>
    <dgm:cxn modelId="{4891AEBC-4CC7-4A46-BDB7-82DB65AB3E27}" type="presParOf" srcId="{4B262606-5106-1649-B84B-7A7FA5C46694}" destId="{EC076599-2539-8741-8DAE-C0C372CA1026}" srcOrd="1" destOrd="0" presId="urn:microsoft.com/office/officeart/2005/8/layout/hierarchy6"/>
    <dgm:cxn modelId="{EF10CC1D-D07A-CE4E-BA70-D05239163734}" type="presParOf" srcId="{EC076599-2539-8741-8DAE-C0C372CA1026}" destId="{77901005-2CCE-FD43-A84B-19CACE1DC8A4}" srcOrd="0" destOrd="0" presId="urn:microsoft.com/office/officeart/2005/8/layout/hierarchy6"/>
    <dgm:cxn modelId="{E3F06B24-D042-8D45-8365-8A5A694AC8E5}" type="presParOf" srcId="{EC076599-2539-8741-8DAE-C0C372CA1026}" destId="{AC376B5E-461F-1748-B9DA-87DB709060B5}" srcOrd="1" destOrd="0" presId="urn:microsoft.com/office/officeart/2005/8/layout/hierarchy6"/>
    <dgm:cxn modelId="{7FEC735C-FA3C-4248-9F81-5567B7645014}" type="presParOf" srcId="{4B262606-5106-1649-B84B-7A7FA5C46694}" destId="{1D023238-E624-2946-B192-84C753428974}" srcOrd="2" destOrd="0" presId="urn:microsoft.com/office/officeart/2005/8/layout/hierarchy6"/>
    <dgm:cxn modelId="{F7484B72-8A28-BF42-BAB8-8F564D8A75B6}" type="presParOf" srcId="{4B262606-5106-1649-B84B-7A7FA5C46694}" destId="{0037DD29-C846-2A4E-BA95-6506F4D3629C}" srcOrd="3" destOrd="0" presId="urn:microsoft.com/office/officeart/2005/8/layout/hierarchy6"/>
    <dgm:cxn modelId="{97F3CD5E-EB3E-A847-80C3-7A44A86A3412}" type="presParOf" srcId="{0037DD29-C846-2A4E-BA95-6506F4D3629C}" destId="{92C008A7-ADA2-E840-9DDE-0F86BE09A7E2}" srcOrd="0" destOrd="0" presId="urn:microsoft.com/office/officeart/2005/8/layout/hierarchy6"/>
    <dgm:cxn modelId="{54B199DC-6E68-DD4C-9CF5-34B49AD6DBB0}" type="presParOf" srcId="{0037DD29-C846-2A4E-BA95-6506F4D3629C}" destId="{97A1119C-2F23-924F-8F3D-34BAD484F54A}" srcOrd="1" destOrd="0" presId="urn:microsoft.com/office/officeart/2005/8/layout/hierarchy6"/>
    <dgm:cxn modelId="{2F2A94C5-ED55-4744-8690-3DF7B5436319}" type="presParOf" srcId="{4B262606-5106-1649-B84B-7A7FA5C46694}" destId="{BF695880-3172-874D-A124-7B5F88D613B0}" srcOrd="4" destOrd="0" presId="urn:microsoft.com/office/officeart/2005/8/layout/hierarchy6"/>
    <dgm:cxn modelId="{52278D19-CB58-F146-A49F-A65C36B4F9FD}" type="presParOf" srcId="{4B262606-5106-1649-B84B-7A7FA5C46694}" destId="{3F2E96F2-9A2B-1B46-B255-3D113D06507A}" srcOrd="5" destOrd="0" presId="urn:microsoft.com/office/officeart/2005/8/layout/hierarchy6"/>
    <dgm:cxn modelId="{D31C2DF0-006D-F746-9A3E-C7FA2A42CCF5}" type="presParOf" srcId="{3F2E96F2-9A2B-1B46-B255-3D113D06507A}" destId="{C234C877-D2B8-0A45-BE14-1CF7DEF22DFA}" srcOrd="0" destOrd="0" presId="urn:microsoft.com/office/officeart/2005/8/layout/hierarchy6"/>
    <dgm:cxn modelId="{79A065BF-B27F-434C-AFEB-0E191968E06E}" type="presParOf" srcId="{3F2E96F2-9A2B-1B46-B255-3D113D06507A}" destId="{8761EDF9-F42C-7D49-88E1-014962E91EC8}" srcOrd="1" destOrd="0" presId="urn:microsoft.com/office/officeart/2005/8/layout/hierarchy6"/>
    <dgm:cxn modelId="{B03E81CC-9707-7642-8AE6-9FE84EE4BDA6}" type="presParOf" srcId="{8761EDF9-F42C-7D49-88E1-014962E91EC8}" destId="{B8BA1E25-52F4-C74C-B4C3-CEEEA1E6A5B4}" srcOrd="0" destOrd="0" presId="urn:microsoft.com/office/officeart/2005/8/layout/hierarchy6"/>
    <dgm:cxn modelId="{53E75778-6E48-B749-961E-AE8BC70980E6}" type="presParOf" srcId="{8761EDF9-F42C-7D49-88E1-014962E91EC8}" destId="{831A0967-1515-F449-A363-D4E7F69CAFC4}" srcOrd="1" destOrd="0" presId="urn:microsoft.com/office/officeart/2005/8/layout/hierarchy6"/>
    <dgm:cxn modelId="{4AA39271-27C5-ED47-84F8-D84AC519A5D8}" type="presParOf" srcId="{831A0967-1515-F449-A363-D4E7F69CAFC4}" destId="{4BBF906F-01D8-A448-8D9F-796B5B35D5E3}" srcOrd="0" destOrd="0" presId="urn:microsoft.com/office/officeart/2005/8/layout/hierarchy6"/>
    <dgm:cxn modelId="{F81EFFEB-E0E6-204B-AFC3-D500366F3708}" type="presParOf" srcId="{831A0967-1515-F449-A363-D4E7F69CAFC4}" destId="{5EF510B8-E29B-E242-B468-CA6890E5BD0A}" srcOrd="1" destOrd="0" presId="urn:microsoft.com/office/officeart/2005/8/layout/hierarchy6"/>
    <dgm:cxn modelId="{5D51D700-94E3-1A43-B869-D147FDFAB9B5}" type="presParOf" srcId="{8761EDF9-F42C-7D49-88E1-014962E91EC8}" destId="{6F85F71B-D02A-2E4B-8D20-26E6A2837E54}" srcOrd="2" destOrd="0" presId="urn:microsoft.com/office/officeart/2005/8/layout/hierarchy6"/>
    <dgm:cxn modelId="{A6D108BC-6321-4247-92F7-DA6205202F1D}" type="presParOf" srcId="{8761EDF9-F42C-7D49-88E1-014962E91EC8}" destId="{34877CAD-CEB3-CE47-A4B3-CA48AD6A2063}" srcOrd="3" destOrd="0" presId="urn:microsoft.com/office/officeart/2005/8/layout/hierarchy6"/>
    <dgm:cxn modelId="{6798F1EA-DA42-0042-8ECB-A23F289A13D6}" type="presParOf" srcId="{34877CAD-CEB3-CE47-A4B3-CA48AD6A2063}" destId="{E6580254-3B17-EC4B-844B-F1E8E4150125}" srcOrd="0" destOrd="0" presId="urn:microsoft.com/office/officeart/2005/8/layout/hierarchy6"/>
    <dgm:cxn modelId="{272D1A25-EF52-0741-B82D-4987CBDCA451}" type="presParOf" srcId="{34877CAD-CEB3-CE47-A4B3-CA48AD6A2063}" destId="{29342D70-997C-354C-9417-3364DCDA8217}" srcOrd="1" destOrd="0" presId="urn:microsoft.com/office/officeart/2005/8/layout/hierarchy6"/>
    <dgm:cxn modelId="{59D3EE40-CF6F-7146-92AD-508B416A7CBF}" type="presParOf" srcId="{A03FD371-F6AB-A74F-AA3A-40419D50BA21}" destId="{4B0740BC-DBCD-D644-BAB3-8C98F8328464}" srcOrd="2" destOrd="0" presId="urn:microsoft.com/office/officeart/2005/8/layout/hierarchy6"/>
    <dgm:cxn modelId="{63A998C5-E185-F348-BB69-90E359329393}" type="presParOf" srcId="{A03FD371-F6AB-A74F-AA3A-40419D50BA21}" destId="{6CBAF84F-ACA4-5E47-B2F7-0B803388BBBE}" srcOrd="3" destOrd="0" presId="urn:microsoft.com/office/officeart/2005/8/layout/hierarchy6"/>
    <dgm:cxn modelId="{1D45DD7C-723A-114D-BCF2-C4E88DA0A42E}" type="presParOf" srcId="{6CBAF84F-ACA4-5E47-B2F7-0B803388BBBE}" destId="{7DC152B7-FAA4-1F46-A12D-DB24B48A154F}" srcOrd="0" destOrd="0" presId="urn:microsoft.com/office/officeart/2005/8/layout/hierarchy6"/>
    <dgm:cxn modelId="{6FF416B5-935C-DC4E-B74B-D649159B9B28}" type="presParOf" srcId="{6CBAF84F-ACA4-5E47-B2F7-0B803388BBBE}" destId="{189D1658-A8B7-1049-819D-6C455574235B}" srcOrd="1" destOrd="0" presId="urn:microsoft.com/office/officeart/2005/8/layout/hierarchy6"/>
    <dgm:cxn modelId="{6564DBC4-FDC5-6340-BC35-D3077E5D2742}" type="presParOf" srcId="{A03FD371-F6AB-A74F-AA3A-40419D50BA21}" destId="{59402823-51B4-AA48-9814-FCF897ED348E}" srcOrd="4" destOrd="0" presId="urn:microsoft.com/office/officeart/2005/8/layout/hierarchy6"/>
    <dgm:cxn modelId="{9A30713E-E735-3440-B0D0-26A6B1E8E631}" type="presParOf" srcId="{A03FD371-F6AB-A74F-AA3A-40419D50BA21}" destId="{886446DB-B7C9-B343-8E57-6ED21DA603C1}" srcOrd="5" destOrd="0" presId="urn:microsoft.com/office/officeart/2005/8/layout/hierarchy6"/>
    <dgm:cxn modelId="{1C9E1FA5-4AFD-1747-B36C-04054777AFE4}" type="presParOf" srcId="{886446DB-B7C9-B343-8E57-6ED21DA603C1}" destId="{7509ACD6-EC54-8746-B476-D56AE1CB46FC}" srcOrd="0" destOrd="0" presId="urn:microsoft.com/office/officeart/2005/8/layout/hierarchy6"/>
    <dgm:cxn modelId="{2F31A2B4-9768-EF41-B7CF-F63BE307065C}" type="presParOf" srcId="{886446DB-B7C9-B343-8E57-6ED21DA603C1}" destId="{74ED1435-6C96-3446-A990-576AF14D3410}" srcOrd="1" destOrd="0" presId="urn:microsoft.com/office/officeart/2005/8/layout/hierarchy6"/>
    <dgm:cxn modelId="{4796F913-4B5F-2F4A-A7BF-33BCD85C6EE9}" type="presParOf" srcId="{7EF56F3B-2C92-074E-A05C-A382ABF08C69}" destId="{8E8B0239-5A98-734D-A985-7A35930B958F}" srcOrd="1" destOrd="0" presId="urn:microsoft.com/office/officeart/2005/8/layout/hierarchy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EA0DAD0-329C-BC4A-ABB8-56E89C325B60}" type="doc">
      <dgm:prSet loTypeId="urn:microsoft.com/office/officeart/2005/8/layout/cycle8" loCatId="cycle" qsTypeId="urn:microsoft.com/office/officeart/2005/8/quickstyle/3D4" qsCatId="3D" csTypeId="urn:microsoft.com/office/officeart/2005/8/colors/accent1_4" csCatId="accent1" phldr="1"/>
      <dgm:spPr/>
      <dgm:t>
        <a:bodyPr/>
        <a:lstStyle/>
        <a:p>
          <a:endParaRPr lang="en-US"/>
        </a:p>
      </dgm:t>
    </dgm:pt>
    <dgm:pt modelId="{766FFE03-EC11-3A4A-80DC-3C0EABAB61B0}">
      <dgm:prSet phldrT="[Text]"/>
      <dgm:spPr/>
      <dgm:t>
        <a:bodyPr/>
        <a:lstStyle/>
        <a:p>
          <a:r>
            <a:rPr lang="en-US" dirty="0" smtClean="0"/>
            <a:t>METADATA or</a:t>
          </a:r>
        </a:p>
        <a:p>
          <a:r>
            <a:rPr lang="en-US" dirty="0" smtClean="0"/>
            <a:t>DATALESS</a:t>
          </a:r>
          <a:endParaRPr lang="en-US" dirty="0"/>
        </a:p>
      </dgm:t>
    </dgm:pt>
    <dgm:pt modelId="{4A556CDC-24C9-524D-89FA-CBAE80ECC300}" type="parTrans" cxnId="{3231B49F-19F5-C24B-A8E6-D1FA3B70AF14}">
      <dgm:prSet/>
      <dgm:spPr/>
      <dgm:t>
        <a:bodyPr/>
        <a:lstStyle/>
        <a:p>
          <a:endParaRPr lang="en-US"/>
        </a:p>
      </dgm:t>
    </dgm:pt>
    <dgm:pt modelId="{37C8E6A4-6975-4B44-8924-BF42DB8DC627}" type="sibTrans" cxnId="{3231B49F-19F5-C24B-A8E6-D1FA3B70AF14}">
      <dgm:prSet/>
      <dgm:spPr/>
      <dgm:t>
        <a:bodyPr/>
        <a:lstStyle/>
        <a:p>
          <a:endParaRPr lang="en-US"/>
        </a:p>
      </dgm:t>
    </dgm:pt>
    <dgm:pt modelId="{D9C1A61A-F99E-E64F-BD76-098A65E96D78}">
      <dgm:prSet phldrT="[Text]"/>
      <dgm:spPr/>
      <dgm:t>
        <a:bodyPr/>
        <a:lstStyle/>
        <a:p>
          <a:r>
            <a:rPr lang="en-US" dirty="0" smtClean="0"/>
            <a:t>TIME SPAN CONTROL HEADERS</a:t>
          </a:r>
          <a:endParaRPr lang="en-US" dirty="0"/>
        </a:p>
      </dgm:t>
    </dgm:pt>
    <dgm:pt modelId="{400B4D69-BE0B-0443-B91B-0E47C9643C7B}" type="parTrans" cxnId="{660A2A05-7FEB-CF49-91D7-3719B823CA77}">
      <dgm:prSet/>
      <dgm:spPr/>
      <dgm:t>
        <a:bodyPr/>
        <a:lstStyle/>
        <a:p>
          <a:endParaRPr lang="en-US"/>
        </a:p>
      </dgm:t>
    </dgm:pt>
    <dgm:pt modelId="{C9AB2F81-BC2B-424F-952D-1FD76FDDF75A}" type="sibTrans" cxnId="{660A2A05-7FEB-CF49-91D7-3719B823CA77}">
      <dgm:prSet/>
      <dgm:spPr/>
      <dgm:t>
        <a:bodyPr/>
        <a:lstStyle/>
        <a:p>
          <a:endParaRPr lang="en-US"/>
        </a:p>
      </dgm:t>
    </dgm:pt>
    <dgm:pt modelId="{BE652DA2-AC54-AF41-92B0-8F43326EAC13}">
      <dgm:prSet phldrT="[Text]"/>
      <dgm:spPr/>
      <dgm:t>
        <a:bodyPr/>
        <a:lstStyle/>
        <a:p>
          <a:r>
            <a:rPr lang="en-US" dirty="0" smtClean="0"/>
            <a:t>DATA ONLY - MINISEED</a:t>
          </a:r>
          <a:endParaRPr lang="en-US" dirty="0"/>
        </a:p>
      </dgm:t>
    </dgm:pt>
    <dgm:pt modelId="{BA28AE61-CBD9-CF41-8234-5AC37C17040E}" type="parTrans" cxnId="{335FC254-A50E-8142-A040-2A028F7546B6}">
      <dgm:prSet/>
      <dgm:spPr/>
      <dgm:t>
        <a:bodyPr/>
        <a:lstStyle/>
        <a:p>
          <a:endParaRPr lang="en-US"/>
        </a:p>
      </dgm:t>
    </dgm:pt>
    <dgm:pt modelId="{4908D114-9F27-574B-AB96-1A6591F1329B}" type="sibTrans" cxnId="{335FC254-A50E-8142-A040-2A028F7546B6}">
      <dgm:prSet/>
      <dgm:spPr/>
      <dgm:t>
        <a:bodyPr/>
        <a:lstStyle/>
        <a:p>
          <a:endParaRPr lang="en-US"/>
        </a:p>
      </dgm:t>
    </dgm:pt>
    <dgm:pt modelId="{9BD464B9-960D-3149-9F53-1F88BFF23935}" type="pres">
      <dgm:prSet presAssocID="{FEA0DAD0-329C-BC4A-ABB8-56E89C325B60}" presName="compositeShape" presStyleCnt="0">
        <dgm:presLayoutVars>
          <dgm:chMax val="7"/>
          <dgm:dir/>
          <dgm:resizeHandles val="exact"/>
        </dgm:presLayoutVars>
      </dgm:prSet>
      <dgm:spPr/>
      <dgm:t>
        <a:bodyPr/>
        <a:lstStyle/>
        <a:p>
          <a:endParaRPr lang="en-US"/>
        </a:p>
      </dgm:t>
    </dgm:pt>
    <dgm:pt modelId="{C5D453A5-CFAA-4F4D-BC11-A8C804C7166B}" type="pres">
      <dgm:prSet presAssocID="{FEA0DAD0-329C-BC4A-ABB8-56E89C325B60}" presName="wedge1" presStyleLbl="node1" presStyleIdx="0" presStyleCnt="3"/>
      <dgm:spPr/>
      <dgm:t>
        <a:bodyPr/>
        <a:lstStyle/>
        <a:p>
          <a:endParaRPr lang="en-US"/>
        </a:p>
      </dgm:t>
    </dgm:pt>
    <dgm:pt modelId="{C1A9D73F-6348-0C4D-9B99-39F68ED25349}" type="pres">
      <dgm:prSet presAssocID="{FEA0DAD0-329C-BC4A-ABB8-56E89C325B60}" presName="dummy1a" presStyleCnt="0"/>
      <dgm:spPr/>
      <dgm:t>
        <a:bodyPr/>
        <a:lstStyle/>
        <a:p>
          <a:endParaRPr lang="en-US"/>
        </a:p>
      </dgm:t>
    </dgm:pt>
    <dgm:pt modelId="{DA7066D1-9698-D64C-AB7C-5D4FEC8C728F}" type="pres">
      <dgm:prSet presAssocID="{FEA0DAD0-329C-BC4A-ABB8-56E89C325B60}" presName="dummy1b" presStyleCnt="0"/>
      <dgm:spPr/>
      <dgm:t>
        <a:bodyPr/>
        <a:lstStyle/>
        <a:p>
          <a:endParaRPr lang="en-US"/>
        </a:p>
      </dgm:t>
    </dgm:pt>
    <dgm:pt modelId="{93EA5043-ED31-5F48-9193-424C20F4E879}" type="pres">
      <dgm:prSet presAssocID="{FEA0DAD0-329C-BC4A-ABB8-56E89C325B60}" presName="wedge1Tx" presStyleLbl="node1" presStyleIdx="0" presStyleCnt="3">
        <dgm:presLayoutVars>
          <dgm:chMax val="0"/>
          <dgm:chPref val="0"/>
          <dgm:bulletEnabled val="1"/>
        </dgm:presLayoutVars>
      </dgm:prSet>
      <dgm:spPr/>
      <dgm:t>
        <a:bodyPr/>
        <a:lstStyle/>
        <a:p>
          <a:endParaRPr lang="en-US"/>
        </a:p>
      </dgm:t>
    </dgm:pt>
    <dgm:pt modelId="{38AFBBCA-6047-F242-90CC-C086168411A8}" type="pres">
      <dgm:prSet presAssocID="{FEA0DAD0-329C-BC4A-ABB8-56E89C325B60}" presName="wedge2" presStyleLbl="node1" presStyleIdx="1" presStyleCnt="3" custScaleX="102641" custScaleY="103660" custLinFactNeighborX="-1128" custLinFactNeighborY="-1127"/>
      <dgm:spPr/>
      <dgm:t>
        <a:bodyPr/>
        <a:lstStyle/>
        <a:p>
          <a:endParaRPr lang="en-US"/>
        </a:p>
      </dgm:t>
    </dgm:pt>
    <dgm:pt modelId="{EFB4652B-CEC4-4345-857D-5B6EB7EC04C6}" type="pres">
      <dgm:prSet presAssocID="{FEA0DAD0-329C-BC4A-ABB8-56E89C325B60}" presName="dummy2a" presStyleCnt="0"/>
      <dgm:spPr/>
      <dgm:t>
        <a:bodyPr/>
        <a:lstStyle/>
        <a:p>
          <a:endParaRPr lang="en-US"/>
        </a:p>
      </dgm:t>
    </dgm:pt>
    <dgm:pt modelId="{DFDB2D25-7D56-4C44-9F16-81F2DE51E1B0}" type="pres">
      <dgm:prSet presAssocID="{FEA0DAD0-329C-BC4A-ABB8-56E89C325B60}" presName="dummy2b" presStyleCnt="0"/>
      <dgm:spPr/>
      <dgm:t>
        <a:bodyPr/>
        <a:lstStyle/>
        <a:p>
          <a:endParaRPr lang="en-US"/>
        </a:p>
      </dgm:t>
    </dgm:pt>
    <dgm:pt modelId="{84D1851C-A9AE-B045-9FB6-476CA69008CE}" type="pres">
      <dgm:prSet presAssocID="{FEA0DAD0-329C-BC4A-ABB8-56E89C325B60}" presName="wedge2Tx" presStyleLbl="node1" presStyleIdx="1" presStyleCnt="3">
        <dgm:presLayoutVars>
          <dgm:chMax val="0"/>
          <dgm:chPref val="0"/>
          <dgm:bulletEnabled val="1"/>
        </dgm:presLayoutVars>
      </dgm:prSet>
      <dgm:spPr/>
      <dgm:t>
        <a:bodyPr/>
        <a:lstStyle/>
        <a:p>
          <a:endParaRPr lang="en-US"/>
        </a:p>
      </dgm:t>
    </dgm:pt>
    <dgm:pt modelId="{B0AA2204-852C-DF45-8773-9E2C81BF4B3A}" type="pres">
      <dgm:prSet presAssocID="{FEA0DAD0-329C-BC4A-ABB8-56E89C325B60}" presName="wedge3" presStyleLbl="node1" presStyleIdx="2" presStyleCnt="3"/>
      <dgm:spPr/>
      <dgm:t>
        <a:bodyPr/>
        <a:lstStyle/>
        <a:p>
          <a:endParaRPr lang="en-US"/>
        </a:p>
      </dgm:t>
    </dgm:pt>
    <dgm:pt modelId="{06257FDA-7F53-6D4A-832C-A81A8B00F1E3}" type="pres">
      <dgm:prSet presAssocID="{FEA0DAD0-329C-BC4A-ABB8-56E89C325B60}" presName="dummy3a" presStyleCnt="0"/>
      <dgm:spPr/>
      <dgm:t>
        <a:bodyPr/>
        <a:lstStyle/>
        <a:p>
          <a:endParaRPr lang="en-US"/>
        </a:p>
      </dgm:t>
    </dgm:pt>
    <dgm:pt modelId="{BE1BCDF3-FF5A-434D-B8A6-F67155C98D9A}" type="pres">
      <dgm:prSet presAssocID="{FEA0DAD0-329C-BC4A-ABB8-56E89C325B60}" presName="dummy3b" presStyleCnt="0"/>
      <dgm:spPr/>
      <dgm:t>
        <a:bodyPr/>
        <a:lstStyle/>
        <a:p>
          <a:endParaRPr lang="en-US"/>
        </a:p>
      </dgm:t>
    </dgm:pt>
    <dgm:pt modelId="{BB5DD0F3-EFF4-534F-8058-A31F43AE3086}" type="pres">
      <dgm:prSet presAssocID="{FEA0DAD0-329C-BC4A-ABB8-56E89C325B60}" presName="wedge3Tx" presStyleLbl="node1" presStyleIdx="2" presStyleCnt="3">
        <dgm:presLayoutVars>
          <dgm:chMax val="0"/>
          <dgm:chPref val="0"/>
          <dgm:bulletEnabled val="1"/>
        </dgm:presLayoutVars>
      </dgm:prSet>
      <dgm:spPr/>
      <dgm:t>
        <a:bodyPr/>
        <a:lstStyle/>
        <a:p>
          <a:endParaRPr lang="en-US"/>
        </a:p>
      </dgm:t>
    </dgm:pt>
    <dgm:pt modelId="{53D68A4C-F7D3-CE43-B40A-F549EA87A33B}" type="pres">
      <dgm:prSet presAssocID="{37C8E6A4-6975-4B44-8924-BF42DB8DC627}" presName="arrowWedge1" presStyleLbl="fgSibTrans2D1" presStyleIdx="0" presStyleCnt="3"/>
      <dgm:spPr/>
      <dgm:t>
        <a:bodyPr/>
        <a:lstStyle/>
        <a:p>
          <a:endParaRPr lang="en-US"/>
        </a:p>
      </dgm:t>
    </dgm:pt>
    <dgm:pt modelId="{CF84BC5D-C4AA-CF49-A48A-D3B3FFB6E0D0}" type="pres">
      <dgm:prSet presAssocID="{C9AB2F81-BC2B-424F-952D-1FD76FDDF75A}" presName="arrowWedge2" presStyleLbl="fgSibTrans2D1" presStyleIdx="1" presStyleCnt="3"/>
      <dgm:spPr/>
      <dgm:t>
        <a:bodyPr/>
        <a:lstStyle/>
        <a:p>
          <a:endParaRPr lang="en-US"/>
        </a:p>
      </dgm:t>
    </dgm:pt>
    <dgm:pt modelId="{55E88272-C34A-A542-9F17-64849E15160D}" type="pres">
      <dgm:prSet presAssocID="{4908D114-9F27-574B-AB96-1A6591F1329B}" presName="arrowWedge3" presStyleLbl="fgSibTrans2D1" presStyleIdx="2" presStyleCnt="3"/>
      <dgm:spPr/>
      <dgm:t>
        <a:bodyPr/>
        <a:lstStyle/>
        <a:p>
          <a:endParaRPr lang="en-US"/>
        </a:p>
      </dgm:t>
    </dgm:pt>
  </dgm:ptLst>
  <dgm:cxnLst>
    <dgm:cxn modelId="{A7BA5A84-C578-E045-A6FF-0899707D69C5}" type="presOf" srcId="{FEA0DAD0-329C-BC4A-ABB8-56E89C325B60}" destId="{9BD464B9-960D-3149-9F53-1F88BFF23935}" srcOrd="0" destOrd="0" presId="urn:microsoft.com/office/officeart/2005/8/layout/cycle8"/>
    <dgm:cxn modelId="{E519C8FA-E4A3-244B-9215-6C0A8D8F55A7}" type="presOf" srcId="{BE652DA2-AC54-AF41-92B0-8F43326EAC13}" destId="{BB5DD0F3-EFF4-534F-8058-A31F43AE3086}" srcOrd="1" destOrd="0" presId="urn:microsoft.com/office/officeart/2005/8/layout/cycle8"/>
    <dgm:cxn modelId="{9EE9C03D-6185-2648-BEA6-4C992D1CE9E5}" type="presOf" srcId="{D9C1A61A-F99E-E64F-BD76-098A65E96D78}" destId="{84D1851C-A9AE-B045-9FB6-476CA69008CE}" srcOrd="1" destOrd="0" presId="urn:microsoft.com/office/officeart/2005/8/layout/cycle8"/>
    <dgm:cxn modelId="{EA58DDE3-8384-D740-A092-C9140FECE87C}" type="presOf" srcId="{D9C1A61A-F99E-E64F-BD76-098A65E96D78}" destId="{38AFBBCA-6047-F242-90CC-C086168411A8}" srcOrd="0" destOrd="0" presId="urn:microsoft.com/office/officeart/2005/8/layout/cycle8"/>
    <dgm:cxn modelId="{7FDF35D1-F534-6E42-B81F-5A2C1D87C694}" type="presOf" srcId="{766FFE03-EC11-3A4A-80DC-3C0EABAB61B0}" destId="{C5D453A5-CFAA-4F4D-BC11-A8C804C7166B}" srcOrd="0" destOrd="0" presId="urn:microsoft.com/office/officeart/2005/8/layout/cycle8"/>
    <dgm:cxn modelId="{660A2A05-7FEB-CF49-91D7-3719B823CA77}" srcId="{FEA0DAD0-329C-BC4A-ABB8-56E89C325B60}" destId="{D9C1A61A-F99E-E64F-BD76-098A65E96D78}" srcOrd="1" destOrd="0" parTransId="{400B4D69-BE0B-0443-B91B-0E47C9643C7B}" sibTransId="{C9AB2F81-BC2B-424F-952D-1FD76FDDF75A}"/>
    <dgm:cxn modelId="{E2DC4314-D580-914E-8E13-CFE76C12368A}" type="presOf" srcId="{766FFE03-EC11-3A4A-80DC-3C0EABAB61B0}" destId="{93EA5043-ED31-5F48-9193-424C20F4E879}" srcOrd="1" destOrd="0" presId="urn:microsoft.com/office/officeart/2005/8/layout/cycle8"/>
    <dgm:cxn modelId="{5756BFE0-4F32-F745-AC6C-7AA797BE4047}" type="presOf" srcId="{BE652DA2-AC54-AF41-92B0-8F43326EAC13}" destId="{B0AA2204-852C-DF45-8773-9E2C81BF4B3A}" srcOrd="0" destOrd="0" presId="urn:microsoft.com/office/officeart/2005/8/layout/cycle8"/>
    <dgm:cxn modelId="{3231B49F-19F5-C24B-A8E6-D1FA3B70AF14}" srcId="{FEA0DAD0-329C-BC4A-ABB8-56E89C325B60}" destId="{766FFE03-EC11-3A4A-80DC-3C0EABAB61B0}" srcOrd="0" destOrd="0" parTransId="{4A556CDC-24C9-524D-89FA-CBAE80ECC300}" sibTransId="{37C8E6A4-6975-4B44-8924-BF42DB8DC627}"/>
    <dgm:cxn modelId="{335FC254-A50E-8142-A040-2A028F7546B6}" srcId="{FEA0DAD0-329C-BC4A-ABB8-56E89C325B60}" destId="{BE652DA2-AC54-AF41-92B0-8F43326EAC13}" srcOrd="2" destOrd="0" parTransId="{BA28AE61-CBD9-CF41-8234-5AC37C17040E}" sibTransId="{4908D114-9F27-574B-AB96-1A6591F1329B}"/>
    <dgm:cxn modelId="{58BA48B7-3519-804B-995C-EAD011455B1C}" type="presParOf" srcId="{9BD464B9-960D-3149-9F53-1F88BFF23935}" destId="{C5D453A5-CFAA-4F4D-BC11-A8C804C7166B}" srcOrd="0" destOrd="0" presId="urn:microsoft.com/office/officeart/2005/8/layout/cycle8"/>
    <dgm:cxn modelId="{481DD1D3-B4CB-9745-81A2-9497E1721C2F}" type="presParOf" srcId="{9BD464B9-960D-3149-9F53-1F88BFF23935}" destId="{C1A9D73F-6348-0C4D-9B99-39F68ED25349}" srcOrd="1" destOrd="0" presId="urn:microsoft.com/office/officeart/2005/8/layout/cycle8"/>
    <dgm:cxn modelId="{02F7FFFD-98BB-2B44-8195-4AC3B3677C73}" type="presParOf" srcId="{9BD464B9-960D-3149-9F53-1F88BFF23935}" destId="{DA7066D1-9698-D64C-AB7C-5D4FEC8C728F}" srcOrd="2" destOrd="0" presId="urn:microsoft.com/office/officeart/2005/8/layout/cycle8"/>
    <dgm:cxn modelId="{AC0D134E-72DB-B446-A437-04C09FE64997}" type="presParOf" srcId="{9BD464B9-960D-3149-9F53-1F88BFF23935}" destId="{93EA5043-ED31-5F48-9193-424C20F4E879}" srcOrd="3" destOrd="0" presId="urn:microsoft.com/office/officeart/2005/8/layout/cycle8"/>
    <dgm:cxn modelId="{FB690507-AB9C-D341-8174-A64B5BCA3459}" type="presParOf" srcId="{9BD464B9-960D-3149-9F53-1F88BFF23935}" destId="{38AFBBCA-6047-F242-90CC-C086168411A8}" srcOrd="4" destOrd="0" presId="urn:microsoft.com/office/officeart/2005/8/layout/cycle8"/>
    <dgm:cxn modelId="{55B0DD8E-80DF-C44C-B0C0-F8A3AF55509A}" type="presParOf" srcId="{9BD464B9-960D-3149-9F53-1F88BFF23935}" destId="{EFB4652B-CEC4-4345-857D-5B6EB7EC04C6}" srcOrd="5" destOrd="0" presId="urn:microsoft.com/office/officeart/2005/8/layout/cycle8"/>
    <dgm:cxn modelId="{9584CB8D-8912-F142-92A9-62200DDDE186}" type="presParOf" srcId="{9BD464B9-960D-3149-9F53-1F88BFF23935}" destId="{DFDB2D25-7D56-4C44-9F16-81F2DE51E1B0}" srcOrd="6" destOrd="0" presId="urn:microsoft.com/office/officeart/2005/8/layout/cycle8"/>
    <dgm:cxn modelId="{76F872CF-D68F-5E40-BE54-187BB413C00C}" type="presParOf" srcId="{9BD464B9-960D-3149-9F53-1F88BFF23935}" destId="{84D1851C-A9AE-B045-9FB6-476CA69008CE}" srcOrd="7" destOrd="0" presId="urn:microsoft.com/office/officeart/2005/8/layout/cycle8"/>
    <dgm:cxn modelId="{EB767F69-FFE4-5B47-AFD0-0A603818D1FB}" type="presParOf" srcId="{9BD464B9-960D-3149-9F53-1F88BFF23935}" destId="{B0AA2204-852C-DF45-8773-9E2C81BF4B3A}" srcOrd="8" destOrd="0" presId="urn:microsoft.com/office/officeart/2005/8/layout/cycle8"/>
    <dgm:cxn modelId="{455883B3-DC92-224E-ADAF-294B7F70F98A}" type="presParOf" srcId="{9BD464B9-960D-3149-9F53-1F88BFF23935}" destId="{06257FDA-7F53-6D4A-832C-A81A8B00F1E3}" srcOrd="9" destOrd="0" presId="urn:microsoft.com/office/officeart/2005/8/layout/cycle8"/>
    <dgm:cxn modelId="{B7DC565C-3A4E-DF46-9F85-D76D4BDE63C6}" type="presParOf" srcId="{9BD464B9-960D-3149-9F53-1F88BFF23935}" destId="{BE1BCDF3-FF5A-434D-B8A6-F67155C98D9A}" srcOrd="10" destOrd="0" presId="urn:microsoft.com/office/officeart/2005/8/layout/cycle8"/>
    <dgm:cxn modelId="{5A5633A6-EB45-4647-A4A5-365AF8BFF4A4}" type="presParOf" srcId="{9BD464B9-960D-3149-9F53-1F88BFF23935}" destId="{BB5DD0F3-EFF4-534F-8058-A31F43AE3086}" srcOrd="11" destOrd="0" presId="urn:microsoft.com/office/officeart/2005/8/layout/cycle8"/>
    <dgm:cxn modelId="{9D2FF268-55D8-F04B-AC11-5D5A91603873}" type="presParOf" srcId="{9BD464B9-960D-3149-9F53-1F88BFF23935}" destId="{53D68A4C-F7D3-CE43-B40A-F549EA87A33B}" srcOrd="12" destOrd="0" presId="urn:microsoft.com/office/officeart/2005/8/layout/cycle8"/>
    <dgm:cxn modelId="{48E8B4FB-943C-CF44-B645-640F5700EEB8}" type="presParOf" srcId="{9BD464B9-960D-3149-9F53-1F88BFF23935}" destId="{CF84BC5D-C4AA-CF49-A48A-D3B3FFB6E0D0}" srcOrd="13" destOrd="0" presId="urn:microsoft.com/office/officeart/2005/8/layout/cycle8"/>
    <dgm:cxn modelId="{4FA93241-2033-2843-BD2E-4E9FA1DE2307}" type="presParOf" srcId="{9BD464B9-960D-3149-9F53-1F88BFF23935}" destId="{55E88272-C34A-A542-9F17-64849E15160D}" srcOrd="14" destOrd="0" presId="urn:microsoft.com/office/officeart/2005/8/layout/cycle8"/>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9FBC08C-916E-084C-B07B-1C1070926605}" type="doc">
      <dgm:prSet loTypeId="urn:microsoft.com/office/officeart/2005/8/layout/process4" loCatId="process" qsTypeId="urn:microsoft.com/office/officeart/2005/8/quickstyle/simple4" qsCatId="simple" csTypeId="urn:microsoft.com/office/officeart/2005/8/colors/colorful3" csCatId="colorful" phldr="1"/>
      <dgm:spPr/>
      <dgm:t>
        <a:bodyPr/>
        <a:lstStyle/>
        <a:p>
          <a:endParaRPr lang="en-US"/>
        </a:p>
      </dgm:t>
    </dgm:pt>
    <dgm:pt modelId="{8B37B3EF-91C2-6746-8DDA-D786A3D3D865}">
      <dgm:prSet phldrT="[Text]" custT="1"/>
      <dgm:spPr>
        <a:solidFill>
          <a:schemeClr val="accent2">
            <a:lumMod val="75000"/>
          </a:schemeClr>
        </a:solidFill>
      </dgm:spPr>
      <dgm:t>
        <a:bodyPr/>
        <a:lstStyle/>
        <a:p>
          <a:r>
            <a:rPr lang="en-US" sz="3600" b="1" dirty="0" smtClean="0"/>
            <a:t>SEED</a:t>
          </a:r>
          <a:endParaRPr lang="en-US" sz="3600" b="1" dirty="0"/>
        </a:p>
      </dgm:t>
    </dgm:pt>
    <dgm:pt modelId="{AC277C91-F0E0-2243-ADA4-E8B1260675A6}" type="parTrans" cxnId="{86BA4C29-3812-A441-9C2A-B83F70927FF9}">
      <dgm:prSet/>
      <dgm:spPr/>
      <dgm:t>
        <a:bodyPr/>
        <a:lstStyle/>
        <a:p>
          <a:endParaRPr lang="en-US" sz="3600" b="1"/>
        </a:p>
      </dgm:t>
    </dgm:pt>
    <dgm:pt modelId="{B11BBB44-8B3D-3A42-B574-05C7260B05D3}" type="sibTrans" cxnId="{86BA4C29-3812-A441-9C2A-B83F70927FF9}">
      <dgm:prSet/>
      <dgm:spPr/>
      <dgm:t>
        <a:bodyPr/>
        <a:lstStyle/>
        <a:p>
          <a:endParaRPr lang="en-US" sz="3600" b="1"/>
        </a:p>
      </dgm:t>
    </dgm:pt>
    <dgm:pt modelId="{D5E1A643-8227-1C4A-801C-21BEE71108B2}">
      <dgm:prSet phldrT="[Text]" custT="1"/>
      <dgm:spPr/>
      <dgm:t>
        <a:bodyPr/>
        <a:lstStyle/>
        <a:p>
          <a:r>
            <a:rPr lang="en-US" sz="1200" dirty="0" smtClean="0">
              <a:latin typeface="Verdana" charset="0"/>
            </a:rPr>
            <a:t>The Standard for the Exchange of Earthquake Data handled by a database schema</a:t>
          </a:r>
        </a:p>
      </dgm:t>
    </dgm:pt>
    <dgm:pt modelId="{E04F0177-EF12-754A-88C6-BAD1B79815DF}" type="parTrans" cxnId="{45A039A1-05C6-8047-BB39-117F50AB18A8}">
      <dgm:prSet/>
      <dgm:spPr/>
      <dgm:t>
        <a:bodyPr/>
        <a:lstStyle/>
        <a:p>
          <a:endParaRPr lang="en-US" sz="3600" b="1"/>
        </a:p>
      </dgm:t>
    </dgm:pt>
    <dgm:pt modelId="{2408B261-243B-6E40-949F-FB334551E50C}" type="sibTrans" cxnId="{45A039A1-05C6-8047-BB39-117F50AB18A8}">
      <dgm:prSet/>
      <dgm:spPr/>
      <dgm:t>
        <a:bodyPr/>
        <a:lstStyle/>
        <a:p>
          <a:endParaRPr lang="en-US" sz="3600" b="1"/>
        </a:p>
      </dgm:t>
    </dgm:pt>
    <dgm:pt modelId="{183BAFA3-20C0-024E-86E4-15ECF1313743}" type="pres">
      <dgm:prSet presAssocID="{D9FBC08C-916E-084C-B07B-1C1070926605}" presName="Name0" presStyleCnt="0">
        <dgm:presLayoutVars>
          <dgm:dir/>
          <dgm:animLvl val="lvl"/>
          <dgm:resizeHandles val="exact"/>
        </dgm:presLayoutVars>
      </dgm:prSet>
      <dgm:spPr/>
      <dgm:t>
        <a:bodyPr/>
        <a:lstStyle/>
        <a:p>
          <a:endParaRPr lang="en-US"/>
        </a:p>
      </dgm:t>
    </dgm:pt>
    <dgm:pt modelId="{763D3BD6-31D6-154D-A7B5-33214ABA567E}" type="pres">
      <dgm:prSet presAssocID="{8B37B3EF-91C2-6746-8DDA-D786A3D3D865}" presName="boxAndChildren" presStyleCnt="0"/>
      <dgm:spPr/>
    </dgm:pt>
    <dgm:pt modelId="{7ECFCD8A-F42A-2C4F-B9DB-04855B756D3D}" type="pres">
      <dgm:prSet presAssocID="{8B37B3EF-91C2-6746-8DDA-D786A3D3D865}" presName="parentTextBox" presStyleLbl="node1" presStyleIdx="0" presStyleCnt="1"/>
      <dgm:spPr/>
      <dgm:t>
        <a:bodyPr/>
        <a:lstStyle/>
        <a:p>
          <a:endParaRPr lang="en-US"/>
        </a:p>
      </dgm:t>
    </dgm:pt>
    <dgm:pt modelId="{6217D1A7-9332-4D4A-B516-6ADF51B8FF7F}" type="pres">
      <dgm:prSet presAssocID="{8B37B3EF-91C2-6746-8DDA-D786A3D3D865}" presName="entireBox" presStyleLbl="node1" presStyleIdx="0" presStyleCnt="1" custLinFactNeighborX="2421" custLinFactNeighborY="49"/>
      <dgm:spPr/>
      <dgm:t>
        <a:bodyPr/>
        <a:lstStyle/>
        <a:p>
          <a:endParaRPr lang="en-US"/>
        </a:p>
      </dgm:t>
    </dgm:pt>
    <dgm:pt modelId="{ACB965C0-F769-674A-B28A-F23EAD6C6B1F}" type="pres">
      <dgm:prSet presAssocID="{8B37B3EF-91C2-6746-8DDA-D786A3D3D865}" presName="descendantBox" presStyleCnt="0"/>
      <dgm:spPr/>
    </dgm:pt>
    <dgm:pt modelId="{AA398C18-08BE-004B-ADF0-599250D70BCD}" type="pres">
      <dgm:prSet presAssocID="{D5E1A643-8227-1C4A-801C-21BEE71108B2}" presName="childTextBox" presStyleLbl="fgAccFollowNode1" presStyleIdx="0" presStyleCnt="1" custScaleX="96693" custLinFactNeighborX="135" custLinFactNeighborY="4454">
        <dgm:presLayoutVars>
          <dgm:bulletEnabled val="1"/>
        </dgm:presLayoutVars>
      </dgm:prSet>
      <dgm:spPr/>
      <dgm:t>
        <a:bodyPr/>
        <a:lstStyle/>
        <a:p>
          <a:endParaRPr lang="en-US"/>
        </a:p>
      </dgm:t>
    </dgm:pt>
  </dgm:ptLst>
  <dgm:cxnLst>
    <dgm:cxn modelId="{45A039A1-05C6-8047-BB39-117F50AB18A8}" srcId="{8B37B3EF-91C2-6746-8DDA-D786A3D3D865}" destId="{D5E1A643-8227-1C4A-801C-21BEE71108B2}" srcOrd="0" destOrd="0" parTransId="{E04F0177-EF12-754A-88C6-BAD1B79815DF}" sibTransId="{2408B261-243B-6E40-949F-FB334551E50C}"/>
    <dgm:cxn modelId="{C0543B48-8D79-914D-B361-148BED8273E1}" type="presOf" srcId="{8B37B3EF-91C2-6746-8DDA-D786A3D3D865}" destId="{7ECFCD8A-F42A-2C4F-B9DB-04855B756D3D}" srcOrd="0" destOrd="0" presId="urn:microsoft.com/office/officeart/2005/8/layout/process4"/>
    <dgm:cxn modelId="{07236CAA-01E9-9C4F-B363-8805C60A064A}" type="presOf" srcId="{D5E1A643-8227-1C4A-801C-21BEE71108B2}" destId="{AA398C18-08BE-004B-ADF0-599250D70BCD}" srcOrd="0" destOrd="0" presId="urn:microsoft.com/office/officeart/2005/8/layout/process4"/>
    <dgm:cxn modelId="{7862D5C6-4509-9E4A-B8AE-A29EBDDDE514}" type="presOf" srcId="{D9FBC08C-916E-084C-B07B-1C1070926605}" destId="{183BAFA3-20C0-024E-86E4-15ECF1313743}" srcOrd="0" destOrd="0" presId="urn:microsoft.com/office/officeart/2005/8/layout/process4"/>
    <dgm:cxn modelId="{86BA4C29-3812-A441-9C2A-B83F70927FF9}" srcId="{D9FBC08C-916E-084C-B07B-1C1070926605}" destId="{8B37B3EF-91C2-6746-8DDA-D786A3D3D865}" srcOrd="0" destOrd="0" parTransId="{AC277C91-F0E0-2243-ADA4-E8B1260675A6}" sibTransId="{B11BBB44-8B3D-3A42-B574-05C7260B05D3}"/>
    <dgm:cxn modelId="{20FF0514-B060-EE43-B3C4-4460A86E7AC0}" type="presOf" srcId="{8B37B3EF-91C2-6746-8DDA-D786A3D3D865}" destId="{6217D1A7-9332-4D4A-B516-6ADF51B8FF7F}" srcOrd="1" destOrd="0" presId="urn:microsoft.com/office/officeart/2005/8/layout/process4"/>
    <dgm:cxn modelId="{A3DFB52A-F67C-FE46-B885-148B9C276C8D}" type="presParOf" srcId="{183BAFA3-20C0-024E-86E4-15ECF1313743}" destId="{763D3BD6-31D6-154D-A7B5-33214ABA567E}" srcOrd="0" destOrd="0" presId="urn:microsoft.com/office/officeart/2005/8/layout/process4"/>
    <dgm:cxn modelId="{39C2639F-A64A-3C49-B907-6BFB1ABFFAB6}" type="presParOf" srcId="{763D3BD6-31D6-154D-A7B5-33214ABA567E}" destId="{7ECFCD8A-F42A-2C4F-B9DB-04855B756D3D}" srcOrd="0" destOrd="0" presId="urn:microsoft.com/office/officeart/2005/8/layout/process4"/>
    <dgm:cxn modelId="{4112E59B-4EEF-C34F-B928-C730742A92C4}" type="presParOf" srcId="{763D3BD6-31D6-154D-A7B5-33214ABA567E}" destId="{6217D1A7-9332-4D4A-B516-6ADF51B8FF7F}" srcOrd="1" destOrd="0" presId="urn:microsoft.com/office/officeart/2005/8/layout/process4"/>
    <dgm:cxn modelId="{57392E1A-DD0D-0045-8A02-2F1B50E4E067}" type="presParOf" srcId="{763D3BD6-31D6-154D-A7B5-33214ABA567E}" destId="{ACB965C0-F769-674A-B28A-F23EAD6C6B1F}" srcOrd="2" destOrd="0" presId="urn:microsoft.com/office/officeart/2005/8/layout/process4"/>
    <dgm:cxn modelId="{B104C33E-F77F-DA48-A788-D303D01B4DF8}" type="presParOf" srcId="{ACB965C0-F769-674A-B28A-F23EAD6C6B1F}" destId="{AA398C18-08BE-004B-ADF0-599250D70BCD}" srcOrd="0" destOrd="0" presId="urn:microsoft.com/office/officeart/2005/8/layout/process4"/>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9505295-CC25-9149-B91C-AE140424695F}" type="doc">
      <dgm:prSet loTypeId="urn:microsoft.com/office/officeart/2005/8/layout/list1" loCatId="list" qsTypeId="urn:microsoft.com/office/officeart/2005/8/quickstyle/simple4" qsCatId="simple" csTypeId="urn:microsoft.com/office/officeart/2005/8/colors/accent1_2" csCatId="accent1" phldr="1"/>
      <dgm:spPr/>
      <dgm:t>
        <a:bodyPr/>
        <a:lstStyle/>
        <a:p>
          <a:endParaRPr lang="en-US"/>
        </a:p>
      </dgm:t>
    </dgm:pt>
    <dgm:pt modelId="{FD9A75DC-B9E6-6F43-8D72-7C1D2D64C8C9}">
      <dgm:prSet phldrT="[Text]"/>
      <dgm:spPr/>
      <dgm:t>
        <a:bodyPr/>
        <a:lstStyle/>
        <a:p>
          <a:r>
            <a:rPr lang="en-US" b="0" i="0" dirty="0" smtClean="0">
              <a:latin typeface="Constantia"/>
              <a:cs typeface="Constantia"/>
            </a:rPr>
            <a:t>NETWORK CODE &lt;net&gt;</a:t>
          </a:r>
          <a:endParaRPr lang="en-US" b="0" i="0" dirty="0">
            <a:latin typeface="Constantia"/>
            <a:cs typeface="Constantia"/>
          </a:endParaRPr>
        </a:p>
      </dgm:t>
    </dgm:pt>
    <dgm:pt modelId="{AA6B6A04-1824-544A-A377-CDE09C6C274D}" type="parTrans" cxnId="{1272DC92-3646-AF49-9D2D-4C5E9B78B720}">
      <dgm:prSet/>
      <dgm:spPr/>
      <dgm:t>
        <a:bodyPr/>
        <a:lstStyle/>
        <a:p>
          <a:endParaRPr lang="en-US" b="0" i="0">
            <a:latin typeface="Bank Gothic"/>
            <a:cs typeface="Bank Gothic"/>
          </a:endParaRPr>
        </a:p>
      </dgm:t>
    </dgm:pt>
    <dgm:pt modelId="{C5557608-F300-D248-BD90-FCB2EEF30E79}" type="sibTrans" cxnId="{1272DC92-3646-AF49-9D2D-4C5E9B78B720}">
      <dgm:prSet/>
      <dgm:spPr/>
      <dgm:t>
        <a:bodyPr/>
        <a:lstStyle/>
        <a:p>
          <a:endParaRPr lang="en-US" b="0" i="0">
            <a:latin typeface="Bank Gothic"/>
            <a:cs typeface="Bank Gothic"/>
          </a:endParaRPr>
        </a:p>
      </dgm:t>
    </dgm:pt>
    <dgm:pt modelId="{9C47C08B-F13D-C14B-B9C0-1C78B81DA32B}">
      <dgm:prSet phldrT="[Text]"/>
      <dgm:spPr/>
      <dgm:t>
        <a:bodyPr/>
        <a:lstStyle/>
        <a:p>
          <a:r>
            <a:rPr lang="en-US" b="0" i="0" dirty="0" smtClean="0">
              <a:latin typeface="Constantia"/>
              <a:cs typeface="Constantia"/>
            </a:rPr>
            <a:t>STATION NAME &lt;sta&gt;</a:t>
          </a:r>
          <a:endParaRPr lang="en-US" b="0" i="0" dirty="0">
            <a:latin typeface="Constantia"/>
            <a:cs typeface="Constantia"/>
          </a:endParaRPr>
        </a:p>
      </dgm:t>
    </dgm:pt>
    <dgm:pt modelId="{C0D2E424-D04C-CE41-A262-43EA5C14E8CC}" type="parTrans" cxnId="{B28FD44B-D97F-F64A-B967-8E2C2FE8BD53}">
      <dgm:prSet/>
      <dgm:spPr/>
      <dgm:t>
        <a:bodyPr/>
        <a:lstStyle/>
        <a:p>
          <a:endParaRPr lang="en-US" b="0" i="0">
            <a:latin typeface="Bank Gothic"/>
            <a:cs typeface="Bank Gothic"/>
          </a:endParaRPr>
        </a:p>
      </dgm:t>
    </dgm:pt>
    <dgm:pt modelId="{3BC12E2C-203D-4349-8439-4F0F374437B6}" type="sibTrans" cxnId="{B28FD44B-D97F-F64A-B967-8E2C2FE8BD53}">
      <dgm:prSet/>
      <dgm:spPr/>
      <dgm:t>
        <a:bodyPr/>
        <a:lstStyle/>
        <a:p>
          <a:endParaRPr lang="en-US" b="0" i="0">
            <a:latin typeface="Bank Gothic"/>
            <a:cs typeface="Bank Gothic"/>
          </a:endParaRPr>
        </a:p>
      </dgm:t>
    </dgm:pt>
    <dgm:pt modelId="{4AC1EDA0-1349-9F48-8408-5113C2DA84B4}">
      <dgm:prSet phldrT="[Text]"/>
      <dgm:spPr/>
      <dgm:t>
        <a:bodyPr/>
        <a:lstStyle/>
        <a:p>
          <a:r>
            <a:rPr lang="en-US" b="0" i="0" dirty="0" smtClean="0">
              <a:latin typeface="Constantia"/>
              <a:cs typeface="Constantia"/>
            </a:rPr>
            <a:t>LOCATION CODE</a:t>
          </a:r>
        </a:p>
      </dgm:t>
    </dgm:pt>
    <dgm:pt modelId="{3FD43144-A8CC-2F4A-B995-88C0760A6296}" type="parTrans" cxnId="{5E92E4C0-3107-994B-84D4-A63D7E843414}">
      <dgm:prSet/>
      <dgm:spPr/>
      <dgm:t>
        <a:bodyPr/>
        <a:lstStyle/>
        <a:p>
          <a:endParaRPr lang="en-US" b="0" i="0">
            <a:latin typeface="Bank Gothic"/>
            <a:cs typeface="Bank Gothic"/>
          </a:endParaRPr>
        </a:p>
      </dgm:t>
    </dgm:pt>
    <dgm:pt modelId="{E097D29D-E0C0-F241-B14C-A14A9F6EF370}" type="sibTrans" cxnId="{5E92E4C0-3107-994B-84D4-A63D7E843414}">
      <dgm:prSet/>
      <dgm:spPr/>
      <dgm:t>
        <a:bodyPr/>
        <a:lstStyle/>
        <a:p>
          <a:endParaRPr lang="en-US" b="0" i="0">
            <a:latin typeface="Bank Gothic"/>
            <a:cs typeface="Bank Gothic"/>
          </a:endParaRPr>
        </a:p>
      </dgm:t>
    </dgm:pt>
    <dgm:pt modelId="{801AC05D-6B59-584B-8BB9-84F505501E91}">
      <dgm:prSet phldrT="[Text]"/>
      <dgm:spPr/>
      <dgm:t>
        <a:bodyPr/>
        <a:lstStyle/>
        <a:p>
          <a:r>
            <a:rPr lang="en-US" b="0" i="0" dirty="0" smtClean="0">
              <a:latin typeface="Constantia"/>
              <a:cs typeface="Constantia"/>
            </a:rPr>
            <a:t>CHANNEL NAME</a:t>
          </a:r>
          <a:endParaRPr lang="en-US" b="0" i="0" dirty="0">
            <a:latin typeface="Constantia"/>
            <a:cs typeface="Constantia"/>
          </a:endParaRPr>
        </a:p>
      </dgm:t>
    </dgm:pt>
    <dgm:pt modelId="{1E12B1F0-189C-EA47-B18E-14CEB786DB43}" type="parTrans" cxnId="{0E9CAC13-A50F-B34B-B350-089F1654B0DC}">
      <dgm:prSet/>
      <dgm:spPr/>
      <dgm:t>
        <a:bodyPr/>
        <a:lstStyle/>
        <a:p>
          <a:endParaRPr lang="en-US" b="0" i="0">
            <a:latin typeface="Bank Gothic"/>
            <a:cs typeface="Bank Gothic"/>
          </a:endParaRPr>
        </a:p>
      </dgm:t>
    </dgm:pt>
    <dgm:pt modelId="{B5646307-4909-054A-B6C0-5EEC6B863DF5}" type="sibTrans" cxnId="{0E9CAC13-A50F-B34B-B350-089F1654B0DC}">
      <dgm:prSet/>
      <dgm:spPr/>
      <dgm:t>
        <a:bodyPr/>
        <a:lstStyle/>
        <a:p>
          <a:endParaRPr lang="en-US" b="0" i="0">
            <a:latin typeface="Bank Gothic"/>
            <a:cs typeface="Bank Gothic"/>
          </a:endParaRPr>
        </a:p>
      </dgm:t>
    </dgm:pt>
    <dgm:pt modelId="{DA05DA7F-AE9D-3644-A6DA-50FD6D8E93ED}">
      <dgm:prSet phldrT="[Text]"/>
      <dgm:spPr/>
      <dgm:t>
        <a:bodyPr/>
        <a:lstStyle/>
        <a:p>
          <a:r>
            <a:rPr lang="en-US" b="0" i="0" dirty="0" smtClean="0">
              <a:latin typeface="Constantia"/>
              <a:cs typeface="Constantia"/>
            </a:rPr>
            <a:t>Usually left blank</a:t>
          </a:r>
        </a:p>
      </dgm:t>
    </dgm:pt>
    <dgm:pt modelId="{E905E014-61B3-6048-8645-2F8F83C65DDB}" type="parTrans" cxnId="{123C5C4A-05B2-B140-86B6-858F790AE521}">
      <dgm:prSet/>
      <dgm:spPr/>
      <dgm:t>
        <a:bodyPr/>
        <a:lstStyle/>
        <a:p>
          <a:endParaRPr lang="en-US" b="0" i="0">
            <a:latin typeface="Bank Gothic"/>
            <a:cs typeface="Bank Gothic"/>
          </a:endParaRPr>
        </a:p>
      </dgm:t>
    </dgm:pt>
    <dgm:pt modelId="{D2DBC420-EF76-A04B-B5B4-A0172E7099EB}" type="sibTrans" cxnId="{123C5C4A-05B2-B140-86B6-858F790AE521}">
      <dgm:prSet/>
      <dgm:spPr/>
      <dgm:t>
        <a:bodyPr/>
        <a:lstStyle/>
        <a:p>
          <a:endParaRPr lang="en-US" b="0" i="0">
            <a:latin typeface="Bank Gothic"/>
            <a:cs typeface="Bank Gothic"/>
          </a:endParaRPr>
        </a:p>
      </dgm:t>
    </dgm:pt>
    <dgm:pt modelId="{24A1B2A0-FE40-9941-8D4E-92BCD483D3FD}">
      <dgm:prSet phldrT="[Text]"/>
      <dgm:spPr/>
      <dgm:t>
        <a:bodyPr/>
        <a:lstStyle/>
        <a:p>
          <a:r>
            <a:rPr lang="en-US" dirty="0" smtClean="0"/>
            <a:t>Variable header section e.g. blk1000, 1001</a:t>
          </a:r>
        </a:p>
      </dgm:t>
    </dgm:pt>
    <dgm:pt modelId="{65CEAF04-90A9-2145-A2BB-059882342A6E}" type="parTrans" cxnId="{3644295F-5FA3-2346-B4FE-03C684060091}">
      <dgm:prSet/>
      <dgm:spPr/>
      <dgm:t>
        <a:bodyPr/>
        <a:lstStyle/>
        <a:p>
          <a:endParaRPr lang="en-US" b="0" i="0">
            <a:latin typeface="Bank Gothic"/>
            <a:cs typeface="Bank Gothic"/>
          </a:endParaRPr>
        </a:p>
      </dgm:t>
    </dgm:pt>
    <dgm:pt modelId="{557AE235-A0B6-014D-9117-578090E8C644}" type="sibTrans" cxnId="{3644295F-5FA3-2346-B4FE-03C684060091}">
      <dgm:prSet/>
      <dgm:spPr/>
      <dgm:t>
        <a:bodyPr/>
        <a:lstStyle/>
        <a:p>
          <a:endParaRPr lang="en-US" b="0" i="0">
            <a:latin typeface="Bank Gothic"/>
            <a:cs typeface="Bank Gothic"/>
          </a:endParaRPr>
        </a:p>
      </dgm:t>
    </dgm:pt>
    <dgm:pt modelId="{9A9579C1-3D77-9445-9B32-F7BF4C0D7766}">
      <dgm:prSet phldrT="[Text]"/>
      <dgm:spPr/>
      <dgm:t>
        <a:bodyPr/>
        <a:lstStyle/>
        <a:p>
          <a:r>
            <a:rPr lang="en-US" b="0" i="0" dirty="0" smtClean="0">
              <a:latin typeface="Constantia"/>
              <a:cs typeface="Constantia"/>
            </a:rPr>
            <a:t>Fixed header</a:t>
          </a:r>
          <a:endParaRPr lang="en-US" b="0" i="0" dirty="0">
            <a:latin typeface="Constantia"/>
            <a:cs typeface="Constantia"/>
          </a:endParaRPr>
        </a:p>
      </dgm:t>
    </dgm:pt>
    <dgm:pt modelId="{864AFE6F-FA1E-2D44-A16B-03DDF49676BB}" type="parTrans" cxnId="{E0D04001-8ABC-4246-A38E-1C169FCC6752}">
      <dgm:prSet/>
      <dgm:spPr/>
      <dgm:t>
        <a:bodyPr/>
        <a:lstStyle/>
        <a:p>
          <a:endParaRPr lang="en-US" b="0" i="0">
            <a:latin typeface="Bank Gothic"/>
            <a:cs typeface="Bank Gothic"/>
          </a:endParaRPr>
        </a:p>
      </dgm:t>
    </dgm:pt>
    <dgm:pt modelId="{97538F42-A6EF-9D4F-862A-6B04E5A4E99D}" type="sibTrans" cxnId="{E0D04001-8ABC-4246-A38E-1C169FCC6752}">
      <dgm:prSet/>
      <dgm:spPr/>
      <dgm:t>
        <a:bodyPr/>
        <a:lstStyle/>
        <a:p>
          <a:endParaRPr lang="en-US" b="0" i="0">
            <a:latin typeface="Bank Gothic"/>
            <a:cs typeface="Bank Gothic"/>
          </a:endParaRPr>
        </a:p>
      </dgm:t>
    </dgm:pt>
    <dgm:pt modelId="{CE77F057-924B-3645-8F68-9A587EB2D0A2}">
      <dgm:prSet phldrT="[Text]"/>
      <dgm:spPr/>
      <dgm:t>
        <a:bodyPr/>
        <a:lstStyle/>
        <a:p>
          <a:r>
            <a:rPr lang="en-US" b="0" i="0" dirty="0" smtClean="0">
              <a:latin typeface="Constantia"/>
              <a:cs typeface="Constantia"/>
            </a:rPr>
            <a:t>Start/end time, total number of samples, sampling rate. </a:t>
          </a:r>
        </a:p>
      </dgm:t>
    </dgm:pt>
    <dgm:pt modelId="{A94B0B31-0E3F-2B4A-B524-B551FEDEEF2A}" type="parTrans" cxnId="{12BDEB16-29BD-EC40-BFA2-2105B7F3BF2E}">
      <dgm:prSet/>
      <dgm:spPr/>
      <dgm:t>
        <a:bodyPr/>
        <a:lstStyle/>
        <a:p>
          <a:endParaRPr lang="en-US"/>
        </a:p>
      </dgm:t>
    </dgm:pt>
    <dgm:pt modelId="{7E17F4FE-A463-5D4E-8F29-C9A3FFBA5C42}" type="sibTrans" cxnId="{12BDEB16-29BD-EC40-BFA2-2105B7F3BF2E}">
      <dgm:prSet/>
      <dgm:spPr/>
      <dgm:t>
        <a:bodyPr/>
        <a:lstStyle/>
        <a:p>
          <a:endParaRPr lang="en-US"/>
        </a:p>
      </dgm:t>
    </dgm:pt>
    <dgm:pt modelId="{02B84D9F-343F-6246-B818-278811F86E43}">
      <dgm:prSet phldrT="[Text]"/>
      <dgm:spPr/>
      <dgm:t>
        <a:bodyPr/>
        <a:lstStyle/>
        <a:p>
          <a:r>
            <a:rPr lang="en-US" b="0" i="0" dirty="0" smtClean="0">
              <a:latin typeface="Constantia"/>
              <a:cs typeface="Constantia"/>
            </a:rPr>
            <a:t>Data</a:t>
          </a:r>
        </a:p>
      </dgm:t>
    </dgm:pt>
    <dgm:pt modelId="{C709DDAE-73DB-E64D-8BAD-D498EFBF91DC}" type="parTrans" cxnId="{2281CD0E-D4C2-8042-99F8-F29658BBEC10}">
      <dgm:prSet/>
      <dgm:spPr/>
      <dgm:t>
        <a:bodyPr/>
        <a:lstStyle/>
        <a:p>
          <a:endParaRPr lang="en-US"/>
        </a:p>
      </dgm:t>
    </dgm:pt>
    <dgm:pt modelId="{6966DB14-8B0E-B948-9AC3-1B0C6A253B87}" type="sibTrans" cxnId="{2281CD0E-D4C2-8042-99F8-F29658BBEC10}">
      <dgm:prSet/>
      <dgm:spPr/>
      <dgm:t>
        <a:bodyPr/>
        <a:lstStyle/>
        <a:p>
          <a:endParaRPr lang="en-US"/>
        </a:p>
      </dgm:t>
    </dgm:pt>
    <dgm:pt modelId="{4E821260-FF6D-BF40-922F-FA02C38A98B4}">
      <dgm:prSet phldrT="[Text]"/>
      <dgm:spPr/>
      <dgm:t>
        <a:bodyPr/>
        <a:lstStyle/>
        <a:p>
          <a:r>
            <a:rPr lang="en-US" b="0" i="0" dirty="0" smtClean="0">
              <a:latin typeface="Constantia"/>
              <a:cs typeface="Constantia"/>
            </a:rPr>
            <a:t>Etc.</a:t>
          </a:r>
        </a:p>
      </dgm:t>
    </dgm:pt>
    <dgm:pt modelId="{F5399C3C-DA5B-1742-89DE-E352ABAD1F42}" type="parTrans" cxnId="{967A6E5E-CF2F-2D45-AD70-0AD431531163}">
      <dgm:prSet/>
      <dgm:spPr/>
      <dgm:t>
        <a:bodyPr/>
        <a:lstStyle/>
        <a:p>
          <a:endParaRPr lang="en-US"/>
        </a:p>
      </dgm:t>
    </dgm:pt>
    <dgm:pt modelId="{8F065BA6-C673-004E-A6E8-D9D5400CBF50}" type="sibTrans" cxnId="{967A6E5E-CF2F-2D45-AD70-0AD431531163}">
      <dgm:prSet/>
      <dgm:spPr/>
      <dgm:t>
        <a:bodyPr/>
        <a:lstStyle/>
        <a:p>
          <a:endParaRPr lang="en-US"/>
        </a:p>
      </dgm:t>
    </dgm:pt>
    <dgm:pt modelId="{ACD7E8EF-DFD9-F54E-9E37-3D79F8B9CFB9}" type="pres">
      <dgm:prSet presAssocID="{49505295-CC25-9149-B91C-AE140424695F}" presName="linear" presStyleCnt="0">
        <dgm:presLayoutVars>
          <dgm:dir/>
          <dgm:animLvl val="lvl"/>
          <dgm:resizeHandles val="exact"/>
        </dgm:presLayoutVars>
      </dgm:prSet>
      <dgm:spPr/>
      <dgm:t>
        <a:bodyPr/>
        <a:lstStyle/>
        <a:p>
          <a:endParaRPr lang="en-US"/>
        </a:p>
      </dgm:t>
    </dgm:pt>
    <dgm:pt modelId="{BC39D3D6-18F0-E945-92A3-1396A2CE8622}" type="pres">
      <dgm:prSet presAssocID="{9A9579C1-3D77-9445-9B32-F7BF4C0D7766}" presName="parentLin" presStyleCnt="0"/>
      <dgm:spPr/>
    </dgm:pt>
    <dgm:pt modelId="{8DCF358A-D12B-1744-9926-97ECA93FF883}" type="pres">
      <dgm:prSet presAssocID="{9A9579C1-3D77-9445-9B32-F7BF4C0D7766}" presName="parentLeftMargin" presStyleLbl="node1" presStyleIdx="0" presStyleCnt="3"/>
      <dgm:spPr/>
      <dgm:t>
        <a:bodyPr/>
        <a:lstStyle/>
        <a:p>
          <a:endParaRPr lang="en-US"/>
        </a:p>
      </dgm:t>
    </dgm:pt>
    <dgm:pt modelId="{6D5BD682-A3D0-6B4E-8D27-86966D02A454}" type="pres">
      <dgm:prSet presAssocID="{9A9579C1-3D77-9445-9B32-F7BF4C0D7766}" presName="parentText" presStyleLbl="node1" presStyleIdx="0" presStyleCnt="3">
        <dgm:presLayoutVars>
          <dgm:chMax val="0"/>
          <dgm:bulletEnabled val="1"/>
        </dgm:presLayoutVars>
      </dgm:prSet>
      <dgm:spPr/>
      <dgm:t>
        <a:bodyPr/>
        <a:lstStyle/>
        <a:p>
          <a:endParaRPr lang="en-US"/>
        </a:p>
      </dgm:t>
    </dgm:pt>
    <dgm:pt modelId="{78D7E387-B4DB-E245-875F-1A0E83FEE5B3}" type="pres">
      <dgm:prSet presAssocID="{9A9579C1-3D77-9445-9B32-F7BF4C0D7766}" presName="negativeSpace" presStyleCnt="0"/>
      <dgm:spPr/>
    </dgm:pt>
    <dgm:pt modelId="{AC643EB1-37FF-0F4B-817F-AB87B7AB7A4E}" type="pres">
      <dgm:prSet presAssocID="{9A9579C1-3D77-9445-9B32-F7BF4C0D7766}" presName="childText" presStyleLbl="conFgAcc1" presStyleIdx="0" presStyleCnt="3">
        <dgm:presLayoutVars>
          <dgm:bulletEnabled val="1"/>
        </dgm:presLayoutVars>
      </dgm:prSet>
      <dgm:spPr/>
      <dgm:t>
        <a:bodyPr/>
        <a:lstStyle/>
        <a:p>
          <a:endParaRPr lang="en-US"/>
        </a:p>
      </dgm:t>
    </dgm:pt>
    <dgm:pt modelId="{0AB4B348-17A3-854C-920C-6192F2E29216}" type="pres">
      <dgm:prSet presAssocID="{97538F42-A6EF-9D4F-862A-6B04E5A4E99D}" presName="spaceBetweenRectangles" presStyleCnt="0"/>
      <dgm:spPr/>
    </dgm:pt>
    <dgm:pt modelId="{EBC485BB-29CF-494B-97D4-932699BCD3E2}" type="pres">
      <dgm:prSet presAssocID="{24A1B2A0-FE40-9941-8D4E-92BCD483D3FD}" presName="parentLin" presStyleCnt="0"/>
      <dgm:spPr/>
    </dgm:pt>
    <dgm:pt modelId="{8B55968B-4910-E643-A17C-1417A62CD471}" type="pres">
      <dgm:prSet presAssocID="{24A1B2A0-FE40-9941-8D4E-92BCD483D3FD}" presName="parentLeftMargin" presStyleLbl="node1" presStyleIdx="0" presStyleCnt="3"/>
      <dgm:spPr/>
      <dgm:t>
        <a:bodyPr/>
        <a:lstStyle/>
        <a:p>
          <a:endParaRPr lang="en-US"/>
        </a:p>
      </dgm:t>
    </dgm:pt>
    <dgm:pt modelId="{C48A2726-D8CA-4F4E-8BA7-FE138D63EB9D}" type="pres">
      <dgm:prSet presAssocID="{24A1B2A0-FE40-9941-8D4E-92BCD483D3FD}" presName="parentText" presStyleLbl="node1" presStyleIdx="1" presStyleCnt="3">
        <dgm:presLayoutVars>
          <dgm:chMax val="0"/>
          <dgm:bulletEnabled val="1"/>
        </dgm:presLayoutVars>
      </dgm:prSet>
      <dgm:spPr/>
      <dgm:t>
        <a:bodyPr/>
        <a:lstStyle/>
        <a:p>
          <a:endParaRPr lang="en-US"/>
        </a:p>
      </dgm:t>
    </dgm:pt>
    <dgm:pt modelId="{C9233B49-7C84-A546-8FAA-AFA8EED9F904}" type="pres">
      <dgm:prSet presAssocID="{24A1B2A0-FE40-9941-8D4E-92BCD483D3FD}" presName="negativeSpace" presStyleCnt="0"/>
      <dgm:spPr/>
    </dgm:pt>
    <dgm:pt modelId="{07CF294E-E114-B842-8832-8745FA47997E}" type="pres">
      <dgm:prSet presAssocID="{24A1B2A0-FE40-9941-8D4E-92BCD483D3FD}" presName="childText" presStyleLbl="conFgAcc1" presStyleIdx="1" presStyleCnt="3">
        <dgm:presLayoutVars>
          <dgm:bulletEnabled val="1"/>
        </dgm:presLayoutVars>
      </dgm:prSet>
      <dgm:spPr/>
      <dgm:t>
        <a:bodyPr/>
        <a:lstStyle/>
        <a:p>
          <a:endParaRPr lang="en-US"/>
        </a:p>
      </dgm:t>
    </dgm:pt>
    <dgm:pt modelId="{7DBB6A84-FA83-2E44-82AB-888E3FB70DF1}" type="pres">
      <dgm:prSet presAssocID="{557AE235-A0B6-014D-9117-578090E8C644}" presName="spaceBetweenRectangles" presStyleCnt="0"/>
      <dgm:spPr/>
    </dgm:pt>
    <dgm:pt modelId="{251EEE44-A7CF-4041-B3AC-11732851C944}" type="pres">
      <dgm:prSet presAssocID="{02B84D9F-343F-6246-B818-278811F86E43}" presName="parentLin" presStyleCnt="0"/>
      <dgm:spPr/>
    </dgm:pt>
    <dgm:pt modelId="{7D2E1286-64FC-C44F-AD64-E9966CCB8CF6}" type="pres">
      <dgm:prSet presAssocID="{02B84D9F-343F-6246-B818-278811F86E43}" presName="parentLeftMargin" presStyleLbl="node1" presStyleIdx="1" presStyleCnt="3"/>
      <dgm:spPr/>
      <dgm:t>
        <a:bodyPr/>
        <a:lstStyle/>
        <a:p>
          <a:endParaRPr lang="en-US"/>
        </a:p>
      </dgm:t>
    </dgm:pt>
    <dgm:pt modelId="{9FC78D11-F5FB-B74D-948B-8945996F5148}" type="pres">
      <dgm:prSet presAssocID="{02B84D9F-343F-6246-B818-278811F86E43}" presName="parentText" presStyleLbl="node1" presStyleIdx="2" presStyleCnt="3">
        <dgm:presLayoutVars>
          <dgm:chMax val="0"/>
          <dgm:bulletEnabled val="1"/>
        </dgm:presLayoutVars>
      </dgm:prSet>
      <dgm:spPr/>
      <dgm:t>
        <a:bodyPr/>
        <a:lstStyle/>
        <a:p>
          <a:endParaRPr lang="en-US"/>
        </a:p>
      </dgm:t>
    </dgm:pt>
    <dgm:pt modelId="{67E262DE-095A-B74A-83B4-2FEB2FA62F45}" type="pres">
      <dgm:prSet presAssocID="{02B84D9F-343F-6246-B818-278811F86E43}" presName="negativeSpace" presStyleCnt="0"/>
      <dgm:spPr/>
    </dgm:pt>
    <dgm:pt modelId="{8613CA6F-9F34-4740-AABF-2B35C47DE5A0}" type="pres">
      <dgm:prSet presAssocID="{02B84D9F-343F-6246-B818-278811F86E43}" presName="childText" presStyleLbl="conFgAcc1" presStyleIdx="2" presStyleCnt="3">
        <dgm:presLayoutVars>
          <dgm:bulletEnabled val="1"/>
        </dgm:presLayoutVars>
      </dgm:prSet>
      <dgm:spPr/>
    </dgm:pt>
  </dgm:ptLst>
  <dgm:cxnLst>
    <dgm:cxn modelId="{5E92E4C0-3107-994B-84D4-A63D7E843414}" srcId="{9A9579C1-3D77-9445-9B32-F7BF4C0D7766}" destId="{4AC1EDA0-1349-9F48-8408-5113C2DA84B4}" srcOrd="3" destOrd="0" parTransId="{3FD43144-A8CC-2F4A-B995-88C0760A6296}" sibTransId="{E097D29D-E0C0-F241-B14C-A14A9F6EF370}"/>
    <dgm:cxn modelId="{BCD60D43-5FE1-1448-86CC-CE1DF9BE49E5}" type="presOf" srcId="{4AC1EDA0-1349-9F48-8408-5113C2DA84B4}" destId="{AC643EB1-37FF-0F4B-817F-AB87B7AB7A4E}" srcOrd="0" destOrd="3" presId="urn:microsoft.com/office/officeart/2005/8/layout/list1"/>
    <dgm:cxn modelId="{0039BA48-9A62-F54F-9282-718CD4D7C02E}" type="presOf" srcId="{24A1B2A0-FE40-9941-8D4E-92BCD483D3FD}" destId="{8B55968B-4910-E643-A17C-1417A62CD471}" srcOrd="0" destOrd="0" presId="urn:microsoft.com/office/officeart/2005/8/layout/list1"/>
    <dgm:cxn modelId="{967A6E5E-CF2F-2D45-AD70-0AD431531163}" srcId="{9A9579C1-3D77-9445-9B32-F7BF4C0D7766}" destId="{4E821260-FF6D-BF40-922F-FA02C38A98B4}" srcOrd="5" destOrd="0" parTransId="{F5399C3C-DA5B-1742-89DE-E352ABAD1F42}" sibTransId="{8F065BA6-C673-004E-A6E8-D9D5400CBF50}"/>
    <dgm:cxn modelId="{A48041D5-8704-2F49-9A02-D979674ADA29}" type="presOf" srcId="{DA05DA7F-AE9D-3644-A6DA-50FD6D8E93ED}" destId="{AC643EB1-37FF-0F4B-817F-AB87B7AB7A4E}" srcOrd="0" destOrd="4" presId="urn:microsoft.com/office/officeart/2005/8/layout/list1"/>
    <dgm:cxn modelId="{2281CD0E-D4C2-8042-99F8-F29658BBEC10}" srcId="{49505295-CC25-9149-B91C-AE140424695F}" destId="{02B84D9F-343F-6246-B818-278811F86E43}" srcOrd="2" destOrd="0" parTransId="{C709DDAE-73DB-E64D-8BAD-D498EFBF91DC}" sibTransId="{6966DB14-8B0E-B948-9AC3-1B0C6A253B87}"/>
    <dgm:cxn modelId="{3644295F-5FA3-2346-B4FE-03C684060091}" srcId="{49505295-CC25-9149-B91C-AE140424695F}" destId="{24A1B2A0-FE40-9941-8D4E-92BCD483D3FD}" srcOrd="1" destOrd="0" parTransId="{65CEAF04-90A9-2145-A2BB-059882342A6E}" sibTransId="{557AE235-A0B6-014D-9117-578090E8C644}"/>
    <dgm:cxn modelId="{F18E7DB4-A7A9-8C44-AFEF-CED722D377F8}" type="presOf" srcId="{CE77F057-924B-3645-8F68-9A587EB2D0A2}" destId="{AC643EB1-37FF-0F4B-817F-AB87B7AB7A4E}" srcOrd="0" destOrd="5" presId="urn:microsoft.com/office/officeart/2005/8/layout/list1"/>
    <dgm:cxn modelId="{1272DC92-3646-AF49-9D2D-4C5E9B78B720}" srcId="{9A9579C1-3D77-9445-9B32-F7BF4C0D7766}" destId="{FD9A75DC-B9E6-6F43-8D72-7C1D2D64C8C9}" srcOrd="0" destOrd="0" parTransId="{AA6B6A04-1824-544A-A377-CDE09C6C274D}" sibTransId="{C5557608-F300-D248-BD90-FCB2EEF30E79}"/>
    <dgm:cxn modelId="{64E89393-A9ED-0B49-AF16-BA7E47247D0F}" type="presOf" srcId="{9C47C08B-F13D-C14B-B9C0-1C78B81DA32B}" destId="{AC643EB1-37FF-0F4B-817F-AB87B7AB7A4E}" srcOrd="0" destOrd="1" presId="urn:microsoft.com/office/officeart/2005/8/layout/list1"/>
    <dgm:cxn modelId="{E0D04001-8ABC-4246-A38E-1C169FCC6752}" srcId="{49505295-CC25-9149-B91C-AE140424695F}" destId="{9A9579C1-3D77-9445-9B32-F7BF4C0D7766}" srcOrd="0" destOrd="0" parTransId="{864AFE6F-FA1E-2D44-A16B-03DDF49676BB}" sibTransId="{97538F42-A6EF-9D4F-862A-6B04E5A4E99D}"/>
    <dgm:cxn modelId="{0E9CAC13-A50F-B34B-B350-089F1654B0DC}" srcId="{9A9579C1-3D77-9445-9B32-F7BF4C0D7766}" destId="{801AC05D-6B59-584B-8BB9-84F505501E91}" srcOrd="2" destOrd="0" parTransId="{1E12B1F0-189C-EA47-B18E-14CEB786DB43}" sibTransId="{B5646307-4909-054A-B6C0-5EEC6B863DF5}"/>
    <dgm:cxn modelId="{1F55436C-DEDE-F94A-9333-E9801D8EB013}" type="presOf" srcId="{9A9579C1-3D77-9445-9B32-F7BF4C0D7766}" destId="{6D5BD682-A3D0-6B4E-8D27-86966D02A454}" srcOrd="1" destOrd="0" presId="urn:microsoft.com/office/officeart/2005/8/layout/list1"/>
    <dgm:cxn modelId="{99311BBE-4578-F647-90CD-70CDCA14EC8A}" type="presOf" srcId="{49505295-CC25-9149-B91C-AE140424695F}" destId="{ACD7E8EF-DFD9-F54E-9E37-3D79F8B9CFB9}" srcOrd="0" destOrd="0" presId="urn:microsoft.com/office/officeart/2005/8/layout/list1"/>
    <dgm:cxn modelId="{E516FF5C-88AB-604A-AF88-0AE30A795DAD}" type="presOf" srcId="{9A9579C1-3D77-9445-9B32-F7BF4C0D7766}" destId="{8DCF358A-D12B-1744-9926-97ECA93FF883}" srcOrd="0" destOrd="0" presId="urn:microsoft.com/office/officeart/2005/8/layout/list1"/>
    <dgm:cxn modelId="{B4623772-8707-8648-9E76-9A388BBC6ED6}" type="presOf" srcId="{02B84D9F-343F-6246-B818-278811F86E43}" destId="{9FC78D11-F5FB-B74D-948B-8945996F5148}" srcOrd="1" destOrd="0" presId="urn:microsoft.com/office/officeart/2005/8/layout/list1"/>
    <dgm:cxn modelId="{6C84EFD4-41CC-AE41-B148-6B4F04183E3A}" type="presOf" srcId="{801AC05D-6B59-584B-8BB9-84F505501E91}" destId="{AC643EB1-37FF-0F4B-817F-AB87B7AB7A4E}" srcOrd="0" destOrd="2" presId="urn:microsoft.com/office/officeart/2005/8/layout/list1"/>
    <dgm:cxn modelId="{177A90F3-4E1E-3148-B0FF-6A5E876C3E32}" type="presOf" srcId="{02B84D9F-343F-6246-B818-278811F86E43}" destId="{7D2E1286-64FC-C44F-AD64-E9966CCB8CF6}" srcOrd="0" destOrd="0" presId="urn:microsoft.com/office/officeart/2005/8/layout/list1"/>
    <dgm:cxn modelId="{123C5C4A-05B2-B140-86B6-858F790AE521}" srcId="{4AC1EDA0-1349-9F48-8408-5113C2DA84B4}" destId="{DA05DA7F-AE9D-3644-A6DA-50FD6D8E93ED}" srcOrd="0" destOrd="0" parTransId="{E905E014-61B3-6048-8645-2F8F83C65DDB}" sibTransId="{D2DBC420-EF76-A04B-B5B4-A0172E7099EB}"/>
    <dgm:cxn modelId="{58077479-4C13-DF49-8F88-882323891699}" type="presOf" srcId="{24A1B2A0-FE40-9941-8D4E-92BCD483D3FD}" destId="{C48A2726-D8CA-4F4E-8BA7-FE138D63EB9D}" srcOrd="1" destOrd="0" presId="urn:microsoft.com/office/officeart/2005/8/layout/list1"/>
    <dgm:cxn modelId="{B28FD44B-D97F-F64A-B967-8E2C2FE8BD53}" srcId="{9A9579C1-3D77-9445-9B32-F7BF4C0D7766}" destId="{9C47C08B-F13D-C14B-B9C0-1C78B81DA32B}" srcOrd="1" destOrd="0" parTransId="{C0D2E424-D04C-CE41-A262-43EA5C14E8CC}" sibTransId="{3BC12E2C-203D-4349-8439-4F0F374437B6}"/>
    <dgm:cxn modelId="{A00C5A07-C954-944E-B586-B93F7726B47D}" type="presOf" srcId="{4E821260-FF6D-BF40-922F-FA02C38A98B4}" destId="{AC643EB1-37FF-0F4B-817F-AB87B7AB7A4E}" srcOrd="0" destOrd="6" presId="urn:microsoft.com/office/officeart/2005/8/layout/list1"/>
    <dgm:cxn modelId="{12BDEB16-29BD-EC40-BFA2-2105B7F3BF2E}" srcId="{9A9579C1-3D77-9445-9B32-F7BF4C0D7766}" destId="{CE77F057-924B-3645-8F68-9A587EB2D0A2}" srcOrd="4" destOrd="0" parTransId="{A94B0B31-0E3F-2B4A-B524-B551FEDEEF2A}" sibTransId="{7E17F4FE-A463-5D4E-8F29-C9A3FFBA5C42}"/>
    <dgm:cxn modelId="{7EE67F48-12A8-444D-A895-2FA46C1F22E3}" type="presOf" srcId="{FD9A75DC-B9E6-6F43-8D72-7C1D2D64C8C9}" destId="{AC643EB1-37FF-0F4B-817F-AB87B7AB7A4E}" srcOrd="0" destOrd="0" presId="urn:microsoft.com/office/officeart/2005/8/layout/list1"/>
    <dgm:cxn modelId="{CF6B3042-651F-B24D-A269-DC2685E124FB}" type="presParOf" srcId="{ACD7E8EF-DFD9-F54E-9E37-3D79F8B9CFB9}" destId="{BC39D3D6-18F0-E945-92A3-1396A2CE8622}" srcOrd="0" destOrd="0" presId="urn:microsoft.com/office/officeart/2005/8/layout/list1"/>
    <dgm:cxn modelId="{B84CEAB8-62C1-F248-8332-7608D3EF1CDB}" type="presParOf" srcId="{BC39D3D6-18F0-E945-92A3-1396A2CE8622}" destId="{8DCF358A-D12B-1744-9926-97ECA93FF883}" srcOrd="0" destOrd="0" presId="urn:microsoft.com/office/officeart/2005/8/layout/list1"/>
    <dgm:cxn modelId="{E6FA50BF-7013-5445-B8C8-567AA9900F3C}" type="presParOf" srcId="{BC39D3D6-18F0-E945-92A3-1396A2CE8622}" destId="{6D5BD682-A3D0-6B4E-8D27-86966D02A454}" srcOrd="1" destOrd="0" presId="urn:microsoft.com/office/officeart/2005/8/layout/list1"/>
    <dgm:cxn modelId="{D70785C2-C22C-1142-807F-0BA0A122551E}" type="presParOf" srcId="{ACD7E8EF-DFD9-F54E-9E37-3D79F8B9CFB9}" destId="{78D7E387-B4DB-E245-875F-1A0E83FEE5B3}" srcOrd="1" destOrd="0" presId="urn:microsoft.com/office/officeart/2005/8/layout/list1"/>
    <dgm:cxn modelId="{5F0F4B54-CF3A-CB43-80F5-A4E41791B292}" type="presParOf" srcId="{ACD7E8EF-DFD9-F54E-9E37-3D79F8B9CFB9}" destId="{AC643EB1-37FF-0F4B-817F-AB87B7AB7A4E}" srcOrd="2" destOrd="0" presId="urn:microsoft.com/office/officeart/2005/8/layout/list1"/>
    <dgm:cxn modelId="{44A2E88E-14AB-EE47-89C9-F4D0010098A9}" type="presParOf" srcId="{ACD7E8EF-DFD9-F54E-9E37-3D79F8B9CFB9}" destId="{0AB4B348-17A3-854C-920C-6192F2E29216}" srcOrd="3" destOrd="0" presId="urn:microsoft.com/office/officeart/2005/8/layout/list1"/>
    <dgm:cxn modelId="{1DD146AB-1FAA-C547-B039-DB6170B43069}" type="presParOf" srcId="{ACD7E8EF-DFD9-F54E-9E37-3D79F8B9CFB9}" destId="{EBC485BB-29CF-494B-97D4-932699BCD3E2}" srcOrd="4" destOrd="0" presId="urn:microsoft.com/office/officeart/2005/8/layout/list1"/>
    <dgm:cxn modelId="{7B1FADE1-DD50-1C41-B8CF-A0CBA39E4E41}" type="presParOf" srcId="{EBC485BB-29CF-494B-97D4-932699BCD3E2}" destId="{8B55968B-4910-E643-A17C-1417A62CD471}" srcOrd="0" destOrd="0" presId="urn:microsoft.com/office/officeart/2005/8/layout/list1"/>
    <dgm:cxn modelId="{21D898AA-B397-9741-A211-86466CD7227D}" type="presParOf" srcId="{EBC485BB-29CF-494B-97D4-932699BCD3E2}" destId="{C48A2726-D8CA-4F4E-8BA7-FE138D63EB9D}" srcOrd="1" destOrd="0" presId="urn:microsoft.com/office/officeart/2005/8/layout/list1"/>
    <dgm:cxn modelId="{65D6DBC3-3E17-464F-AC8C-B887971A2E4E}" type="presParOf" srcId="{ACD7E8EF-DFD9-F54E-9E37-3D79F8B9CFB9}" destId="{C9233B49-7C84-A546-8FAA-AFA8EED9F904}" srcOrd="5" destOrd="0" presId="urn:microsoft.com/office/officeart/2005/8/layout/list1"/>
    <dgm:cxn modelId="{04EFBB7A-7814-C24B-A854-2057FA520ED9}" type="presParOf" srcId="{ACD7E8EF-DFD9-F54E-9E37-3D79F8B9CFB9}" destId="{07CF294E-E114-B842-8832-8745FA47997E}" srcOrd="6" destOrd="0" presId="urn:microsoft.com/office/officeart/2005/8/layout/list1"/>
    <dgm:cxn modelId="{4530F727-316A-6542-A352-53BE77DB0581}" type="presParOf" srcId="{ACD7E8EF-DFD9-F54E-9E37-3D79F8B9CFB9}" destId="{7DBB6A84-FA83-2E44-82AB-888E3FB70DF1}" srcOrd="7" destOrd="0" presId="urn:microsoft.com/office/officeart/2005/8/layout/list1"/>
    <dgm:cxn modelId="{4873B665-6782-2640-8A1F-0BA10576CFD3}" type="presParOf" srcId="{ACD7E8EF-DFD9-F54E-9E37-3D79F8B9CFB9}" destId="{251EEE44-A7CF-4041-B3AC-11732851C944}" srcOrd="8" destOrd="0" presId="urn:microsoft.com/office/officeart/2005/8/layout/list1"/>
    <dgm:cxn modelId="{E101A674-986C-BB4C-B085-9407EC38A76B}" type="presParOf" srcId="{251EEE44-A7CF-4041-B3AC-11732851C944}" destId="{7D2E1286-64FC-C44F-AD64-E9966CCB8CF6}" srcOrd="0" destOrd="0" presId="urn:microsoft.com/office/officeart/2005/8/layout/list1"/>
    <dgm:cxn modelId="{4FFD8016-24A1-2B48-9D3D-2EB26BC64F75}" type="presParOf" srcId="{251EEE44-A7CF-4041-B3AC-11732851C944}" destId="{9FC78D11-F5FB-B74D-948B-8945996F5148}" srcOrd="1" destOrd="0" presId="urn:microsoft.com/office/officeart/2005/8/layout/list1"/>
    <dgm:cxn modelId="{41E91C1B-7038-994B-B9CF-F89D24B17D56}" type="presParOf" srcId="{ACD7E8EF-DFD9-F54E-9E37-3D79F8B9CFB9}" destId="{67E262DE-095A-B74A-83B4-2FEB2FA62F45}" srcOrd="9" destOrd="0" presId="urn:microsoft.com/office/officeart/2005/8/layout/list1"/>
    <dgm:cxn modelId="{693A4BAC-CC02-1349-98E7-0790F0515F0A}" type="presParOf" srcId="{ACD7E8EF-DFD9-F54E-9E37-3D79F8B9CFB9}" destId="{8613CA6F-9F34-4740-AABF-2B35C47DE5A0}" srcOrd="10" destOrd="0" presId="urn:microsoft.com/office/officeart/2005/8/layout/list1"/>
  </dgm:cxnLst>
  <dgm:bg/>
  <dgm:whole/>
  <dgm:extLst>
    <a:ext uri="http://schemas.microsoft.com/office/drawing/2008/diagram">
      <dsp:dataModelExt xmlns:dsp="http://schemas.microsoft.com/office/drawing/2008/diagram" xmlns="" relId="rId1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19988093-33C8-5B4A-9BA9-740F1617C48B}" type="doc">
      <dgm:prSet loTypeId="urn:microsoft.com/office/officeart/2005/8/layout/hierarchy2" loCatId="hierarchy" qsTypeId="urn:microsoft.com/office/officeart/2005/8/quickstyle/3D2" qsCatId="3D" csTypeId="urn:microsoft.com/office/officeart/2005/8/colors/colorful4" csCatId="colorful" phldr="1"/>
      <dgm:spPr/>
      <dgm:t>
        <a:bodyPr/>
        <a:lstStyle/>
        <a:p>
          <a:endParaRPr lang="en-US"/>
        </a:p>
      </dgm:t>
    </dgm:pt>
    <dgm:pt modelId="{2D4AA91B-80A2-844B-99BC-5AE4706CB219}">
      <dgm:prSet phldrT="[Text]" custT="1"/>
      <dgm:spPr/>
      <dgm:t>
        <a:bodyPr/>
        <a:lstStyle/>
        <a:p>
          <a:r>
            <a:rPr lang="en-US" sz="1600" dirty="0" smtClean="0">
              <a:latin typeface="Constantia"/>
              <a:cs typeface="Constantia"/>
            </a:rPr>
            <a:t>miniseed2days or miniseed2db </a:t>
          </a:r>
          <a:endParaRPr lang="en-US" sz="1600" dirty="0">
            <a:latin typeface="Constantia"/>
            <a:cs typeface="Constantia"/>
          </a:endParaRPr>
        </a:p>
      </dgm:t>
    </dgm:pt>
    <dgm:pt modelId="{01BF58C1-2722-944E-B884-DC7DF36B0236}" type="parTrans" cxnId="{9DABF7D8-903F-E84D-8352-932645E851C5}">
      <dgm:prSet/>
      <dgm:spPr/>
      <dgm:t>
        <a:bodyPr/>
        <a:lstStyle/>
        <a:p>
          <a:endParaRPr lang="en-US" sz="1200">
            <a:latin typeface="Bank Gothic"/>
            <a:cs typeface="Bank Gothic"/>
          </a:endParaRPr>
        </a:p>
      </dgm:t>
    </dgm:pt>
    <dgm:pt modelId="{88D87179-3360-F34A-9EE5-06B9B80A4EBA}" type="sibTrans" cxnId="{9DABF7D8-903F-E84D-8352-932645E851C5}">
      <dgm:prSet/>
      <dgm:spPr/>
      <dgm:t>
        <a:bodyPr/>
        <a:lstStyle/>
        <a:p>
          <a:endParaRPr lang="en-US" sz="1200">
            <a:latin typeface="Bank Gothic"/>
            <a:cs typeface="Bank Gothic"/>
          </a:endParaRPr>
        </a:p>
      </dgm:t>
    </dgm:pt>
    <dgm:pt modelId="{F92FD64F-27FB-F346-97E5-9807614E49AD}">
      <dgm:prSet phldrT="[Text]" custT="1"/>
      <dgm:spPr/>
      <dgm:t>
        <a:bodyPr/>
        <a:lstStyle/>
        <a:p>
          <a:r>
            <a:rPr lang="en-US" sz="1600" dirty="0" err="1" smtClean="0">
              <a:latin typeface="Constantia"/>
              <a:cs typeface="Constantia"/>
            </a:rPr>
            <a:t>wfdisc</a:t>
          </a:r>
          <a:endParaRPr lang="en-US" sz="1600" dirty="0">
            <a:latin typeface="Constantia"/>
            <a:cs typeface="Constantia"/>
          </a:endParaRPr>
        </a:p>
      </dgm:t>
    </dgm:pt>
    <dgm:pt modelId="{47354031-272F-FA4F-AC8E-F6C55BB7F731}" type="parTrans" cxnId="{21276FDE-32BA-7142-A468-5FA7C50BD2A4}">
      <dgm:prSet/>
      <dgm:spPr/>
      <dgm:t>
        <a:bodyPr/>
        <a:lstStyle/>
        <a:p>
          <a:endParaRPr lang="en-US" sz="1200">
            <a:latin typeface="Constantia"/>
            <a:cs typeface="Constantia"/>
          </a:endParaRPr>
        </a:p>
      </dgm:t>
    </dgm:pt>
    <dgm:pt modelId="{C9DA7139-FCB5-ED43-B121-1E5C7A92BF44}" type="sibTrans" cxnId="{21276FDE-32BA-7142-A468-5FA7C50BD2A4}">
      <dgm:prSet/>
      <dgm:spPr/>
      <dgm:t>
        <a:bodyPr/>
        <a:lstStyle/>
        <a:p>
          <a:endParaRPr lang="en-US" sz="1200">
            <a:latin typeface="Constantia"/>
            <a:cs typeface="Constantia"/>
          </a:endParaRPr>
        </a:p>
      </dgm:t>
    </dgm:pt>
    <dgm:pt modelId="{D7205C99-FFA3-0C4D-A931-ACE533A3BAA5}" type="pres">
      <dgm:prSet presAssocID="{19988093-33C8-5B4A-9BA9-740F1617C48B}" presName="diagram" presStyleCnt="0">
        <dgm:presLayoutVars>
          <dgm:chPref val="1"/>
          <dgm:dir/>
          <dgm:animOne val="branch"/>
          <dgm:animLvl val="lvl"/>
          <dgm:resizeHandles val="exact"/>
        </dgm:presLayoutVars>
      </dgm:prSet>
      <dgm:spPr/>
      <dgm:t>
        <a:bodyPr/>
        <a:lstStyle/>
        <a:p>
          <a:endParaRPr lang="en-US"/>
        </a:p>
      </dgm:t>
    </dgm:pt>
    <dgm:pt modelId="{05FC30AD-D2CD-CC46-B821-78C2A40DA2A9}" type="pres">
      <dgm:prSet presAssocID="{2D4AA91B-80A2-844B-99BC-5AE4706CB219}" presName="root1" presStyleCnt="0"/>
      <dgm:spPr/>
      <dgm:t>
        <a:bodyPr/>
        <a:lstStyle/>
        <a:p>
          <a:endParaRPr lang="en-US"/>
        </a:p>
      </dgm:t>
    </dgm:pt>
    <dgm:pt modelId="{CB93596C-D60F-3F4C-9710-F5FB04124CC3}" type="pres">
      <dgm:prSet presAssocID="{2D4AA91B-80A2-844B-99BC-5AE4706CB219}" presName="LevelOneTextNode" presStyleLbl="node0" presStyleIdx="0" presStyleCnt="1">
        <dgm:presLayoutVars>
          <dgm:chPref val="3"/>
        </dgm:presLayoutVars>
      </dgm:prSet>
      <dgm:spPr/>
      <dgm:t>
        <a:bodyPr/>
        <a:lstStyle/>
        <a:p>
          <a:endParaRPr lang="en-US"/>
        </a:p>
      </dgm:t>
    </dgm:pt>
    <dgm:pt modelId="{0CF2C091-C70E-EB4F-B236-11DC8F621644}" type="pres">
      <dgm:prSet presAssocID="{2D4AA91B-80A2-844B-99BC-5AE4706CB219}" presName="level2hierChild" presStyleCnt="0"/>
      <dgm:spPr/>
      <dgm:t>
        <a:bodyPr/>
        <a:lstStyle/>
        <a:p>
          <a:endParaRPr lang="en-US"/>
        </a:p>
      </dgm:t>
    </dgm:pt>
    <dgm:pt modelId="{505DB514-C5E2-2744-8FFA-914C5AE42305}" type="pres">
      <dgm:prSet presAssocID="{47354031-272F-FA4F-AC8E-F6C55BB7F731}" presName="conn2-1" presStyleLbl="parChTrans1D2" presStyleIdx="0" presStyleCnt="1"/>
      <dgm:spPr/>
      <dgm:t>
        <a:bodyPr/>
        <a:lstStyle/>
        <a:p>
          <a:endParaRPr lang="en-US"/>
        </a:p>
      </dgm:t>
    </dgm:pt>
    <dgm:pt modelId="{16FA2523-9889-3544-B594-56EB550A8842}" type="pres">
      <dgm:prSet presAssocID="{47354031-272F-FA4F-AC8E-F6C55BB7F731}" presName="connTx" presStyleLbl="parChTrans1D2" presStyleIdx="0" presStyleCnt="1"/>
      <dgm:spPr/>
      <dgm:t>
        <a:bodyPr/>
        <a:lstStyle/>
        <a:p>
          <a:endParaRPr lang="en-US"/>
        </a:p>
      </dgm:t>
    </dgm:pt>
    <dgm:pt modelId="{0F90965D-6E81-344C-B5BB-9D99398CF226}" type="pres">
      <dgm:prSet presAssocID="{F92FD64F-27FB-F346-97E5-9807614E49AD}" presName="root2" presStyleCnt="0"/>
      <dgm:spPr/>
      <dgm:t>
        <a:bodyPr/>
        <a:lstStyle/>
        <a:p>
          <a:endParaRPr lang="en-US"/>
        </a:p>
      </dgm:t>
    </dgm:pt>
    <dgm:pt modelId="{8E65E035-B74C-D947-B669-88C5F7EA78FD}" type="pres">
      <dgm:prSet presAssocID="{F92FD64F-27FB-F346-97E5-9807614E49AD}" presName="LevelTwoTextNode" presStyleLbl="node2" presStyleIdx="0" presStyleCnt="1">
        <dgm:presLayoutVars>
          <dgm:chPref val="3"/>
        </dgm:presLayoutVars>
      </dgm:prSet>
      <dgm:spPr/>
      <dgm:t>
        <a:bodyPr/>
        <a:lstStyle/>
        <a:p>
          <a:endParaRPr lang="en-US"/>
        </a:p>
      </dgm:t>
    </dgm:pt>
    <dgm:pt modelId="{E320D7C5-7760-1249-A2BA-45A41565DA4A}" type="pres">
      <dgm:prSet presAssocID="{F92FD64F-27FB-F346-97E5-9807614E49AD}" presName="level3hierChild" presStyleCnt="0"/>
      <dgm:spPr/>
      <dgm:t>
        <a:bodyPr/>
        <a:lstStyle/>
        <a:p>
          <a:endParaRPr lang="en-US"/>
        </a:p>
      </dgm:t>
    </dgm:pt>
  </dgm:ptLst>
  <dgm:cxnLst>
    <dgm:cxn modelId="{21276FDE-32BA-7142-A468-5FA7C50BD2A4}" srcId="{2D4AA91B-80A2-844B-99BC-5AE4706CB219}" destId="{F92FD64F-27FB-F346-97E5-9807614E49AD}" srcOrd="0" destOrd="0" parTransId="{47354031-272F-FA4F-AC8E-F6C55BB7F731}" sibTransId="{C9DA7139-FCB5-ED43-B121-1E5C7A92BF44}"/>
    <dgm:cxn modelId="{3821CC15-F46A-1A42-A7D1-FB41329ACB14}" type="presOf" srcId="{F92FD64F-27FB-F346-97E5-9807614E49AD}" destId="{8E65E035-B74C-D947-B669-88C5F7EA78FD}" srcOrd="0" destOrd="0" presId="urn:microsoft.com/office/officeart/2005/8/layout/hierarchy2"/>
    <dgm:cxn modelId="{108B668A-62DE-834B-9CA2-1EFEE7C797A7}" type="presOf" srcId="{19988093-33C8-5B4A-9BA9-740F1617C48B}" destId="{D7205C99-FFA3-0C4D-A931-ACE533A3BAA5}" srcOrd="0" destOrd="0" presId="urn:microsoft.com/office/officeart/2005/8/layout/hierarchy2"/>
    <dgm:cxn modelId="{E97146E4-1B4A-A24D-AF88-7C46F7C04934}" type="presOf" srcId="{47354031-272F-FA4F-AC8E-F6C55BB7F731}" destId="{16FA2523-9889-3544-B594-56EB550A8842}" srcOrd="1" destOrd="0" presId="urn:microsoft.com/office/officeart/2005/8/layout/hierarchy2"/>
    <dgm:cxn modelId="{B81A88E4-7B98-AF43-8BA3-F2E4F737A4B1}" type="presOf" srcId="{2D4AA91B-80A2-844B-99BC-5AE4706CB219}" destId="{CB93596C-D60F-3F4C-9710-F5FB04124CC3}" srcOrd="0" destOrd="0" presId="urn:microsoft.com/office/officeart/2005/8/layout/hierarchy2"/>
    <dgm:cxn modelId="{9DABF7D8-903F-E84D-8352-932645E851C5}" srcId="{19988093-33C8-5B4A-9BA9-740F1617C48B}" destId="{2D4AA91B-80A2-844B-99BC-5AE4706CB219}" srcOrd="0" destOrd="0" parTransId="{01BF58C1-2722-944E-B884-DC7DF36B0236}" sibTransId="{88D87179-3360-F34A-9EE5-06B9B80A4EBA}"/>
    <dgm:cxn modelId="{D72458B8-F4B3-834D-B856-60D176149672}" type="presOf" srcId="{47354031-272F-FA4F-AC8E-F6C55BB7F731}" destId="{505DB514-C5E2-2744-8FFA-914C5AE42305}" srcOrd="0" destOrd="0" presId="urn:microsoft.com/office/officeart/2005/8/layout/hierarchy2"/>
    <dgm:cxn modelId="{D64145D1-6E08-C448-A456-E221FC9F5FE6}" type="presParOf" srcId="{D7205C99-FFA3-0C4D-A931-ACE533A3BAA5}" destId="{05FC30AD-D2CD-CC46-B821-78C2A40DA2A9}" srcOrd="0" destOrd="0" presId="urn:microsoft.com/office/officeart/2005/8/layout/hierarchy2"/>
    <dgm:cxn modelId="{1B47CBE2-12D3-934F-BB6B-3ACB717E052C}" type="presParOf" srcId="{05FC30AD-D2CD-CC46-B821-78C2A40DA2A9}" destId="{CB93596C-D60F-3F4C-9710-F5FB04124CC3}" srcOrd="0" destOrd="0" presId="urn:microsoft.com/office/officeart/2005/8/layout/hierarchy2"/>
    <dgm:cxn modelId="{C5851DB6-872B-B74E-A29D-022489CDC862}" type="presParOf" srcId="{05FC30AD-D2CD-CC46-B821-78C2A40DA2A9}" destId="{0CF2C091-C70E-EB4F-B236-11DC8F621644}" srcOrd="1" destOrd="0" presId="urn:microsoft.com/office/officeart/2005/8/layout/hierarchy2"/>
    <dgm:cxn modelId="{69333C22-0A45-204D-BC9C-74EC68716B6E}" type="presParOf" srcId="{0CF2C091-C70E-EB4F-B236-11DC8F621644}" destId="{505DB514-C5E2-2744-8FFA-914C5AE42305}" srcOrd="0" destOrd="0" presId="urn:microsoft.com/office/officeart/2005/8/layout/hierarchy2"/>
    <dgm:cxn modelId="{8BBF5123-24F1-C449-AB1D-B780B6C495B5}" type="presParOf" srcId="{505DB514-C5E2-2744-8FFA-914C5AE42305}" destId="{16FA2523-9889-3544-B594-56EB550A8842}" srcOrd="0" destOrd="0" presId="urn:microsoft.com/office/officeart/2005/8/layout/hierarchy2"/>
    <dgm:cxn modelId="{29FB293A-30E2-8B4B-A1DA-36096E70CB66}" type="presParOf" srcId="{0CF2C091-C70E-EB4F-B236-11DC8F621644}" destId="{0F90965D-6E81-344C-B5BB-9D99398CF226}" srcOrd="1" destOrd="0" presId="urn:microsoft.com/office/officeart/2005/8/layout/hierarchy2"/>
    <dgm:cxn modelId="{21FA4D75-4364-FF49-8B34-395AF3FC951B}" type="presParOf" srcId="{0F90965D-6E81-344C-B5BB-9D99398CF226}" destId="{8E65E035-B74C-D947-B669-88C5F7EA78FD}" srcOrd="0" destOrd="0" presId="urn:microsoft.com/office/officeart/2005/8/layout/hierarchy2"/>
    <dgm:cxn modelId="{D7A6C264-3DC0-4E41-ACE7-B2B1E3BE9389}" type="presParOf" srcId="{0F90965D-6E81-344C-B5BB-9D99398CF226}" destId="{E320D7C5-7760-1249-A2BA-45A41565DA4A}" srcOrd="1" destOrd="0" presId="urn:microsoft.com/office/officeart/2005/8/layout/hierarchy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C4D92FA-5F9C-2648-9638-1C66E351BB80}">
      <dsp:nvSpPr>
        <dsp:cNvPr id="0" name=""/>
        <dsp:cNvSpPr/>
      </dsp:nvSpPr>
      <dsp:spPr>
        <a:xfrm>
          <a:off x="0" y="359"/>
          <a:ext cx="6400800" cy="735880"/>
        </a:xfrm>
        <a:prstGeom prst="rect">
          <a:avLst/>
        </a:prstGeom>
        <a:gradFill rotWithShape="0">
          <a:gsLst>
            <a:gs pos="0">
              <a:schemeClr val="accent2">
                <a:hueOff val="0"/>
                <a:satOff val="0"/>
                <a:lumOff val="0"/>
                <a:alphaOff val="0"/>
                <a:tint val="60000"/>
                <a:satMod val="160000"/>
              </a:schemeClr>
            </a:gs>
            <a:gs pos="46000">
              <a:schemeClr val="accent2">
                <a:hueOff val="0"/>
                <a:satOff val="0"/>
                <a:lumOff val="0"/>
                <a:alphaOff val="0"/>
                <a:tint val="86000"/>
                <a:satMod val="160000"/>
              </a:schemeClr>
            </a:gs>
            <a:gs pos="100000">
              <a:schemeClr val="accent2">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b="1" kern="1200" dirty="0" smtClean="0">
              <a:latin typeface="+mn-lt"/>
            </a:rPr>
            <a:t>ANTELOPE</a:t>
          </a:r>
          <a:endParaRPr lang="en-US" sz="2800" b="1" kern="1200" dirty="0">
            <a:latin typeface="+mn-lt"/>
          </a:endParaRPr>
        </a:p>
      </dsp:txBody>
      <dsp:txXfrm>
        <a:off x="0" y="359"/>
        <a:ext cx="6400800" cy="735880"/>
      </dsp:txXfrm>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B93596C-D60F-3F4C-9710-F5FB04124CC3}">
      <dsp:nvSpPr>
        <dsp:cNvPr id="0" name=""/>
        <dsp:cNvSpPr/>
      </dsp:nvSpPr>
      <dsp:spPr>
        <a:xfrm>
          <a:off x="449831" y="2325635"/>
          <a:ext cx="1009859" cy="504929"/>
        </a:xfrm>
        <a:prstGeom prst="roundRect">
          <a:avLst>
            <a:gd name="adj" fmla="val 10000"/>
          </a:avLst>
        </a:prstGeom>
        <a:gradFill rotWithShape="0">
          <a:gsLst>
            <a:gs pos="0">
              <a:schemeClr val="accent3">
                <a:hueOff val="0"/>
                <a:satOff val="0"/>
                <a:lumOff val="0"/>
                <a:alphaOff val="0"/>
                <a:tint val="60000"/>
                <a:satMod val="160000"/>
              </a:schemeClr>
            </a:gs>
            <a:gs pos="46000">
              <a:schemeClr val="accent3">
                <a:hueOff val="0"/>
                <a:satOff val="0"/>
                <a:lumOff val="0"/>
                <a:alphaOff val="0"/>
                <a:tint val="86000"/>
                <a:satMod val="160000"/>
              </a:schemeClr>
            </a:gs>
            <a:gs pos="100000">
              <a:schemeClr val="accent3">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smtClean="0">
              <a:latin typeface="Constantia"/>
              <a:cs typeface="Constantia"/>
            </a:rPr>
            <a:t>Created by dbbuild</a:t>
          </a:r>
          <a:endParaRPr lang="en-US" sz="1600" kern="1200" dirty="0">
            <a:latin typeface="Constantia"/>
            <a:cs typeface="Constantia"/>
          </a:endParaRPr>
        </a:p>
      </dsp:txBody>
      <dsp:txXfrm>
        <a:off x="449831" y="2325635"/>
        <a:ext cx="1009859" cy="504929"/>
      </dsp:txXfrm>
    </dsp:sp>
    <dsp:sp modelId="{505DB514-C5E2-2744-8FFA-914C5AE42305}">
      <dsp:nvSpPr>
        <dsp:cNvPr id="0" name=""/>
        <dsp:cNvSpPr/>
      </dsp:nvSpPr>
      <dsp:spPr>
        <a:xfrm rot="16791948">
          <a:off x="482892" y="1407947"/>
          <a:ext cx="2357541" cy="17626"/>
        </a:xfrm>
        <a:custGeom>
          <a:avLst/>
          <a:gdLst/>
          <a:ahLst/>
          <a:cxnLst/>
          <a:rect l="0" t="0" r="0" b="0"/>
          <a:pathLst>
            <a:path>
              <a:moveTo>
                <a:pt x="0" y="8813"/>
              </a:moveTo>
              <a:lnTo>
                <a:pt x="2357541" y="8813"/>
              </a:lnTo>
            </a:path>
          </a:pathLst>
        </a:custGeom>
        <a:noFill/>
        <a:ln w="25400" cap="flat" cmpd="sng" algn="ctr">
          <a:solidFill>
            <a:schemeClr val="accent5">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55600">
            <a:lnSpc>
              <a:spcPct val="90000"/>
            </a:lnSpc>
            <a:spcBef>
              <a:spcPct val="0"/>
            </a:spcBef>
            <a:spcAft>
              <a:spcPct val="35000"/>
            </a:spcAft>
          </a:pPr>
          <a:endParaRPr lang="en-US" sz="800" kern="1200">
            <a:latin typeface="Constantia"/>
            <a:cs typeface="Constantia"/>
          </a:endParaRPr>
        </a:p>
      </dsp:txBody>
      <dsp:txXfrm rot="16791948">
        <a:off x="1602724" y="1357822"/>
        <a:ext cx="117877" cy="117877"/>
      </dsp:txXfrm>
    </dsp:sp>
    <dsp:sp modelId="{8E65E035-B74C-D947-B669-88C5F7EA78FD}">
      <dsp:nvSpPr>
        <dsp:cNvPr id="0" name=""/>
        <dsp:cNvSpPr/>
      </dsp:nvSpPr>
      <dsp:spPr>
        <a:xfrm>
          <a:off x="1863635" y="2957"/>
          <a:ext cx="1009859" cy="504929"/>
        </a:xfrm>
        <a:prstGeom prst="roundRect">
          <a:avLst>
            <a:gd name="adj" fmla="val 10000"/>
          </a:avLst>
        </a:prstGeom>
        <a:gradFill rotWithShape="0">
          <a:gsLst>
            <a:gs pos="0">
              <a:schemeClr val="accent5">
                <a:hueOff val="0"/>
                <a:satOff val="0"/>
                <a:lumOff val="0"/>
                <a:alphaOff val="0"/>
                <a:tint val="60000"/>
                <a:satMod val="160000"/>
              </a:schemeClr>
            </a:gs>
            <a:gs pos="46000">
              <a:schemeClr val="accent5">
                <a:hueOff val="0"/>
                <a:satOff val="0"/>
                <a:lumOff val="0"/>
                <a:alphaOff val="0"/>
                <a:tint val="86000"/>
                <a:satMod val="160000"/>
              </a:schemeClr>
            </a:gs>
            <a:gs pos="100000">
              <a:schemeClr val="accent5">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smtClean="0">
              <a:latin typeface="Constantia"/>
              <a:cs typeface="Constantia"/>
            </a:rPr>
            <a:t>site</a:t>
          </a:r>
          <a:endParaRPr lang="en-US" sz="1600" kern="1200" dirty="0">
            <a:latin typeface="Constantia"/>
            <a:cs typeface="Constantia"/>
          </a:endParaRPr>
        </a:p>
      </dsp:txBody>
      <dsp:txXfrm>
        <a:off x="1863635" y="2957"/>
        <a:ext cx="1009859" cy="504929"/>
      </dsp:txXfrm>
    </dsp:sp>
    <dsp:sp modelId="{7C8082F8-7119-1F4E-852E-C01C3F7C908B}">
      <dsp:nvSpPr>
        <dsp:cNvPr id="0" name=""/>
        <dsp:cNvSpPr/>
      </dsp:nvSpPr>
      <dsp:spPr>
        <a:xfrm rot="16983315">
          <a:off x="767548" y="1698282"/>
          <a:ext cx="1788228" cy="17626"/>
        </a:xfrm>
        <a:custGeom>
          <a:avLst/>
          <a:gdLst/>
          <a:ahLst/>
          <a:cxnLst/>
          <a:rect l="0" t="0" r="0" b="0"/>
          <a:pathLst>
            <a:path>
              <a:moveTo>
                <a:pt x="0" y="8813"/>
              </a:moveTo>
              <a:lnTo>
                <a:pt x="1788228" y="8813"/>
              </a:lnTo>
            </a:path>
          </a:pathLst>
        </a:custGeom>
        <a:noFill/>
        <a:ln w="25400" cap="flat" cmpd="sng" algn="ctr">
          <a:solidFill>
            <a:schemeClr val="accent5">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a:latin typeface="Bank Gothic"/>
            <a:cs typeface="Bank Gothic"/>
          </a:endParaRPr>
        </a:p>
      </dsp:txBody>
      <dsp:txXfrm rot="16983315">
        <a:off x="1616957" y="1662390"/>
        <a:ext cx="89411" cy="89411"/>
      </dsp:txXfrm>
    </dsp:sp>
    <dsp:sp modelId="{0BECAF8D-6385-B54D-8FC5-ADE0AD1D04E1}">
      <dsp:nvSpPr>
        <dsp:cNvPr id="0" name=""/>
        <dsp:cNvSpPr/>
      </dsp:nvSpPr>
      <dsp:spPr>
        <a:xfrm>
          <a:off x="1863635" y="583627"/>
          <a:ext cx="1009859" cy="504929"/>
        </a:xfrm>
        <a:prstGeom prst="roundRect">
          <a:avLst>
            <a:gd name="adj" fmla="val 10000"/>
          </a:avLst>
        </a:prstGeom>
        <a:gradFill rotWithShape="0">
          <a:gsLst>
            <a:gs pos="0">
              <a:schemeClr val="accent5">
                <a:hueOff val="0"/>
                <a:satOff val="0"/>
                <a:lumOff val="0"/>
                <a:alphaOff val="0"/>
                <a:tint val="60000"/>
                <a:satMod val="160000"/>
              </a:schemeClr>
            </a:gs>
            <a:gs pos="46000">
              <a:schemeClr val="accent5">
                <a:hueOff val="0"/>
                <a:satOff val="0"/>
                <a:lumOff val="0"/>
                <a:alphaOff val="0"/>
                <a:tint val="86000"/>
                <a:satMod val="160000"/>
              </a:schemeClr>
            </a:gs>
            <a:gs pos="100000">
              <a:schemeClr val="accent5">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smtClean="0">
              <a:latin typeface="Constantia"/>
              <a:cs typeface="Constantia"/>
            </a:rPr>
            <a:t>sensor</a:t>
          </a:r>
          <a:endParaRPr lang="en-US" sz="1600" kern="1200" dirty="0">
            <a:latin typeface="Constantia"/>
            <a:cs typeface="Constantia"/>
          </a:endParaRPr>
        </a:p>
      </dsp:txBody>
      <dsp:txXfrm>
        <a:off x="1863635" y="583627"/>
        <a:ext cx="1009859" cy="504929"/>
      </dsp:txXfrm>
    </dsp:sp>
    <dsp:sp modelId="{A6D3A217-A027-0149-86E4-045744DDDD0D}">
      <dsp:nvSpPr>
        <dsp:cNvPr id="0" name=""/>
        <dsp:cNvSpPr/>
      </dsp:nvSpPr>
      <dsp:spPr>
        <a:xfrm rot="14526313">
          <a:off x="-471543" y="1406469"/>
          <a:ext cx="2631379" cy="17626"/>
        </a:xfrm>
        <a:custGeom>
          <a:avLst/>
          <a:gdLst/>
          <a:ahLst/>
          <a:cxnLst/>
          <a:rect l="0" t="0" r="0" b="0"/>
          <a:pathLst>
            <a:path>
              <a:moveTo>
                <a:pt x="0" y="8813"/>
              </a:moveTo>
              <a:lnTo>
                <a:pt x="2631379" y="8813"/>
              </a:lnTo>
            </a:path>
          </a:pathLst>
        </a:custGeom>
        <a:noFill/>
        <a:ln w="25400" cap="flat" cmpd="sng" algn="ctr">
          <a:solidFill>
            <a:schemeClr val="accent5">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00050">
            <a:lnSpc>
              <a:spcPct val="90000"/>
            </a:lnSpc>
            <a:spcBef>
              <a:spcPct val="0"/>
            </a:spcBef>
            <a:spcAft>
              <a:spcPct val="35000"/>
            </a:spcAft>
          </a:pPr>
          <a:endParaRPr lang="en-US" sz="900" kern="1200">
            <a:latin typeface="Bank Gothic"/>
            <a:cs typeface="Bank Gothic"/>
          </a:endParaRPr>
        </a:p>
      </dsp:txBody>
      <dsp:txXfrm rot="14526313">
        <a:off x="778361" y="1349497"/>
        <a:ext cx="131568" cy="131568"/>
      </dsp:txXfrm>
    </dsp:sp>
    <dsp:sp modelId="{40681B0D-2ABC-9844-8C46-3452204A5558}">
      <dsp:nvSpPr>
        <dsp:cNvPr id="0" name=""/>
        <dsp:cNvSpPr/>
      </dsp:nvSpPr>
      <dsp:spPr>
        <a:xfrm>
          <a:off x="228601" y="0"/>
          <a:ext cx="1329399" cy="504929"/>
        </a:xfrm>
        <a:prstGeom prst="roundRect">
          <a:avLst>
            <a:gd name="adj" fmla="val 10000"/>
          </a:avLst>
        </a:prstGeom>
        <a:gradFill rotWithShape="0">
          <a:gsLst>
            <a:gs pos="0">
              <a:schemeClr val="accent5">
                <a:hueOff val="0"/>
                <a:satOff val="0"/>
                <a:lumOff val="0"/>
                <a:alphaOff val="0"/>
                <a:tint val="60000"/>
                <a:satMod val="160000"/>
              </a:schemeClr>
            </a:gs>
            <a:gs pos="46000">
              <a:schemeClr val="accent5">
                <a:hueOff val="0"/>
                <a:satOff val="0"/>
                <a:lumOff val="0"/>
                <a:alphaOff val="0"/>
                <a:tint val="86000"/>
                <a:satMod val="160000"/>
              </a:schemeClr>
            </a:gs>
            <a:gs pos="100000">
              <a:schemeClr val="accent5">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smtClean="0">
              <a:latin typeface="Constantia"/>
              <a:cs typeface="Constantia"/>
            </a:rPr>
            <a:t>Instrument</a:t>
          </a:r>
          <a:endParaRPr lang="en-US" sz="1600" kern="1200" dirty="0">
            <a:latin typeface="Constantia"/>
            <a:cs typeface="Constantia"/>
          </a:endParaRPr>
        </a:p>
      </dsp:txBody>
      <dsp:txXfrm>
        <a:off x="228601" y="0"/>
        <a:ext cx="1329399" cy="504929"/>
      </dsp:txXfrm>
    </dsp:sp>
    <dsp:sp modelId="{EEEA0BB8-2B25-E147-9B6C-33554197A073}">
      <dsp:nvSpPr>
        <dsp:cNvPr id="0" name=""/>
        <dsp:cNvSpPr/>
      </dsp:nvSpPr>
      <dsp:spPr>
        <a:xfrm rot="18289469">
          <a:off x="1307986" y="2278951"/>
          <a:ext cx="707352" cy="17626"/>
        </a:xfrm>
        <a:custGeom>
          <a:avLst/>
          <a:gdLst/>
          <a:ahLst/>
          <a:cxnLst/>
          <a:rect l="0" t="0" r="0" b="0"/>
          <a:pathLst>
            <a:path>
              <a:moveTo>
                <a:pt x="0" y="8813"/>
              </a:moveTo>
              <a:lnTo>
                <a:pt x="707352" y="8813"/>
              </a:lnTo>
            </a:path>
          </a:pathLst>
        </a:custGeom>
        <a:noFill/>
        <a:ln w="25400" cap="flat" cmpd="sng" algn="ctr">
          <a:solidFill>
            <a:schemeClr val="accent5">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latin typeface="Bank Gothic"/>
            <a:cs typeface="Bank Gothic"/>
          </a:endParaRPr>
        </a:p>
      </dsp:txBody>
      <dsp:txXfrm rot="18289469">
        <a:off x="1643979" y="2270081"/>
        <a:ext cx="35367" cy="35367"/>
      </dsp:txXfrm>
    </dsp:sp>
    <dsp:sp modelId="{D6A9BD5C-3E90-424F-9584-C32088DF456A}">
      <dsp:nvSpPr>
        <dsp:cNvPr id="0" name=""/>
        <dsp:cNvSpPr/>
      </dsp:nvSpPr>
      <dsp:spPr>
        <a:xfrm>
          <a:off x="1863635" y="1744965"/>
          <a:ext cx="1344133" cy="504929"/>
        </a:xfrm>
        <a:prstGeom prst="roundRect">
          <a:avLst>
            <a:gd name="adj" fmla="val 10000"/>
          </a:avLst>
        </a:prstGeom>
        <a:gradFill rotWithShape="0">
          <a:gsLst>
            <a:gs pos="0">
              <a:schemeClr val="accent5">
                <a:hueOff val="0"/>
                <a:satOff val="0"/>
                <a:lumOff val="0"/>
                <a:alphaOff val="0"/>
                <a:tint val="60000"/>
                <a:satMod val="160000"/>
              </a:schemeClr>
            </a:gs>
            <a:gs pos="46000">
              <a:schemeClr val="accent5">
                <a:hueOff val="0"/>
                <a:satOff val="0"/>
                <a:lumOff val="0"/>
                <a:alphaOff val="0"/>
                <a:tint val="86000"/>
                <a:satMod val="160000"/>
              </a:schemeClr>
            </a:gs>
            <a:gs pos="100000">
              <a:schemeClr val="accent5">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smtClean="0">
              <a:latin typeface="Constantia"/>
              <a:cs typeface="Constantia"/>
            </a:rPr>
            <a:t>Calibration</a:t>
          </a:r>
          <a:endParaRPr lang="en-US" sz="1600" kern="1200" dirty="0">
            <a:latin typeface="Constantia"/>
            <a:cs typeface="Constantia"/>
          </a:endParaRPr>
        </a:p>
      </dsp:txBody>
      <dsp:txXfrm>
        <a:off x="1863635" y="1744965"/>
        <a:ext cx="1344133" cy="504929"/>
      </dsp:txXfrm>
    </dsp:sp>
    <dsp:sp modelId="{481DD0DA-F497-914E-B3D8-F2410E0B28C2}">
      <dsp:nvSpPr>
        <dsp:cNvPr id="0" name=""/>
        <dsp:cNvSpPr/>
      </dsp:nvSpPr>
      <dsp:spPr>
        <a:xfrm>
          <a:off x="1459691" y="2569286"/>
          <a:ext cx="403943" cy="17626"/>
        </a:xfrm>
        <a:custGeom>
          <a:avLst/>
          <a:gdLst/>
          <a:ahLst/>
          <a:cxnLst/>
          <a:rect l="0" t="0" r="0" b="0"/>
          <a:pathLst>
            <a:path>
              <a:moveTo>
                <a:pt x="0" y="8813"/>
              </a:moveTo>
              <a:lnTo>
                <a:pt x="403943" y="8813"/>
              </a:lnTo>
            </a:path>
          </a:pathLst>
        </a:custGeom>
        <a:noFill/>
        <a:ln w="25400" cap="flat" cmpd="sng" algn="ctr">
          <a:solidFill>
            <a:schemeClr val="accent5">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latin typeface="Bank Gothic"/>
            <a:cs typeface="Bank Gothic"/>
          </a:endParaRPr>
        </a:p>
      </dsp:txBody>
      <dsp:txXfrm>
        <a:off x="1651564" y="2568001"/>
        <a:ext cx="20197" cy="20197"/>
      </dsp:txXfrm>
    </dsp:sp>
    <dsp:sp modelId="{65215918-259F-1B40-8AE3-B8FF16E599F6}">
      <dsp:nvSpPr>
        <dsp:cNvPr id="0" name=""/>
        <dsp:cNvSpPr/>
      </dsp:nvSpPr>
      <dsp:spPr>
        <a:xfrm>
          <a:off x="1863635" y="2325635"/>
          <a:ext cx="1009859" cy="504929"/>
        </a:xfrm>
        <a:prstGeom prst="roundRect">
          <a:avLst>
            <a:gd name="adj" fmla="val 10000"/>
          </a:avLst>
        </a:prstGeom>
        <a:gradFill rotWithShape="0">
          <a:gsLst>
            <a:gs pos="0">
              <a:schemeClr val="accent5">
                <a:hueOff val="0"/>
                <a:satOff val="0"/>
                <a:lumOff val="0"/>
                <a:alphaOff val="0"/>
                <a:tint val="60000"/>
                <a:satMod val="160000"/>
              </a:schemeClr>
            </a:gs>
            <a:gs pos="46000">
              <a:schemeClr val="accent5">
                <a:hueOff val="0"/>
                <a:satOff val="0"/>
                <a:lumOff val="0"/>
                <a:alphaOff val="0"/>
                <a:tint val="86000"/>
                <a:satMod val="160000"/>
              </a:schemeClr>
            </a:gs>
            <a:gs pos="100000">
              <a:schemeClr val="accent5">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smtClean="0">
              <a:latin typeface="Constantia"/>
              <a:cs typeface="Constantia"/>
            </a:rPr>
            <a:t>stage</a:t>
          </a:r>
          <a:endParaRPr lang="en-US" sz="1600" kern="1200" dirty="0">
            <a:latin typeface="Constantia"/>
            <a:cs typeface="Constantia"/>
          </a:endParaRPr>
        </a:p>
      </dsp:txBody>
      <dsp:txXfrm>
        <a:off x="1863635" y="2325635"/>
        <a:ext cx="1009859" cy="504929"/>
      </dsp:txXfrm>
    </dsp:sp>
    <dsp:sp modelId="{02FA1ACC-540C-1F45-9C00-F0FDEB4B006C}">
      <dsp:nvSpPr>
        <dsp:cNvPr id="0" name=""/>
        <dsp:cNvSpPr/>
      </dsp:nvSpPr>
      <dsp:spPr>
        <a:xfrm rot="3310531">
          <a:off x="1307986" y="2859621"/>
          <a:ext cx="707352" cy="17626"/>
        </a:xfrm>
        <a:custGeom>
          <a:avLst/>
          <a:gdLst/>
          <a:ahLst/>
          <a:cxnLst/>
          <a:rect l="0" t="0" r="0" b="0"/>
          <a:pathLst>
            <a:path>
              <a:moveTo>
                <a:pt x="0" y="8813"/>
              </a:moveTo>
              <a:lnTo>
                <a:pt x="707352" y="8813"/>
              </a:lnTo>
            </a:path>
          </a:pathLst>
        </a:custGeom>
        <a:noFill/>
        <a:ln w="25400" cap="flat" cmpd="sng" algn="ctr">
          <a:solidFill>
            <a:schemeClr val="accent5">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latin typeface="Bank Gothic"/>
            <a:cs typeface="Bank Gothic"/>
          </a:endParaRPr>
        </a:p>
      </dsp:txBody>
      <dsp:txXfrm rot="3310531">
        <a:off x="1643979" y="2850750"/>
        <a:ext cx="35367" cy="35367"/>
      </dsp:txXfrm>
    </dsp:sp>
    <dsp:sp modelId="{34B37559-567F-F047-A19E-6E1D53FF2347}">
      <dsp:nvSpPr>
        <dsp:cNvPr id="0" name=""/>
        <dsp:cNvSpPr/>
      </dsp:nvSpPr>
      <dsp:spPr>
        <a:xfrm>
          <a:off x="1863635" y="2906304"/>
          <a:ext cx="1009859" cy="504929"/>
        </a:xfrm>
        <a:prstGeom prst="roundRect">
          <a:avLst>
            <a:gd name="adj" fmla="val 10000"/>
          </a:avLst>
        </a:prstGeom>
        <a:gradFill rotWithShape="0">
          <a:gsLst>
            <a:gs pos="0">
              <a:schemeClr val="accent5">
                <a:hueOff val="0"/>
                <a:satOff val="0"/>
                <a:lumOff val="0"/>
                <a:alphaOff val="0"/>
                <a:tint val="60000"/>
                <a:satMod val="160000"/>
              </a:schemeClr>
            </a:gs>
            <a:gs pos="46000">
              <a:schemeClr val="accent5">
                <a:hueOff val="0"/>
                <a:satOff val="0"/>
                <a:lumOff val="0"/>
                <a:alphaOff val="0"/>
                <a:tint val="86000"/>
                <a:satMod val="160000"/>
              </a:schemeClr>
            </a:gs>
            <a:gs pos="100000">
              <a:schemeClr val="accent5">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err="1" smtClean="0">
              <a:latin typeface="Constantia"/>
              <a:cs typeface="Constantia"/>
            </a:rPr>
            <a:t>schanloc</a:t>
          </a:r>
          <a:endParaRPr lang="en-US" sz="1600" kern="1200" dirty="0">
            <a:latin typeface="Constantia"/>
            <a:cs typeface="Constantia"/>
          </a:endParaRPr>
        </a:p>
      </dsp:txBody>
      <dsp:txXfrm>
        <a:off x="1863635" y="2906304"/>
        <a:ext cx="1009859" cy="504929"/>
      </dsp:txXfrm>
    </dsp:sp>
    <dsp:sp modelId="{3DA39141-2B42-F246-BB94-7661FE37605A}">
      <dsp:nvSpPr>
        <dsp:cNvPr id="0" name=""/>
        <dsp:cNvSpPr/>
      </dsp:nvSpPr>
      <dsp:spPr>
        <a:xfrm rot="4249260">
          <a:off x="1046870" y="3149955"/>
          <a:ext cx="1229584" cy="17626"/>
        </a:xfrm>
        <a:custGeom>
          <a:avLst/>
          <a:gdLst/>
          <a:ahLst/>
          <a:cxnLst/>
          <a:rect l="0" t="0" r="0" b="0"/>
          <a:pathLst>
            <a:path>
              <a:moveTo>
                <a:pt x="0" y="8813"/>
              </a:moveTo>
              <a:lnTo>
                <a:pt x="1229584" y="8813"/>
              </a:lnTo>
            </a:path>
          </a:pathLst>
        </a:custGeom>
        <a:noFill/>
        <a:ln w="25400" cap="flat" cmpd="sng" algn="ctr">
          <a:solidFill>
            <a:schemeClr val="accent5">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latin typeface="Bank Gothic"/>
            <a:cs typeface="Bank Gothic"/>
          </a:endParaRPr>
        </a:p>
      </dsp:txBody>
      <dsp:txXfrm rot="4249260">
        <a:off x="1630923" y="3128029"/>
        <a:ext cx="61479" cy="61479"/>
      </dsp:txXfrm>
    </dsp:sp>
    <dsp:sp modelId="{A147F970-DBFB-4C44-A3BB-8F5EEDDD03BA}">
      <dsp:nvSpPr>
        <dsp:cNvPr id="0" name=""/>
        <dsp:cNvSpPr/>
      </dsp:nvSpPr>
      <dsp:spPr>
        <a:xfrm>
          <a:off x="1863635" y="3486973"/>
          <a:ext cx="1009859" cy="504929"/>
        </a:xfrm>
        <a:prstGeom prst="roundRect">
          <a:avLst>
            <a:gd name="adj" fmla="val 10000"/>
          </a:avLst>
        </a:prstGeom>
        <a:gradFill rotWithShape="0">
          <a:gsLst>
            <a:gs pos="0">
              <a:schemeClr val="accent5">
                <a:hueOff val="0"/>
                <a:satOff val="0"/>
                <a:lumOff val="0"/>
                <a:alphaOff val="0"/>
                <a:tint val="60000"/>
                <a:satMod val="160000"/>
              </a:schemeClr>
            </a:gs>
            <a:gs pos="46000">
              <a:schemeClr val="accent5">
                <a:hueOff val="0"/>
                <a:satOff val="0"/>
                <a:lumOff val="0"/>
                <a:alphaOff val="0"/>
                <a:tint val="86000"/>
                <a:satMod val="160000"/>
              </a:schemeClr>
            </a:gs>
            <a:gs pos="100000">
              <a:schemeClr val="accent5">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err="1" smtClean="0">
              <a:latin typeface="Constantia"/>
              <a:cs typeface="Constantia"/>
            </a:rPr>
            <a:t>lastid</a:t>
          </a:r>
          <a:endParaRPr lang="en-US" sz="1600" kern="1200" dirty="0">
            <a:latin typeface="Constantia"/>
            <a:cs typeface="Constantia"/>
          </a:endParaRPr>
        </a:p>
      </dsp:txBody>
      <dsp:txXfrm>
        <a:off x="1863635" y="3486973"/>
        <a:ext cx="1009859" cy="504929"/>
      </dsp:txXfrm>
    </dsp:sp>
    <dsp:sp modelId="{743FA415-DD81-C44C-B6BE-61D17DDDF056}">
      <dsp:nvSpPr>
        <dsp:cNvPr id="0" name=""/>
        <dsp:cNvSpPr/>
      </dsp:nvSpPr>
      <dsp:spPr>
        <a:xfrm rot="4616685">
          <a:off x="767548" y="3440290"/>
          <a:ext cx="1788228" cy="17626"/>
        </a:xfrm>
        <a:custGeom>
          <a:avLst/>
          <a:gdLst/>
          <a:ahLst/>
          <a:cxnLst/>
          <a:rect l="0" t="0" r="0" b="0"/>
          <a:pathLst>
            <a:path>
              <a:moveTo>
                <a:pt x="0" y="8813"/>
              </a:moveTo>
              <a:lnTo>
                <a:pt x="1788228" y="8813"/>
              </a:lnTo>
            </a:path>
          </a:pathLst>
        </a:custGeom>
        <a:noFill/>
        <a:ln w="25400" cap="flat" cmpd="sng" algn="ctr">
          <a:solidFill>
            <a:schemeClr val="accent5">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a:latin typeface="Bank Gothic"/>
            <a:cs typeface="Bank Gothic"/>
          </a:endParaRPr>
        </a:p>
      </dsp:txBody>
      <dsp:txXfrm rot="4616685">
        <a:off x="1616957" y="3404398"/>
        <a:ext cx="89411" cy="89411"/>
      </dsp:txXfrm>
    </dsp:sp>
    <dsp:sp modelId="{13E92BDF-2811-A64D-AFB2-2982D5EDD949}">
      <dsp:nvSpPr>
        <dsp:cNvPr id="0" name=""/>
        <dsp:cNvSpPr/>
      </dsp:nvSpPr>
      <dsp:spPr>
        <a:xfrm>
          <a:off x="1863635" y="4067643"/>
          <a:ext cx="1009859" cy="504929"/>
        </a:xfrm>
        <a:prstGeom prst="roundRect">
          <a:avLst>
            <a:gd name="adj" fmla="val 10000"/>
          </a:avLst>
        </a:prstGeom>
        <a:gradFill rotWithShape="0">
          <a:gsLst>
            <a:gs pos="0">
              <a:schemeClr val="accent5">
                <a:hueOff val="0"/>
                <a:satOff val="0"/>
                <a:lumOff val="0"/>
                <a:alphaOff val="0"/>
                <a:tint val="60000"/>
                <a:satMod val="160000"/>
              </a:schemeClr>
            </a:gs>
            <a:gs pos="46000">
              <a:schemeClr val="accent5">
                <a:hueOff val="0"/>
                <a:satOff val="0"/>
                <a:lumOff val="0"/>
                <a:alphaOff val="0"/>
                <a:tint val="86000"/>
                <a:satMod val="160000"/>
              </a:schemeClr>
            </a:gs>
            <a:gs pos="100000">
              <a:schemeClr val="accent5">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err="1" smtClean="0">
              <a:latin typeface="Constantia"/>
              <a:cs typeface="Constantia"/>
            </a:rPr>
            <a:t>Instr</a:t>
          </a:r>
          <a:endParaRPr lang="en-US" sz="1600" kern="1200" dirty="0">
            <a:latin typeface="Constantia"/>
            <a:cs typeface="Constantia"/>
          </a:endParaRPr>
        </a:p>
      </dsp:txBody>
      <dsp:txXfrm>
        <a:off x="1863635" y="4067643"/>
        <a:ext cx="1009859" cy="504929"/>
      </dsp:txXfrm>
    </dsp:sp>
    <dsp:sp modelId="{93E6F823-1D52-0849-99DA-D7D4583E61B1}">
      <dsp:nvSpPr>
        <dsp:cNvPr id="0" name=""/>
        <dsp:cNvSpPr/>
      </dsp:nvSpPr>
      <dsp:spPr>
        <a:xfrm rot="4808052">
          <a:off x="482892" y="3730625"/>
          <a:ext cx="2357541" cy="17626"/>
        </a:xfrm>
        <a:custGeom>
          <a:avLst/>
          <a:gdLst/>
          <a:ahLst/>
          <a:cxnLst/>
          <a:rect l="0" t="0" r="0" b="0"/>
          <a:pathLst>
            <a:path>
              <a:moveTo>
                <a:pt x="0" y="8813"/>
              </a:moveTo>
              <a:lnTo>
                <a:pt x="2357541" y="8813"/>
              </a:lnTo>
            </a:path>
          </a:pathLst>
        </a:custGeom>
        <a:noFill/>
        <a:ln w="25400" cap="flat" cmpd="sng" algn="ctr">
          <a:solidFill>
            <a:schemeClr val="accent5">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55600">
            <a:lnSpc>
              <a:spcPct val="90000"/>
            </a:lnSpc>
            <a:spcBef>
              <a:spcPct val="0"/>
            </a:spcBef>
            <a:spcAft>
              <a:spcPct val="35000"/>
            </a:spcAft>
          </a:pPr>
          <a:endParaRPr lang="en-US" sz="800" kern="1200"/>
        </a:p>
      </dsp:txBody>
      <dsp:txXfrm rot="4808052">
        <a:off x="1602724" y="3680500"/>
        <a:ext cx="117877" cy="117877"/>
      </dsp:txXfrm>
    </dsp:sp>
    <dsp:sp modelId="{B04C1A7F-122B-4944-90B7-B4113B599F57}">
      <dsp:nvSpPr>
        <dsp:cNvPr id="0" name=""/>
        <dsp:cNvSpPr/>
      </dsp:nvSpPr>
      <dsp:spPr>
        <a:xfrm>
          <a:off x="1863635" y="4648312"/>
          <a:ext cx="1206469" cy="504929"/>
        </a:xfrm>
        <a:prstGeom prst="roundRect">
          <a:avLst>
            <a:gd name="adj" fmla="val 10000"/>
          </a:avLst>
        </a:prstGeom>
        <a:gradFill rotWithShape="0">
          <a:gsLst>
            <a:gs pos="0">
              <a:schemeClr val="accent5">
                <a:hueOff val="0"/>
                <a:satOff val="0"/>
                <a:lumOff val="0"/>
                <a:alphaOff val="0"/>
                <a:tint val="60000"/>
                <a:satMod val="160000"/>
              </a:schemeClr>
            </a:gs>
            <a:gs pos="46000">
              <a:schemeClr val="accent5">
                <a:hueOff val="0"/>
                <a:satOff val="0"/>
                <a:lumOff val="0"/>
                <a:alphaOff val="0"/>
                <a:tint val="86000"/>
                <a:satMod val="160000"/>
              </a:schemeClr>
            </a:gs>
            <a:gs pos="100000">
              <a:schemeClr val="accent5">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smtClean="0">
              <a:latin typeface="Constantia"/>
              <a:cs typeface="Constantia"/>
            </a:rPr>
            <a:t>Response dir</a:t>
          </a:r>
          <a:endParaRPr lang="en-US" sz="1600" kern="1200" dirty="0">
            <a:latin typeface="Constantia"/>
            <a:cs typeface="Constantia"/>
          </a:endParaRPr>
        </a:p>
      </dsp:txBody>
      <dsp:txXfrm>
        <a:off x="1863635" y="4648312"/>
        <a:ext cx="1206469" cy="504929"/>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41557F8-C8D0-6C4C-ADE9-7CBFD1BE2C01}">
      <dsp:nvSpPr>
        <dsp:cNvPr id="0" name=""/>
        <dsp:cNvSpPr/>
      </dsp:nvSpPr>
      <dsp:spPr>
        <a:xfrm>
          <a:off x="0" y="495467"/>
          <a:ext cx="2510740" cy="1371265"/>
        </a:xfrm>
        <a:prstGeom prst="roundRect">
          <a:avLst>
            <a:gd name="adj" fmla="val 10000"/>
          </a:avLst>
        </a:prstGeom>
        <a:gradFill flip="none" rotWithShape="1">
          <a:gsLst>
            <a:gs pos="96000">
              <a:srgbClr val="FF6600">
                <a:alpha val="81000"/>
              </a:srgbClr>
            </a:gs>
            <a:gs pos="100000">
              <a:srgbClr val="FFFFFF">
                <a:alpha val="81000"/>
              </a:srgbClr>
            </a:gs>
          </a:gsLst>
          <a:lin ang="0" scaled="1"/>
          <a:tileRect/>
        </a:grad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b="1" kern="1200" dirty="0" smtClean="0"/>
            <a:t>RELATIONAL DATABASE SYSTEM: </a:t>
          </a:r>
        </a:p>
        <a:p>
          <a:pPr lvl="0" algn="ctr" defTabSz="844550">
            <a:lnSpc>
              <a:spcPct val="90000"/>
            </a:lnSpc>
            <a:spcBef>
              <a:spcPct val="0"/>
            </a:spcBef>
            <a:spcAft>
              <a:spcPct val="35000"/>
            </a:spcAft>
          </a:pPr>
          <a:r>
            <a:rPr lang="en-US" sz="1900" b="1" kern="1200" dirty="0" smtClean="0"/>
            <a:t>DATASCOPE</a:t>
          </a:r>
        </a:p>
      </dsp:txBody>
      <dsp:txXfrm>
        <a:off x="0" y="495467"/>
        <a:ext cx="2510740" cy="1371265"/>
      </dsp:txXfrm>
    </dsp:sp>
    <dsp:sp modelId="{9C4927D6-3F79-9C47-BDA6-57AACBFCC246}">
      <dsp:nvSpPr>
        <dsp:cNvPr id="0" name=""/>
        <dsp:cNvSpPr/>
      </dsp:nvSpPr>
      <dsp:spPr>
        <a:xfrm>
          <a:off x="2764702" y="897705"/>
          <a:ext cx="485950" cy="566789"/>
        </a:xfrm>
        <a:prstGeom prst="rightArrow">
          <a:avLst>
            <a:gd name="adj1" fmla="val 60000"/>
            <a:gd name="adj2" fmla="val 50000"/>
          </a:avLst>
        </a:prstGeom>
        <a:no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b="1" kern="1200" dirty="0"/>
        </a:p>
      </dsp:txBody>
      <dsp:txXfrm>
        <a:off x="2764702" y="897705"/>
        <a:ext cx="485950" cy="566789"/>
      </dsp:txXfrm>
    </dsp:sp>
    <dsp:sp modelId="{0B3D2B59-1898-2C49-9D7F-9452DEC3E9C3}">
      <dsp:nvSpPr>
        <dsp:cNvPr id="0" name=""/>
        <dsp:cNvSpPr/>
      </dsp:nvSpPr>
      <dsp:spPr>
        <a:xfrm>
          <a:off x="3427628" y="495467"/>
          <a:ext cx="2285441" cy="1371265"/>
        </a:xfrm>
        <a:prstGeom prst="roundRect">
          <a:avLst>
            <a:gd name="adj" fmla="val 10000"/>
          </a:avLst>
        </a:prstGeom>
        <a:gradFill rotWithShape="0">
          <a:gsLst>
            <a:gs pos="0">
              <a:schemeClr val="accent2">
                <a:hueOff val="-762749"/>
                <a:satOff val="0"/>
                <a:lumOff val="-7059"/>
                <a:alphaOff val="0"/>
                <a:tint val="60000"/>
                <a:satMod val="160000"/>
              </a:schemeClr>
            </a:gs>
            <a:gs pos="46000">
              <a:schemeClr val="accent2">
                <a:hueOff val="-762749"/>
                <a:satOff val="0"/>
                <a:lumOff val="-7059"/>
                <a:alphaOff val="0"/>
                <a:tint val="86000"/>
                <a:satMod val="160000"/>
              </a:schemeClr>
            </a:gs>
            <a:gs pos="100000">
              <a:schemeClr val="accent2">
                <a:hueOff val="-762749"/>
                <a:satOff val="0"/>
                <a:lumOff val="-7059"/>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b="1" kern="1200" dirty="0" smtClean="0"/>
            <a:t>REAL TIME</a:t>
          </a:r>
        </a:p>
        <a:p>
          <a:pPr lvl="0" algn="ctr" defTabSz="844550">
            <a:lnSpc>
              <a:spcPct val="90000"/>
            </a:lnSpc>
            <a:spcBef>
              <a:spcPct val="0"/>
            </a:spcBef>
            <a:spcAft>
              <a:spcPct val="35000"/>
            </a:spcAft>
          </a:pPr>
          <a:r>
            <a:rPr lang="en-US" sz="1900" b="1" kern="1200" dirty="0" smtClean="0"/>
            <a:t>DATA : ARTS</a:t>
          </a:r>
        </a:p>
        <a:p>
          <a:pPr lvl="0" algn="ctr" defTabSz="844550">
            <a:lnSpc>
              <a:spcPct val="90000"/>
            </a:lnSpc>
            <a:spcBef>
              <a:spcPct val="0"/>
            </a:spcBef>
            <a:spcAft>
              <a:spcPct val="35000"/>
            </a:spcAft>
          </a:pPr>
          <a:r>
            <a:rPr lang="en-US" sz="1900" b="1" kern="1200" dirty="0" smtClean="0"/>
            <a:t>ORB</a:t>
          </a:r>
          <a:endParaRPr lang="en-US" sz="1900" b="1" kern="1200" dirty="0"/>
        </a:p>
      </dsp:txBody>
      <dsp:txXfrm>
        <a:off x="3427628" y="495467"/>
        <a:ext cx="2285441" cy="1371265"/>
      </dsp:txXfrm>
    </dsp:sp>
    <dsp:sp modelId="{329E3500-0E2A-CD47-935B-A4DEEBD521E4}">
      <dsp:nvSpPr>
        <dsp:cNvPr id="0" name=""/>
        <dsp:cNvSpPr/>
      </dsp:nvSpPr>
      <dsp:spPr>
        <a:xfrm>
          <a:off x="5941614" y="897705"/>
          <a:ext cx="484513" cy="566789"/>
        </a:xfrm>
        <a:prstGeom prst="rightArrow">
          <a:avLst>
            <a:gd name="adj1" fmla="val 60000"/>
            <a:gd name="adj2" fmla="val 50000"/>
          </a:avLst>
        </a:prstGeom>
        <a:no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endParaRPr lang="en-US" sz="1500" b="1" kern="1200" dirty="0"/>
        </a:p>
      </dsp:txBody>
      <dsp:txXfrm>
        <a:off x="5941614" y="897705"/>
        <a:ext cx="484513" cy="566789"/>
      </dsp:txXfrm>
    </dsp:sp>
    <dsp:sp modelId="{A03954CD-2E3C-8648-91F1-836B5DBF4C6D}">
      <dsp:nvSpPr>
        <dsp:cNvPr id="0" name=""/>
        <dsp:cNvSpPr/>
      </dsp:nvSpPr>
      <dsp:spPr>
        <a:xfrm>
          <a:off x="6627247" y="495467"/>
          <a:ext cx="2285441" cy="1371265"/>
        </a:xfrm>
        <a:prstGeom prst="roundRect">
          <a:avLst>
            <a:gd name="adj" fmla="val 10000"/>
          </a:avLst>
        </a:prstGeom>
        <a:gradFill rotWithShape="0">
          <a:gsLst>
            <a:gs pos="0">
              <a:schemeClr val="accent2">
                <a:hueOff val="-1525497"/>
                <a:satOff val="0"/>
                <a:lumOff val="-14118"/>
                <a:alphaOff val="0"/>
                <a:tint val="60000"/>
                <a:satMod val="160000"/>
              </a:schemeClr>
            </a:gs>
            <a:gs pos="46000">
              <a:schemeClr val="accent2">
                <a:hueOff val="-1525497"/>
                <a:satOff val="0"/>
                <a:lumOff val="-14118"/>
                <a:alphaOff val="0"/>
                <a:tint val="86000"/>
                <a:satMod val="160000"/>
              </a:schemeClr>
            </a:gs>
            <a:gs pos="100000">
              <a:schemeClr val="accent2">
                <a:hueOff val="-1525497"/>
                <a:satOff val="0"/>
                <a:lumOff val="-14118"/>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US" sz="1900" b="1" kern="1200" dirty="0" smtClean="0"/>
            <a:t>DATA ANALYSIS:</a:t>
          </a:r>
        </a:p>
        <a:p>
          <a:pPr lvl="0" algn="ctr" defTabSz="844550">
            <a:lnSpc>
              <a:spcPct val="90000"/>
            </a:lnSpc>
            <a:spcBef>
              <a:spcPct val="0"/>
            </a:spcBef>
            <a:spcAft>
              <a:spcPct val="35000"/>
            </a:spcAft>
          </a:pPr>
          <a:r>
            <a:rPr lang="en-US" sz="1900" b="1" kern="1200" dirty="0" smtClean="0"/>
            <a:t>TOOLBOX</a:t>
          </a:r>
          <a:endParaRPr lang="en-US" sz="1900" b="1" kern="1200" dirty="0"/>
        </a:p>
      </dsp:txBody>
      <dsp:txXfrm>
        <a:off x="6627247" y="495467"/>
        <a:ext cx="2285441" cy="1371265"/>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138427D-C23F-F84C-8879-E5C4090B5F86}">
      <dsp:nvSpPr>
        <dsp:cNvPr id="0" name=""/>
        <dsp:cNvSpPr/>
      </dsp:nvSpPr>
      <dsp:spPr>
        <a:xfrm>
          <a:off x="127032" y="0"/>
          <a:ext cx="2390784" cy="4232843"/>
        </a:xfrm>
        <a:prstGeom prst="roundRect">
          <a:avLst>
            <a:gd name="adj" fmla="val 10000"/>
          </a:avLst>
        </a:prstGeom>
        <a:solidFill>
          <a:schemeClr val="accent2">
            <a:lumMod val="20000"/>
            <a:lumOff val="80000"/>
          </a:schemeClr>
        </a:solidFill>
        <a:ln>
          <a:noFill/>
        </a:ln>
        <a:effectLst>
          <a:outerShdw blurRad="50800" dist="38100" dir="14700000" algn="t"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en-US" sz="1200" b="1" kern="1200" dirty="0" smtClean="0">
              <a:solidFill>
                <a:schemeClr val="accent2">
                  <a:lumMod val="50000"/>
                </a:schemeClr>
              </a:solidFill>
            </a:rPr>
            <a:t>Generic information system functions</a:t>
          </a:r>
        </a:p>
        <a:p>
          <a:pPr lvl="0" algn="l" defTabSz="533400">
            <a:lnSpc>
              <a:spcPct val="90000"/>
            </a:lnSpc>
            <a:spcBef>
              <a:spcPct val="0"/>
            </a:spcBef>
            <a:spcAft>
              <a:spcPct val="35000"/>
            </a:spcAft>
          </a:pPr>
          <a:endParaRPr lang="en-US" sz="1200" b="1" kern="1200" dirty="0" smtClean="0">
            <a:solidFill>
              <a:schemeClr val="accent2">
                <a:lumMod val="50000"/>
              </a:schemeClr>
            </a:solidFill>
          </a:endParaRPr>
        </a:p>
        <a:p>
          <a:pPr lvl="0" algn="l" defTabSz="533400">
            <a:lnSpc>
              <a:spcPct val="90000"/>
            </a:lnSpc>
            <a:spcBef>
              <a:spcPct val="0"/>
            </a:spcBef>
            <a:spcAft>
              <a:spcPct val="35000"/>
            </a:spcAft>
          </a:pPr>
          <a:r>
            <a:rPr lang="en-US" sz="1200" b="0" kern="1200" dirty="0" smtClean="0">
              <a:solidFill>
                <a:schemeClr val="accent2">
                  <a:lumMod val="50000"/>
                </a:schemeClr>
              </a:solidFill>
            </a:rPr>
            <a:t>* Data and metadata archiving</a:t>
          </a:r>
        </a:p>
        <a:p>
          <a:pPr lvl="0" algn="l" defTabSz="533400">
            <a:lnSpc>
              <a:spcPct val="90000"/>
            </a:lnSpc>
            <a:spcBef>
              <a:spcPct val="0"/>
            </a:spcBef>
            <a:spcAft>
              <a:spcPct val="35000"/>
            </a:spcAft>
          </a:pPr>
          <a:endParaRPr lang="en-US" sz="1200" b="0" kern="1200" dirty="0" smtClean="0">
            <a:solidFill>
              <a:schemeClr val="accent2">
                <a:lumMod val="50000"/>
              </a:schemeClr>
            </a:solidFill>
          </a:endParaRPr>
        </a:p>
        <a:p>
          <a:pPr lvl="0" algn="l" defTabSz="533400">
            <a:lnSpc>
              <a:spcPct val="90000"/>
            </a:lnSpc>
            <a:spcBef>
              <a:spcPct val="0"/>
            </a:spcBef>
            <a:spcAft>
              <a:spcPct val="35000"/>
            </a:spcAft>
          </a:pPr>
          <a:r>
            <a:rPr lang="en-US" sz="1200" b="0" kern="1200" dirty="0" smtClean="0">
              <a:solidFill>
                <a:schemeClr val="accent2">
                  <a:lumMod val="50000"/>
                </a:schemeClr>
              </a:solidFill>
            </a:rPr>
            <a:t>* Import/export </a:t>
          </a:r>
        </a:p>
        <a:p>
          <a:pPr lvl="0" algn="l" defTabSz="533400">
            <a:lnSpc>
              <a:spcPct val="90000"/>
            </a:lnSpc>
            <a:spcBef>
              <a:spcPct val="0"/>
            </a:spcBef>
            <a:spcAft>
              <a:spcPct val="35000"/>
            </a:spcAft>
          </a:pPr>
          <a:r>
            <a:rPr lang="en-US" sz="1200" b="0" kern="1200" dirty="0" smtClean="0">
              <a:solidFill>
                <a:schemeClr val="accent2">
                  <a:lumMod val="50000"/>
                </a:schemeClr>
              </a:solidFill>
            </a:rPr>
            <a:t>(SEED, SAC, SEGY, AutoDRM, PASSCAL, etc.)</a:t>
          </a:r>
        </a:p>
        <a:p>
          <a:pPr lvl="0" algn="l" defTabSz="533400">
            <a:lnSpc>
              <a:spcPct val="90000"/>
            </a:lnSpc>
            <a:spcBef>
              <a:spcPct val="0"/>
            </a:spcBef>
            <a:spcAft>
              <a:spcPct val="35000"/>
            </a:spcAft>
          </a:pPr>
          <a:endParaRPr lang="en-US" sz="1200" b="0" kern="1200" dirty="0" smtClean="0">
            <a:solidFill>
              <a:schemeClr val="accent2">
                <a:lumMod val="50000"/>
              </a:schemeClr>
            </a:solidFill>
          </a:endParaRPr>
        </a:p>
        <a:p>
          <a:pPr lvl="0" algn="l" defTabSz="533400">
            <a:lnSpc>
              <a:spcPct val="90000"/>
            </a:lnSpc>
            <a:spcBef>
              <a:spcPct val="0"/>
            </a:spcBef>
            <a:spcAft>
              <a:spcPct val="35000"/>
            </a:spcAft>
          </a:pPr>
          <a:r>
            <a:rPr lang="en-US" sz="1200" b="0" kern="1200" dirty="0" smtClean="0">
              <a:solidFill>
                <a:schemeClr val="accent2">
                  <a:lumMod val="50000"/>
                </a:schemeClr>
              </a:solidFill>
            </a:rPr>
            <a:t>* Archive management functions (backup, restore, copy, excerpt, etc.)</a:t>
          </a:r>
        </a:p>
        <a:p>
          <a:pPr lvl="0" algn="l" defTabSz="533400">
            <a:lnSpc>
              <a:spcPct val="90000"/>
            </a:lnSpc>
            <a:spcBef>
              <a:spcPct val="0"/>
            </a:spcBef>
            <a:spcAft>
              <a:spcPct val="35000"/>
            </a:spcAft>
          </a:pPr>
          <a:r>
            <a:rPr lang="en-US" sz="1200" b="0" kern="1200" dirty="0" smtClean="0">
              <a:solidFill>
                <a:schemeClr val="accent2">
                  <a:lumMod val="50000"/>
                </a:schemeClr>
              </a:solidFill>
            </a:rPr>
            <a:t>Integrating multiple datasets from different networks</a:t>
          </a:r>
          <a:endParaRPr lang="en-US" sz="1200" b="0" kern="1200" dirty="0">
            <a:solidFill>
              <a:schemeClr val="accent2">
                <a:lumMod val="50000"/>
              </a:schemeClr>
            </a:solidFill>
          </a:endParaRPr>
        </a:p>
      </dsp:txBody>
      <dsp:txXfrm>
        <a:off x="127032" y="0"/>
        <a:ext cx="2390784" cy="4232843"/>
      </dsp:txXfrm>
    </dsp:sp>
    <dsp:sp modelId="{B642C045-5C34-6E40-89A7-FDFA5784DDB7}">
      <dsp:nvSpPr>
        <dsp:cNvPr id="0" name=""/>
        <dsp:cNvSpPr/>
      </dsp:nvSpPr>
      <dsp:spPr>
        <a:xfrm>
          <a:off x="2742039" y="1846251"/>
          <a:ext cx="475353" cy="540339"/>
        </a:xfrm>
        <a:prstGeom prst="rightArrow">
          <a:avLst>
            <a:gd name="adj1" fmla="val 60000"/>
            <a:gd name="adj2" fmla="val 50000"/>
          </a:avLst>
        </a:prstGeom>
        <a:noFill/>
        <a:ln>
          <a:noFill/>
        </a:ln>
        <a:effectLst>
          <a:outerShdw blurRad="50800" dist="38100" dir="14700000" algn="t"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l" defTabSz="533400">
            <a:lnSpc>
              <a:spcPct val="90000"/>
            </a:lnSpc>
            <a:spcBef>
              <a:spcPct val="0"/>
            </a:spcBef>
            <a:spcAft>
              <a:spcPct val="35000"/>
            </a:spcAft>
          </a:pPr>
          <a:endParaRPr lang="en-US" sz="1200" kern="1200" dirty="0">
            <a:solidFill>
              <a:schemeClr val="accent2">
                <a:lumMod val="50000"/>
              </a:schemeClr>
            </a:solidFill>
          </a:endParaRPr>
        </a:p>
      </dsp:txBody>
      <dsp:txXfrm>
        <a:off x="2742039" y="1846251"/>
        <a:ext cx="475353" cy="540339"/>
      </dsp:txXfrm>
    </dsp:sp>
    <dsp:sp modelId="{81FD540D-A67F-9C40-AB5C-63E6F77896DF}">
      <dsp:nvSpPr>
        <dsp:cNvPr id="0" name=""/>
        <dsp:cNvSpPr/>
      </dsp:nvSpPr>
      <dsp:spPr>
        <a:xfrm>
          <a:off x="3414709" y="0"/>
          <a:ext cx="2390784" cy="4232843"/>
        </a:xfrm>
        <a:prstGeom prst="roundRect">
          <a:avLst>
            <a:gd name="adj" fmla="val 10000"/>
          </a:avLst>
        </a:prstGeom>
        <a:solidFill>
          <a:schemeClr val="accent2">
            <a:lumMod val="20000"/>
            <a:lumOff val="80000"/>
          </a:schemeClr>
        </a:solidFill>
        <a:ln>
          <a:noFill/>
        </a:ln>
        <a:effectLst>
          <a:outerShdw blurRad="50800" dist="38100" dir="14700000" algn="t"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en-US" sz="1200" b="1" kern="1200" dirty="0" smtClean="0">
              <a:solidFill>
                <a:schemeClr val="accent2">
                  <a:lumMod val="50000"/>
                </a:schemeClr>
              </a:solidFill>
            </a:rPr>
            <a:t>Generic Automated RT functions based on ORB Buffer mechanism</a:t>
          </a:r>
        </a:p>
        <a:p>
          <a:pPr lvl="0" algn="l" defTabSz="533400">
            <a:lnSpc>
              <a:spcPct val="90000"/>
            </a:lnSpc>
            <a:spcBef>
              <a:spcPct val="0"/>
            </a:spcBef>
            <a:spcAft>
              <a:spcPct val="35000"/>
            </a:spcAft>
          </a:pPr>
          <a:r>
            <a:rPr lang="en-US" sz="1200" b="0" kern="1200" dirty="0" smtClean="0">
              <a:solidFill>
                <a:schemeClr val="accent2">
                  <a:lumMod val="50000"/>
                </a:schemeClr>
              </a:solidFill>
            </a:rPr>
            <a:t>* Seismic Data Acquisition</a:t>
          </a:r>
        </a:p>
        <a:p>
          <a:pPr lvl="0" algn="l" defTabSz="533400">
            <a:lnSpc>
              <a:spcPct val="90000"/>
            </a:lnSpc>
            <a:spcBef>
              <a:spcPct val="0"/>
            </a:spcBef>
            <a:spcAft>
              <a:spcPct val="35000"/>
            </a:spcAft>
          </a:pPr>
          <a:r>
            <a:rPr lang="en-US" sz="1200" b="0" kern="1200" dirty="0" smtClean="0">
              <a:solidFill>
                <a:schemeClr val="accent2">
                  <a:lumMod val="50000"/>
                </a:schemeClr>
              </a:solidFill>
            </a:rPr>
            <a:t>*Dataserver import/export</a:t>
          </a:r>
        </a:p>
        <a:p>
          <a:pPr lvl="0" algn="l" defTabSz="533400">
            <a:lnSpc>
              <a:spcPct val="90000"/>
            </a:lnSpc>
            <a:spcBef>
              <a:spcPct val="0"/>
            </a:spcBef>
            <a:spcAft>
              <a:spcPct val="35000"/>
            </a:spcAft>
          </a:pPr>
          <a:r>
            <a:rPr lang="en-US" sz="1200" b="0" kern="1200" dirty="0" smtClean="0">
              <a:solidFill>
                <a:schemeClr val="accent2">
                  <a:lumMod val="50000"/>
                </a:schemeClr>
              </a:solidFill>
            </a:rPr>
            <a:t>*Data , metadata and information archiving into Datascope</a:t>
          </a:r>
        </a:p>
        <a:p>
          <a:pPr lvl="0" algn="l" defTabSz="533400">
            <a:lnSpc>
              <a:spcPct val="90000"/>
            </a:lnSpc>
            <a:spcBef>
              <a:spcPct val="0"/>
            </a:spcBef>
            <a:spcAft>
              <a:spcPct val="35000"/>
            </a:spcAft>
          </a:pPr>
          <a:r>
            <a:rPr lang="en-US" sz="1200" b="0" kern="1200" dirty="0" smtClean="0">
              <a:solidFill>
                <a:schemeClr val="accent2">
                  <a:lumMod val="50000"/>
                </a:schemeClr>
              </a:solidFill>
            </a:rPr>
            <a:t>* Routine network processing</a:t>
          </a:r>
        </a:p>
        <a:p>
          <a:pPr lvl="0" algn="l" defTabSz="533400">
            <a:lnSpc>
              <a:spcPct val="90000"/>
            </a:lnSpc>
            <a:spcBef>
              <a:spcPct val="0"/>
            </a:spcBef>
            <a:spcAft>
              <a:spcPct val="35000"/>
            </a:spcAft>
          </a:pPr>
          <a:r>
            <a:rPr lang="en-US" sz="1200" b="0" kern="1200" dirty="0" smtClean="0">
              <a:solidFill>
                <a:schemeClr val="accent2">
                  <a:lumMod val="50000"/>
                </a:schemeClr>
              </a:solidFill>
            </a:rPr>
            <a:t>* Inner –network sharing</a:t>
          </a:r>
        </a:p>
        <a:p>
          <a:pPr lvl="0" algn="l" defTabSz="533400">
            <a:lnSpc>
              <a:spcPct val="90000"/>
            </a:lnSpc>
            <a:spcBef>
              <a:spcPct val="0"/>
            </a:spcBef>
            <a:spcAft>
              <a:spcPct val="35000"/>
            </a:spcAft>
          </a:pPr>
          <a:r>
            <a:rPr lang="en-US" sz="1200" b="0" kern="1200" dirty="0" smtClean="0">
              <a:solidFill>
                <a:schemeClr val="accent2">
                  <a:lumMod val="50000"/>
                </a:schemeClr>
              </a:solidFill>
            </a:rPr>
            <a:t>* Real time network management</a:t>
          </a:r>
          <a:endParaRPr lang="en-US" sz="1200" b="0" kern="1200" dirty="0">
            <a:solidFill>
              <a:schemeClr val="accent2">
                <a:lumMod val="50000"/>
              </a:schemeClr>
            </a:solidFill>
          </a:endParaRPr>
        </a:p>
      </dsp:txBody>
      <dsp:txXfrm>
        <a:off x="3414709" y="0"/>
        <a:ext cx="2390784" cy="4232843"/>
      </dsp:txXfrm>
    </dsp:sp>
    <dsp:sp modelId="{5B944B32-4494-5848-9AE7-B254C98C8D2C}">
      <dsp:nvSpPr>
        <dsp:cNvPr id="0" name=""/>
        <dsp:cNvSpPr/>
      </dsp:nvSpPr>
      <dsp:spPr>
        <a:xfrm>
          <a:off x="5985274" y="1846251"/>
          <a:ext cx="381134" cy="540339"/>
        </a:xfrm>
        <a:prstGeom prst="rightArrow">
          <a:avLst>
            <a:gd name="adj1" fmla="val 60000"/>
            <a:gd name="adj2" fmla="val 50000"/>
          </a:avLst>
        </a:prstGeom>
        <a:noFill/>
        <a:ln>
          <a:noFill/>
        </a:ln>
        <a:effectLst>
          <a:outerShdw blurRad="50800" dist="38100" dir="14700000" algn="t"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l" defTabSz="533400">
            <a:lnSpc>
              <a:spcPct val="90000"/>
            </a:lnSpc>
            <a:spcBef>
              <a:spcPct val="0"/>
            </a:spcBef>
            <a:spcAft>
              <a:spcPct val="35000"/>
            </a:spcAft>
          </a:pPr>
          <a:endParaRPr lang="en-US" sz="1200" kern="1200" dirty="0">
            <a:solidFill>
              <a:schemeClr val="accent2">
                <a:lumMod val="50000"/>
              </a:schemeClr>
            </a:solidFill>
          </a:endParaRPr>
        </a:p>
      </dsp:txBody>
      <dsp:txXfrm>
        <a:off x="5985274" y="1846251"/>
        <a:ext cx="381134" cy="540339"/>
      </dsp:txXfrm>
    </dsp:sp>
    <dsp:sp modelId="{AF6EED23-79DE-D143-AC88-D7AB1EE0FB18}">
      <dsp:nvSpPr>
        <dsp:cNvPr id="0" name=""/>
        <dsp:cNvSpPr/>
      </dsp:nvSpPr>
      <dsp:spPr>
        <a:xfrm>
          <a:off x="6524615" y="0"/>
          <a:ext cx="2390784" cy="4232843"/>
        </a:xfrm>
        <a:prstGeom prst="roundRect">
          <a:avLst>
            <a:gd name="adj" fmla="val 10000"/>
          </a:avLst>
        </a:prstGeom>
        <a:solidFill>
          <a:schemeClr val="accent2">
            <a:lumMod val="20000"/>
            <a:lumOff val="80000"/>
          </a:schemeClr>
        </a:solidFill>
        <a:ln>
          <a:noFill/>
        </a:ln>
        <a:effectLst>
          <a:outerShdw blurRad="50800" dist="38100" dir="14700000" algn="t"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en-US" sz="1200" b="1" kern="1200" dirty="0" smtClean="0">
              <a:solidFill>
                <a:schemeClr val="accent2">
                  <a:lumMod val="50000"/>
                </a:schemeClr>
              </a:solidFill>
            </a:rPr>
            <a:t>Generic information system functions</a:t>
          </a:r>
        </a:p>
        <a:p>
          <a:pPr lvl="0" algn="l" defTabSz="533400">
            <a:lnSpc>
              <a:spcPct val="90000"/>
            </a:lnSpc>
            <a:spcBef>
              <a:spcPct val="0"/>
            </a:spcBef>
            <a:spcAft>
              <a:spcPct val="35000"/>
            </a:spcAft>
          </a:pPr>
          <a:r>
            <a:rPr lang="en-US" sz="1200" b="1" kern="1200" dirty="0" smtClean="0">
              <a:solidFill>
                <a:schemeClr val="accent2">
                  <a:lumMod val="50000"/>
                </a:schemeClr>
              </a:solidFill>
            </a:rPr>
            <a:t>Seismology-specific processing functions</a:t>
          </a:r>
        </a:p>
        <a:p>
          <a:pPr lvl="0" algn="l" defTabSz="533400">
            <a:lnSpc>
              <a:spcPct val="90000"/>
            </a:lnSpc>
            <a:spcBef>
              <a:spcPct val="0"/>
            </a:spcBef>
            <a:spcAft>
              <a:spcPct val="35000"/>
            </a:spcAft>
          </a:pPr>
          <a:r>
            <a:rPr lang="en-US" sz="1200" b="0" kern="1200" dirty="0" smtClean="0">
              <a:solidFill>
                <a:schemeClr val="accent2">
                  <a:lumMod val="50000"/>
                </a:schemeClr>
              </a:solidFill>
            </a:rPr>
            <a:t>* Information archiving (picks, hypocenters, magnitudes, etc)</a:t>
          </a:r>
        </a:p>
        <a:p>
          <a:pPr lvl="0" algn="l" defTabSz="533400">
            <a:lnSpc>
              <a:spcPct val="90000"/>
            </a:lnSpc>
            <a:spcBef>
              <a:spcPct val="0"/>
            </a:spcBef>
            <a:spcAft>
              <a:spcPct val="35000"/>
            </a:spcAft>
          </a:pPr>
          <a:r>
            <a:rPr lang="en-US" sz="1200" b="0" kern="1200" dirty="0" smtClean="0">
              <a:solidFill>
                <a:schemeClr val="accent2">
                  <a:lumMod val="50000"/>
                </a:schemeClr>
              </a:solidFill>
            </a:rPr>
            <a:t>*Routine network association (detection ,association, location, </a:t>
          </a:r>
          <a:r>
            <a:rPr lang="en-US" sz="1200" b="0" kern="1200" dirty="0" err="1" smtClean="0">
              <a:solidFill>
                <a:schemeClr val="accent2">
                  <a:lumMod val="50000"/>
                </a:schemeClr>
              </a:solidFill>
            </a:rPr>
            <a:t>psd</a:t>
          </a:r>
          <a:r>
            <a:rPr lang="en-US" sz="1200" b="0" kern="1200" dirty="0" smtClean="0">
              <a:solidFill>
                <a:schemeClr val="accent2">
                  <a:lumMod val="50000"/>
                </a:schemeClr>
              </a:solidFill>
            </a:rPr>
            <a:t> </a:t>
          </a:r>
          <a:r>
            <a:rPr lang="en-US" sz="1200" b="0" kern="1200" dirty="0" err="1" smtClean="0">
              <a:solidFill>
                <a:schemeClr val="accent2">
                  <a:lumMod val="50000"/>
                </a:schemeClr>
              </a:solidFill>
            </a:rPr>
            <a:t>calculations,etc</a:t>
          </a:r>
          <a:r>
            <a:rPr lang="en-US" sz="1200" b="0" kern="1200" dirty="0" smtClean="0">
              <a:solidFill>
                <a:schemeClr val="accent2">
                  <a:lumMod val="50000"/>
                </a:schemeClr>
              </a:solidFill>
            </a:rPr>
            <a:t>)</a:t>
          </a:r>
        </a:p>
        <a:p>
          <a:pPr lvl="0" algn="l" defTabSz="533400">
            <a:lnSpc>
              <a:spcPct val="90000"/>
            </a:lnSpc>
            <a:spcBef>
              <a:spcPct val="0"/>
            </a:spcBef>
            <a:spcAft>
              <a:spcPct val="35000"/>
            </a:spcAft>
          </a:pPr>
          <a:r>
            <a:rPr lang="en-US" sz="1200" b="0" kern="1200" dirty="0" smtClean="0">
              <a:solidFill>
                <a:schemeClr val="accent2">
                  <a:lumMod val="50000"/>
                </a:schemeClr>
              </a:solidFill>
            </a:rPr>
            <a:t>*Iterative analysis review</a:t>
          </a:r>
        </a:p>
        <a:p>
          <a:pPr lvl="0" algn="l" defTabSz="533400">
            <a:lnSpc>
              <a:spcPct val="90000"/>
            </a:lnSpc>
            <a:spcBef>
              <a:spcPct val="0"/>
            </a:spcBef>
            <a:spcAft>
              <a:spcPct val="35000"/>
            </a:spcAft>
          </a:pPr>
          <a:r>
            <a:rPr lang="en-US" sz="1200" b="0" kern="1200" dirty="0" smtClean="0">
              <a:solidFill>
                <a:schemeClr val="accent2">
                  <a:lumMod val="50000"/>
                </a:schemeClr>
              </a:solidFill>
            </a:rPr>
            <a:t>*Archive management functions</a:t>
          </a:r>
        </a:p>
        <a:p>
          <a:pPr lvl="0" algn="l" defTabSz="533400">
            <a:lnSpc>
              <a:spcPct val="90000"/>
            </a:lnSpc>
            <a:spcBef>
              <a:spcPct val="0"/>
            </a:spcBef>
            <a:spcAft>
              <a:spcPct val="35000"/>
            </a:spcAft>
          </a:pPr>
          <a:r>
            <a:rPr lang="en-US" sz="1400" b="1" kern="1200" dirty="0" smtClean="0">
              <a:solidFill>
                <a:schemeClr val="accent2">
                  <a:lumMod val="50000"/>
                </a:schemeClr>
              </a:solidFill>
            </a:rPr>
            <a:t>*Interface with other research tools </a:t>
          </a:r>
          <a:r>
            <a:rPr lang="en-US" sz="1200" b="0" kern="1200" dirty="0" smtClean="0">
              <a:solidFill>
                <a:schemeClr val="accent2">
                  <a:lumMod val="50000"/>
                </a:schemeClr>
              </a:solidFill>
            </a:rPr>
            <a:t>(</a:t>
          </a:r>
          <a:r>
            <a:rPr lang="en-US" sz="1200" b="0" kern="1200" dirty="0" err="1" smtClean="0">
              <a:solidFill>
                <a:schemeClr val="accent2">
                  <a:lumMod val="50000"/>
                </a:schemeClr>
              </a:solidFill>
            </a:rPr>
            <a:t>sac,matlab</a:t>
          </a:r>
          <a:r>
            <a:rPr lang="en-US" sz="1200" b="0" kern="1200" dirty="0" smtClean="0">
              <a:solidFill>
                <a:schemeClr val="accent2">
                  <a:lumMod val="50000"/>
                </a:schemeClr>
              </a:solidFill>
            </a:rPr>
            <a:t>, python , etc)</a:t>
          </a:r>
        </a:p>
        <a:p>
          <a:pPr lvl="0" algn="l" defTabSz="533400">
            <a:lnSpc>
              <a:spcPct val="90000"/>
            </a:lnSpc>
            <a:spcBef>
              <a:spcPct val="0"/>
            </a:spcBef>
            <a:spcAft>
              <a:spcPct val="35000"/>
            </a:spcAft>
          </a:pPr>
          <a:endParaRPr lang="en-US" sz="1200" b="1" kern="1200" dirty="0" smtClean="0">
            <a:solidFill>
              <a:schemeClr val="accent2">
                <a:lumMod val="50000"/>
              </a:schemeClr>
            </a:solidFill>
          </a:endParaRPr>
        </a:p>
      </dsp:txBody>
      <dsp:txXfrm>
        <a:off x="6524615" y="0"/>
        <a:ext cx="2390784" cy="4232843"/>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7635713-EF02-5A44-ABDD-E11F85EEFDAF}">
      <dsp:nvSpPr>
        <dsp:cNvPr id="0" name=""/>
        <dsp:cNvSpPr/>
      </dsp:nvSpPr>
      <dsp:spPr>
        <a:xfrm>
          <a:off x="2611371" y="201332"/>
          <a:ext cx="4332476" cy="755451"/>
        </a:xfrm>
        <a:prstGeom prst="roundRect">
          <a:avLst>
            <a:gd name="adj" fmla="val 10000"/>
          </a:avLst>
        </a:prstGeom>
        <a:solidFill>
          <a:schemeClr val="accent1">
            <a:shade val="60000"/>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/opt/antelope/version#</a:t>
          </a:r>
          <a:endParaRPr lang="en-US" sz="1800" kern="1200" dirty="0"/>
        </a:p>
      </dsp:txBody>
      <dsp:txXfrm>
        <a:off x="2611371" y="201332"/>
        <a:ext cx="4332476" cy="755451"/>
      </dsp:txXfrm>
    </dsp:sp>
    <dsp:sp modelId="{AA82A8CA-D3B8-0344-8ED4-4CDDD969D89E}">
      <dsp:nvSpPr>
        <dsp:cNvPr id="0" name=""/>
        <dsp:cNvSpPr/>
      </dsp:nvSpPr>
      <dsp:spPr>
        <a:xfrm>
          <a:off x="3012363" y="956784"/>
          <a:ext cx="1765246" cy="333773"/>
        </a:xfrm>
        <a:custGeom>
          <a:avLst/>
          <a:gdLst/>
          <a:ahLst/>
          <a:cxnLst/>
          <a:rect l="0" t="0" r="0" b="0"/>
          <a:pathLst>
            <a:path>
              <a:moveTo>
                <a:pt x="1765246" y="0"/>
              </a:moveTo>
              <a:lnTo>
                <a:pt x="1765246" y="166886"/>
              </a:lnTo>
              <a:lnTo>
                <a:pt x="0" y="166886"/>
              </a:lnTo>
              <a:lnTo>
                <a:pt x="0" y="333773"/>
              </a:lnTo>
            </a:path>
          </a:pathLst>
        </a:custGeom>
        <a:noFill/>
        <a:ln w="25400" cap="flat" cmpd="sng" algn="ctr">
          <a:solidFill>
            <a:schemeClr val="accent1">
              <a:tint val="90000"/>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sp>
    <dsp:sp modelId="{4891DD53-F9DC-1F41-92A3-BE272D293B63}">
      <dsp:nvSpPr>
        <dsp:cNvPr id="0" name=""/>
        <dsp:cNvSpPr/>
      </dsp:nvSpPr>
      <dsp:spPr>
        <a:xfrm>
          <a:off x="2445774" y="1290558"/>
          <a:ext cx="1133177" cy="755451"/>
        </a:xfrm>
        <a:prstGeom prst="roundRect">
          <a:avLst>
            <a:gd name="adj" fmla="val 10000"/>
          </a:avLst>
        </a:prstGeom>
        <a:solidFill>
          <a:schemeClr val="accent1">
            <a:shade val="80000"/>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data</a:t>
          </a:r>
          <a:endParaRPr lang="en-US" sz="1800" kern="1200" dirty="0"/>
        </a:p>
      </dsp:txBody>
      <dsp:txXfrm>
        <a:off x="2445774" y="1290558"/>
        <a:ext cx="1133177" cy="755451"/>
      </dsp:txXfrm>
    </dsp:sp>
    <dsp:sp modelId="{13F89F7E-BA32-0648-ADEC-9C1AB4254BE9}">
      <dsp:nvSpPr>
        <dsp:cNvPr id="0" name=""/>
        <dsp:cNvSpPr/>
      </dsp:nvSpPr>
      <dsp:spPr>
        <a:xfrm>
          <a:off x="572077" y="2046009"/>
          <a:ext cx="2440286" cy="302180"/>
        </a:xfrm>
        <a:custGeom>
          <a:avLst/>
          <a:gdLst/>
          <a:ahLst/>
          <a:cxnLst/>
          <a:rect l="0" t="0" r="0" b="0"/>
          <a:pathLst>
            <a:path>
              <a:moveTo>
                <a:pt x="2440286" y="0"/>
              </a:moveTo>
              <a:lnTo>
                <a:pt x="2440286" y="151090"/>
              </a:lnTo>
              <a:lnTo>
                <a:pt x="0" y="151090"/>
              </a:lnTo>
              <a:lnTo>
                <a:pt x="0" y="302180"/>
              </a:lnTo>
            </a:path>
          </a:pathLst>
        </a:custGeom>
        <a:noFill/>
        <a:ln w="25400" cap="flat" cmpd="sng" algn="ctr">
          <a:solidFill>
            <a:schemeClr val="accent1">
              <a:tint val="70000"/>
              <a:hueOff val="0"/>
              <a:satOff val="0"/>
              <a:lumOff val="0"/>
              <a:alphaOff val="0"/>
            </a:schemeClr>
          </a:solidFill>
          <a:prstDash val="solid"/>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77901005-2CCE-FD43-A84B-19CACE1DC8A4}">
      <dsp:nvSpPr>
        <dsp:cNvPr id="0" name=""/>
        <dsp:cNvSpPr/>
      </dsp:nvSpPr>
      <dsp:spPr>
        <a:xfrm>
          <a:off x="5488" y="2348190"/>
          <a:ext cx="1133177" cy="755451"/>
        </a:xfrm>
        <a:prstGeom prst="roundRect">
          <a:avLst>
            <a:gd name="adj" fmla="val 10000"/>
          </a:avLst>
        </a:prstGeom>
        <a:solidFill>
          <a:schemeClr val="accent1">
            <a:tint val="99000"/>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err="1" smtClean="0"/>
            <a:t>pf</a:t>
          </a:r>
          <a:endParaRPr lang="en-US" sz="1800" kern="1200" dirty="0"/>
        </a:p>
      </dsp:txBody>
      <dsp:txXfrm>
        <a:off x="5488" y="2348190"/>
        <a:ext cx="1133177" cy="755451"/>
      </dsp:txXfrm>
    </dsp:sp>
    <dsp:sp modelId="{1D023238-E624-2946-B192-84C753428974}">
      <dsp:nvSpPr>
        <dsp:cNvPr id="0" name=""/>
        <dsp:cNvSpPr/>
      </dsp:nvSpPr>
      <dsp:spPr>
        <a:xfrm>
          <a:off x="2473877" y="2046009"/>
          <a:ext cx="538485" cy="302180"/>
        </a:xfrm>
        <a:custGeom>
          <a:avLst/>
          <a:gdLst/>
          <a:ahLst/>
          <a:cxnLst/>
          <a:rect l="0" t="0" r="0" b="0"/>
          <a:pathLst>
            <a:path>
              <a:moveTo>
                <a:pt x="538485" y="0"/>
              </a:moveTo>
              <a:lnTo>
                <a:pt x="538485" y="151090"/>
              </a:lnTo>
              <a:lnTo>
                <a:pt x="0" y="151090"/>
              </a:lnTo>
              <a:lnTo>
                <a:pt x="0" y="302180"/>
              </a:lnTo>
            </a:path>
          </a:pathLst>
        </a:custGeom>
        <a:noFill/>
        <a:ln w="25400" cap="flat" cmpd="sng" algn="ctr">
          <a:solidFill>
            <a:schemeClr val="accent1">
              <a:tint val="70000"/>
              <a:hueOff val="0"/>
              <a:satOff val="0"/>
              <a:lumOff val="0"/>
              <a:alphaOff val="0"/>
            </a:schemeClr>
          </a:solidFill>
          <a:prstDash val="solid"/>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92C008A7-ADA2-E840-9DDE-0F86BE09A7E2}">
      <dsp:nvSpPr>
        <dsp:cNvPr id="0" name=""/>
        <dsp:cNvSpPr/>
      </dsp:nvSpPr>
      <dsp:spPr>
        <a:xfrm>
          <a:off x="1478619" y="2348190"/>
          <a:ext cx="1990516" cy="755451"/>
        </a:xfrm>
        <a:prstGeom prst="roundRect">
          <a:avLst>
            <a:gd name="adj" fmla="val 10000"/>
          </a:avLst>
        </a:prstGeom>
        <a:solidFill>
          <a:schemeClr val="accent1">
            <a:tint val="99000"/>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responses</a:t>
          </a:r>
          <a:endParaRPr lang="en-US" sz="1800" kern="1200" dirty="0"/>
        </a:p>
      </dsp:txBody>
      <dsp:txXfrm>
        <a:off x="1478619" y="2348190"/>
        <a:ext cx="1990516" cy="755451"/>
      </dsp:txXfrm>
    </dsp:sp>
    <dsp:sp modelId="{BF695880-3172-874D-A124-7B5F88D613B0}">
      <dsp:nvSpPr>
        <dsp:cNvPr id="0" name=""/>
        <dsp:cNvSpPr/>
      </dsp:nvSpPr>
      <dsp:spPr>
        <a:xfrm>
          <a:off x="3012363" y="2046009"/>
          <a:ext cx="1901800" cy="302180"/>
        </a:xfrm>
        <a:custGeom>
          <a:avLst/>
          <a:gdLst/>
          <a:ahLst/>
          <a:cxnLst/>
          <a:rect l="0" t="0" r="0" b="0"/>
          <a:pathLst>
            <a:path>
              <a:moveTo>
                <a:pt x="0" y="0"/>
              </a:moveTo>
              <a:lnTo>
                <a:pt x="0" y="151090"/>
              </a:lnTo>
              <a:lnTo>
                <a:pt x="1901800" y="151090"/>
              </a:lnTo>
              <a:lnTo>
                <a:pt x="1901800" y="302180"/>
              </a:lnTo>
            </a:path>
          </a:pathLst>
        </a:custGeom>
        <a:noFill/>
        <a:ln w="25400" cap="flat" cmpd="sng" algn="ctr">
          <a:solidFill>
            <a:schemeClr val="accent1">
              <a:tint val="70000"/>
              <a:hueOff val="0"/>
              <a:satOff val="0"/>
              <a:lumOff val="0"/>
              <a:alphaOff val="0"/>
            </a:schemeClr>
          </a:solidFill>
          <a:prstDash val="solid"/>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C234C877-D2B8-0A45-BE14-1CF7DEF22DFA}">
      <dsp:nvSpPr>
        <dsp:cNvPr id="0" name=""/>
        <dsp:cNvSpPr/>
      </dsp:nvSpPr>
      <dsp:spPr>
        <a:xfrm>
          <a:off x="3809089" y="2348190"/>
          <a:ext cx="2210149" cy="755451"/>
        </a:xfrm>
        <a:prstGeom prst="roundRect">
          <a:avLst>
            <a:gd name="adj" fmla="val 10000"/>
          </a:avLst>
        </a:prstGeom>
        <a:solidFill>
          <a:schemeClr val="accent1">
            <a:tint val="99000"/>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instruments</a:t>
          </a:r>
          <a:endParaRPr lang="en-US" sz="1800" kern="1200" dirty="0"/>
        </a:p>
      </dsp:txBody>
      <dsp:txXfrm>
        <a:off x="3809089" y="2348190"/>
        <a:ext cx="2210149" cy="755451"/>
      </dsp:txXfrm>
    </dsp:sp>
    <dsp:sp modelId="{B8BA1E25-52F4-C74C-B4C3-CEEEA1E6A5B4}">
      <dsp:nvSpPr>
        <dsp:cNvPr id="0" name=""/>
        <dsp:cNvSpPr/>
      </dsp:nvSpPr>
      <dsp:spPr>
        <a:xfrm>
          <a:off x="3917914" y="3103641"/>
          <a:ext cx="996249" cy="302180"/>
        </a:xfrm>
        <a:custGeom>
          <a:avLst/>
          <a:gdLst/>
          <a:ahLst/>
          <a:cxnLst/>
          <a:rect l="0" t="0" r="0" b="0"/>
          <a:pathLst>
            <a:path>
              <a:moveTo>
                <a:pt x="996249" y="0"/>
              </a:moveTo>
              <a:lnTo>
                <a:pt x="996249" y="151090"/>
              </a:lnTo>
              <a:lnTo>
                <a:pt x="0" y="151090"/>
              </a:lnTo>
              <a:lnTo>
                <a:pt x="0" y="302180"/>
              </a:lnTo>
            </a:path>
          </a:pathLst>
        </a:custGeom>
        <a:noFill/>
        <a:ln w="25400" cap="flat" cmpd="sng" algn="ctr">
          <a:solidFill>
            <a:schemeClr val="accent1">
              <a:tint val="50000"/>
              <a:hueOff val="0"/>
              <a:satOff val="0"/>
              <a:lumOff val="0"/>
              <a:alphaOff val="0"/>
            </a:schemeClr>
          </a:solidFill>
          <a:prstDash val="solid"/>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4BBF906F-01D8-A448-8D9F-796B5B35D5E3}">
      <dsp:nvSpPr>
        <dsp:cNvPr id="0" name=""/>
        <dsp:cNvSpPr/>
      </dsp:nvSpPr>
      <dsp:spPr>
        <a:xfrm>
          <a:off x="3091640" y="3405822"/>
          <a:ext cx="1652546" cy="755451"/>
        </a:xfrm>
        <a:prstGeom prst="roundRect">
          <a:avLst>
            <a:gd name="adj" fmla="val 10000"/>
          </a:avLst>
        </a:prstGeom>
        <a:solidFill>
          <a:schemeClr val="accent1">
            <a:tint val="70000"/>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sensors</a:t>
          </a:r>
          <a:endParaRPr lang="en-US" sz="1800" kern="1200" dirty="0"/>
        </a:p>
      </dsp:txBody>
      <dsp:txXfrm>
        <a:off x="3091640" y="3405822"/>
        <a:ext cx="1652546" cy="755451"/>
      </dsp:txXfrm>
    </dsp:sp>
    <dsp:sp modelId="{6F85F71B-D02A-2E4B-8D20-26E6A2837E54}">
      <dsp:nvSpPr>
        <dsp:cNvPr id="0" name=""/>
        <dsp:cNvSpPr/>
      </dsp:nvSpPr>
      <dsp:spPr>
        <a:xfrm>
          <a:off x="4914163" y="3103641"/>
          <a:ext cx="996249" cy="302180"/>
        </a:xfrm>
        <a:custGeom>
          <a:avLst/>
          <a:gdLst/>
          <a:ahLst/>
          <a:cxnLst/>
          <a:rect l="0" t="0" r="0" b="0"/>
          <a:pathLst>
            <a:path>
              <a:moveTo>
                <a:pt x="0" y="0"/>
              </a:moveTo>
              <a:lnTo>
                <a:pt x="0" y="151090"/>
              </a:lnTo>
              <a:lnTo>
                <a:pt x="996249" y="151090"/>
              </a:lnTo>
              <a:lnTo>
                <a:pt x="996249" y="302180"/>
              </a:lnTo>
            </a:path>
          </a:pathLst>
        </a:custGeom>
        <a:noFill/>
        <a:ln w="25400" cap="flat" cmpd="sng" algn="ctr">
          <a:solidFill>
            <a:schemeClr val="accent1">
              <a:tint val="50000"/>
              <a:hueOff val="0"/>
              <a:satOff val="0"/>
              <a:lumOff val="0"/>
              <a:alphaOff val="0"/>
            </a:schemeClr>
          </a:solidFill>
          <a:prstDash val="solid"/>
        </a:ln>
        <a:effectLst/>
        <a:scene3d>
          <a:camera prst="orthographicFront"/>
          <a:lightRig rig="chilly" dir="t"/>
        </a:scene3d>
        <a:sp3d z="-40000" prstMaterial="matte"/>
      </dsp:spPr>
      <dsp:style>
        <a:lnRef idx="2">
          <a:scrgbClr r="0" g="0" b="0"/>
        </a:lnRef>
        <a:fillRef idx="0">
          <a:scrgbClr r="0" g="0" b="0"/>
        </a:fillRef>
        <a:effectRef idx="0">
          <a:scrgbClr r="0" g="0" b="0"/>
        </a:effectRef>
        <a:fontRef idx="minor"/>
      </dsp:style>
    </dsp:sp>
    <dsp:sp modelId="{E6580254-3B17-EC4B-844B-F1E8E4150125}">
      <dsp:nvSpPr>
        <dsp:cNvPr id="0" name=""/>
        <dsp:cNvSpPr/>
      </dsp:nvSpPr>
      <dsp:spPr>
        <a:xfrm>
          <a:off x="5084140" y="3405822"/>
          <a:ext cx="1652546" cy="755451"/>
        </a:xfrm>
        <a:prstGeom prst="roundRect">
          <a:avLst>
            <a:gd name="adj" fmla="val 10000"/>
          </a:avLst>
        </a:prstGeom>
        <a:solidFill>
          <a:schemeClr val="accent1">
            <a:tint val="70000"/>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err="1" smtClean="0"/>
            <a:t>dataloggers</a:t>
          </a:r>
          <a:endParaRPr lang="en-US" sz="1800" kern="1200" dirty="0"/>
        </a:p>
      </dsp:txBody>
      <dsp:txXfrm>
        <a:off x="5084140" y="3405822"/>
        <a:ext cx="1652546" cy="755451"/>
      </dsp:txXfrm>
    </dsp:sp>
    <dsp:sp modelId="{4B0740BC-DBCD-D644-BAB3-8C98F8328464}">
      <dsp:nvSpPr>
        <dsp:cNvPr id="0" name=""/>
        <dsp:cNvSpPr/>
      </dsp:nvSpPr>
      <dsp:spPr>
        <a:xfrm>
          <a:off x="4485494" y="956784"/>
          <a:ext cx="292116" cy="333773"/>
        </a:xfrm>
        <a:custGeom>
          <a:avLst/>
          <a:gdLst/>
          <a:ahLst/>
          <a:cxnLst/>
          <a:rect l="0" t="0" r="0" b="0"/>
          <a:pathLst>
            <a:path>
              <a:moveTo>
                <a:pt x="292116" y="0"/>
              </a:moveTo>
              <a:lnTo>
                <a:pt x="292116" y="166886"/>
              </a:lnTo>
              <a:lnTo>
                <a:pt x="0" y="166886"/>
              </a:lnTo>
              <a:lnTo>
                <a:pt x="0" y="333773"/>
              </a:lnTo>
            </a:path>
          </a:pathLst>
        </a:custGeom>
        <a:noFill/>
        <a:ln w="25400" cap="flat" cmpd="sng" algn="ctr">
          <a:solidFill>
            <a:schemeClr val="accent1">
              <a:tint val="90000"/>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sp>
    <dsp:sp modelId="{7DC152B7-FAA4-1F46-A12D-DB24B48A154F}">
      <dsp:nvSpPr>
        <dsp:cNvPr id="0" name=""/>
        <dsp:cNvSpPr/>
      </dsp:nvSpPr>
      <dsp:spPr>
        <a:xfrm>
          <a:off x="3918905" y="1290558"/>
          <a:ext cx="1133177" cy="755451"/>
        </a:xfrm>
        <a:prstGeom prst="roundRect">
          <a:avLst>
            <a:gd name="adj" fmla="val 10000"/>
          </a:avLst>
        </a:prstGeom>
        <a:solidFill>
          <a:schemeClr val="accent1">
            <a:shade val="80000"/>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bin</a:t>
          </a:r>
          <a:endParaRPr lang="en-US" sz="1800" kern="1200" dirty="0"/>
        </a:p>
      </dsp:txBody>
      <dsp:txXfrm>
        <a:off x="3918905" y="1290558"/>
        <a:ext cx="1133177" cy="755451"/>
      </dsp:txXfrm>
    </dsp:sp>
    <dsp:sp modelId="{59402823-51B4-AA48-9814-FCF897ED348E}">
      <dsp:nvSpPr>
        <dsp:cNvPr id="0" name=""/>
        <dsp:cNvSpPr/>
      </dsp:nvSpPr>
      <dsp:spPr>
        <a:xfrm>
          <a:off x="4777610" y="956784"/>
          <a:ext cx="1497063" cy="333773"/>
        </a:xfrm>
        <a:custGeom>
          <a:avLst/>
          <a:gdLst/>
          <a:ahLst/>
          <a:cxnLst/>
          <a:rect l="0" t="0" r="0" b="0"/>
          <a:pathLst>
            <a:path>
              <a:moveTo>
                <a:pt x="0" y="0"/>
              </a:moveTo>
              <a:lnTo>
                <a:pt x="0" y="166886"/>
              </a:lnTo>
              <a:lnTo>
                <a:pt x="1497063" y="166886"/>
              </a:lnTo>
              <a:lnTo>
                <a:pt x="1497063" y="333773"/>
              </a:lnTo>
            </a:path>
          </a:pathLst>
        </a:custGeom>
        <a:noFill/>
        <a:ln w="25400" cap="flat" cmpd="sng" algn="ctr">
          <a:solidFill>
            <a:schemeClr val="accent1">
              <a:tint val="90000"/>
              <a:hueOff val="0"/>
              <a:satOff val="0"/>
              <a:lumOff val="0"/>
              <a:alphaOff val="0"/>
            </a:schemeClr>
          </a:solidFill>
          <a:prstDash val="solid"/>
        </a:ln>
        <a:effectLst/>
        <a:sp3d z="-40000" prstMaterial="matte"/>
      </dsp:spPr>
      <dsp:style>
        <a:lnRef idx="2">
          <a:scrgbClr r="0" g="0" b="0"/>
        </a:lnRef>
        <a:fillRef idx="0">
          <a:scrgbClr r="0" g="0" b="0"/>
        </a:fillRef>
        <a:effectRef idx="0">
          <a:scrgbClr r="0" g="0" b="0"/>
        </a:effectRef>
        <a:fontRef idx="minor"/>
      </dsp:style>
    </dsp:sp>
    <dsp:sp modelId="{7509ACD6-EC54-8746-B476-D56AE1CB46FC}">
      <dsp:nvSpPr>
        <dsp:cNvPr id="0" name=""/>
        <dsp:cNvSpPr/>
      </dsp:nvSpPr>
      <dsp:spPr>
        <a:xfrm>
          <a:off x="5392036" y="1290558"/>
          <a:ext cx="1765274" cy="755451"/>
        </a:xfrm>
        <a:prstGeom prst="roundRect">
          <a:avLst>
            <a:gd name="adj" fmla="val 10000"/>
          </a:avLst>
        </a:prstGeom>
        <a:solidFill>
          <a:schemeClr val="accent1">
            <a:shade val="80000"/>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err="1" smtClean="0"/>
            <a:t>Setup.(c)sh</a:t>
          </a:r>
          <a:endParaRPr lang="en-US" sz="1800" kern="1200" dirty="0"/>
        </a:p>
      </dsp:txBody>
      <dsp:txXfrm>
        <a:off x="5392036" y="1290558"/>
        <a:ext cx="1765274" cy="755451"/>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7635713-EF02-5A44-ABDD-E11F85EEFDAF}">
      <dsp:nvSpPr>
        <dsp:cNvPr id="0" name=""/>
        <dsp:cNvSpPr/>
      </dsp:nvSpPr>
      <dsp:spPr>
        <a:xfrm>
          <a:off x="2611371" y="201332"/>
          <a:ext cx="4332476" cy="755451"/>
        </a:xfrm>
        <a:prstGeom prst="roundRect">
          <a:avLst>
            <a:gd name="adj" fmla="val 10000"/>
          </a:avLst>
        </a:prstGeom>
        <a:gradFill rotWithShape="0">
          <a:gsLst>
            <a:gs pos="0">
              <a:schemeClr val="accent5">
                <a:shade val="80000"/>
                <a:hueOff val="0"/>
                <a:satOff val="0"/>
                <a:lumOff val="0"/>
                <a:alphaOff val="0"/>
                <a:tint val="60000"/>
                <a:satMod val="160000"/>
              </a:schemeClr>
            </a:gs>
            <a:gs pos="46000">
              <a:schemeClr val="accent5">
                <a:shade val="80000"/>
                <a:hueOff val="0"/>
                <a:satOff val="0"/>
                <a:lumOff val="0"/>
                <a:alphaOff val="0"/>
                <a:tint val="86000"/>
                <a:satMod val="160000"/>
              </a:schemeClr>
            </a:gs>
            <a:gs pos="100000">
              <a:schemeClr val="accent5">
                <a:shade val="80000"/>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/opt/antelope/version#</a:t>
          </a:r>
          <a:endParaRPr lang="en-US" sz="1800" kern="1200" dirty="0"/>
        </a:p>
      </dsp:txBody>
      <dsp:txXfrm>
        <a:off x="2611371" y="201332"/>
        <a:ext cx="4332476" cy="755451"/>
      </dsp:txXfrm>
    </dsp:sp>
    <dsp:sp modelId="{AA82A8CA-D3B8-0344-8ED4-4CDDD969D89E}">
      <dsp:nvSpPr>
        <dsp:cNvPr id="0" name=""/>
        <dsp:cNvSpPr/>
      </dsp:nvSpPr>
      <dsp:spPr>
        <a:xfrm>
          <a:off x="3012363" y="956784"/>
          <a:ext cx="1765246" cy="333773"/>
        </a:xfrm>
        <a:custGeom>
          <a:avLst/>
          <a:gdLst/>
          <a:ahLst/>
          <a:cxnLst/>
          <a:rect l="0" t="0" r="0" b="0"/>
          <a:pathLst>
            <a:path>
              <a:moveTo>
                <a:pt x="1765246" y="0"/>
              </a:moveTo>
              <a:lnTo>
                <a:pt x="1765246" y="166886"/>
              </a:lnTo>
              <a:lnTo>
                <a:pt x="0" y="166886"/>
              </a:lnTo>
              <a:lnTo>
                <a:pt x="0" y="333773"/>
              </a:lnTo>
            </a:path>
          </a:pathLst>
        </a:custGeom>
        <a:noFill/>
        <a:ln w="9525" cap="flat" cmpd="sng" algn="ctr">
          <a:solidFill>
            <a:schemeClr val="accent5">
              <a:tint val="99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4891DD53-F9DC-1F41-92A3-BE272D293B63}">
      <dsp:nvSpPr>
        <dsp:cNvPr id="0" name=""/>
        <dsp:cNvSpPr/>
      </dsp:nvSpPr>
      <dsp:spPr>
        <a:xfrm>
          <a:off x="2445774" y="1290558"/>
          <a:ext cx="1133177" cy="755451"/>
        </a:xfrm>
        <a:prstGeom prst="roundRect">
          <a:avLst>
            <a:gd name="adj" fmla="val 10000"/>
          </a:avLst>
        </a:prstGeom>
        <a:gradFill rotWithShape="0">
          <a:gsLst>
            <a:gs pos="0">
              <a:schemeClr val="accent5">
                <a:tint val="99000"/>
                <a:hueOff val="0"/>
                <a:satOff val="0"/>
                <a:lumOff val="0"/>
                <a:alphaOff val="0"/>
                <a:tint val="60000"/>
                <a:satMod val="160000"/>
              </a:schemeClr>
            </a:gs>
            <a:gs pos="46000">
              <a:schemeClr val="accent5">
                <a:tint val="99000"/>
                <a:hueOff val="0"/>
                <a:satOff val="0"/>
                <a:lumOff val="0"/>
                <a:alphaOff val="0"/>
                <a:tint val="86000"/>
                <a:satMod val="160000"/>
              </a:schemeClr>
            </a:gs>
            <a:gs pos="100000">
              <a:schemeClr val="accent5">
                <a:tint val="99000"/>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data</a:t>
          </a:r>
          <a:endParaRPr lang="en-US" sz="1800" kern="1200" dirty="0"/>
        </a:p>
      </dsp:txBody>
      <dsp:txXfrm>
        <a:off x="2445774" y="1290558"/>
        <a:ext cx="1133177" cy="755451"/>
      </dsp:txXfrm>
    </dsp:sp>
    <dsp:sp modelId="{13F89F7E-BA32-0648-ADEC-9C1AB4254BE9}">
      <dsp:nvSpPr>
        <dsp:cNvPr id="0" name=""/>
        <dsp:cNvSpPr/>
      </dsp:nvSpPr>
      <dsp:spPr>
        <a:xfrm>
          <a:off x="566593" y="2046009"/>
          <a:ext cx="2445770" cy="163789"/>
        </a:xfrm>
        <a:custGeom>
          <a:avLst/>
          <a:gdLst/>
          <a:ahLst/>
          <a:cxnLst/>
          <a:rect l="0" t="0" r="0" b="0"/>
          <a:pathLst>
            <a:path>
              <a:moveTo>
                <a:pt x="2445770" y="0"/>
              </a:moveTo>
              <a:lnTo>
                <a:pt x="2445770" y="81894"/>
              </a:lnTo>
              <a:lnTo>
                <a:pt x="0" y="81894"/>
              </a:lnTo>
              <a:lnTo>
                <a:pt x="0" y="163789"/>
              </a:lnTo>
            </a:path>
          </a:pathLst>
        </a:custGeom>
        <a:noFill/>
        <a:ln w="9525" cap="flat" cmpd="sng" algn="ctr">
          <a:solidFill>
            <a:schemeClr val="accent5">
              <a:tint val="8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77901005-2CCE-FD43-A84B-19CACE1DC8A4}">
      <dsp:nvSpPr>
        <dsp:cNvPr id="0" name=""/>
        <dsp:cNvSpPr/>
      </dsp:nvSpPr>
      <dsp:spPr>
        <a:xfrm>
          <a:off x="4" y="2209799"/>
          <a:ext cx="1133177" cy="755451"/>
        </a:xfrm>
        <a:prstGeom prst="roundRect">
          <a:avLst>
            <a:gd name="adj" fmla="val 10000"/>
          </a:avLst>
        </a:prstGeom>
        <a:gradFill rotWithShape="0">
          <a:gsLst>
            <a:gs pos="0">
              <a:schemeClr val="accent5">
                <a:tint val="80000"/>
                <a:hueOff val="0"/>
                <a:satOff val="0"/>
                <a:lumOff val="0"/>
                <a:alphaOff val="0"/>
                <a:tint val="60000"/>
                <a:satMod val="160000"/>
              </a:schemeClr>
            </a:gs>
            <a:gs pos="46000">
              <a:schemeClr val="accent5">
                <a:tint val="80000"/>
                <a:hueOff val="0"/>
                <a:satOff val="0"/>
                <a:lumOff val="0"/>
                <a:alphaOff val="0"/>
                <a:tint val="86000"/>
                <a:satMod val="160000"/>
              </a:schemeClr>
            </a:gs>
            <a:gs pos="100000">
              <a:schemeClr val="accent5">
                <a:tint val="80000"/>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err="1" smtClean="0"/>
            <a:t>pf</a:t>
          </a:r>
          <a:endParaRPr lang="en-US" sz="1800" kern="1200" dirty="0"/>
        </a:p>
      </dsp:txBody>
      <dsp:txXfrm>
        <a:off x="4" y="2209799"/>
        <a:ext cx="1133177" cy="755451"/>
      </dsp:txXfrm>
    </dsp:sp>
    <dsp:sp modelId="{1D023238-E624-2946-B192-84C753428974}">
      <dsp:nvSpPr>
        <dsp:cNvPr id="0" name=""/>
        <dsp:cNvSpPr/>
      </dsp:nvSpPr>
      <dsp:spPr>
        <a:xfrm>
          <a:off x="2473877" y="2046009"/>
          <a:ext cx="538485" cy="302180"/>
        </a:xfrm>
        <a:custGeom>
          <a:avLst/>
          <a:gdLst/>
          <a:ahLst/>
          <a:cxnLst/>
          <a:rect l="0" t="0" r="0" b="0"/>
          <a:pathLst>
            <a:path>
              <a:moveTo>
                <a:pt x="538485" y="0"/>
              </a:moveTo>
              <a:lnTo>
                <a:pt x="538485" y="151090"/>
              </a:lnTo>
              <a:lnTo>
                <a:pt x="0" y="151090"/>
              </a:lnTo>
              <a:lnTo>
                <a:pt x="0" y="302180"/>
              </a:lnTo>
            </a:path>
          </a:pathLst>
        </a:custGeom>
        <a:noFill/>
        <a:ln w="9525" cap="flat" cmpd="sng" algn="ctr">
          <a:solidFill>
            <a:schemeClr val="accent5">
              <a:tint val="8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92C008A7-ADA2-E840-9DDE-0F86BE09A7E2}">
      <dsp:nvSpPr>
        <dsp:cNvPr id="0" name=""/>
        <dsp:cNvSpPr/>
      </dsp:nvSpPr>
      <dsp:spPr>
        <a:xfrm>
          <a:off x="1478619" y="2348190"/>
          <a:ext cx="1990516" cy="755451"/>
        </a:xfrm>
        <a:prstGeom prst="roundRect">
          <a:avLst>
            <a:gd name="adj" fmla="val 10000"/>
          </a:avLst>
        </a:prstGeom>
        <a:gradFill rotWithShape="0">
          <a:gsLst>
            <a:gs pos="0">
              <a:schemeClr val="accent5">
                <a:tint val="80000"/>
                <a:hueOff val="0"/>
                <a:satOff val="0"/>
                <a:lumOff val="0"/>
                <a:alphaOff val="0"/>
                <a:tint val="60000"/>
                <a:satMod val="160000"/>
              </a:schemeClr>
            </a:gs>
            <a:gs pos="46000">
              <a:schemeClr val="accent5">
                <a:tint val="80000"/>
                <a:hueOff val="0"/>
                <a:satOff val="0"/>
                <a:lumOff val="0"/>
                <a:alphaOff val="0"/>
                <a:tint val="86000"/>
                <a:satMod val="160000"/>
              </a:schemeClr>
            </a:gs>
            <a:gs pos="100000">
              <a:schemeClr val="accent5">
                <a:tint val="80000"/>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responses</a:t>
          </a:r>
          <a:endParaRPr lang="en-US" sz="1800" kern="1200" dirty="0"/>
        </a:p>
      </dsp:txBody>
      <dsp:txXfrm>
        <a:off x="1478619" y="2348190"/>
        <a:ext cx="1990516" cy="755451"/>
      </dsp:txXfrm>
    </dsp:sp>
    <dsp:sp modelId="{BF695880-3172-874D-A124-7B5F88D613B0}">
      <dsp:nvSpPr>
        <dsp:cNvPr id="0" name=""/>
        <dsp:cNvSpPr/>
      </dsp:nvSpPr>
      <dsp:spPr>
        <a:xfrm>
          <a:off x="3012363" y="2046009"/>
          <a:ext cx="1901800" cy="302180"/>
        </a:xfrm>
        <a:custGeom>
          <a:avLst/>
          <a:gdLst/>
          <a:ahLst/>
          <a:cxnLst/>
          <a:rect l="0" t="0" r="0" b="0"/>
          <a:pathLst>
            <a:path>
              <a:moveTo>
                <a:pt x="0" y="0"/>
              </a:moveTo>
              <a:lnTo>
                <a:pt x="0" y="151090"/>
              </a:lnTo>
              <a:lnTo>
                <a:pt x="1901800" y="151090"/>
              </a:lnTo>
              <a:lnTo>
                <a:pt x="1901800" y="302180"/>
              </a:lnTo>
            </a:path>
          </a:pathLst>
        </a:custGeom>
        <a:noFill/>
        <a:ln w="9525" cap="flat" cmpd="sng" algn="ctr">
          <a:solidFill>
            <a:schemeClr val="accent5">
              <a:tint val="8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C234C877-D2B8-0A45-BE14-1CF7DEF22DFA}">
      <dsp:nvSpPr>
        <dsp:cNvPr id="0" name=""/>
        <dsp:cNvSpPr/>
      </dsp:nvSpPr>
      <dsp:spPr>
        <a:xfrm>
          <a:off x="3809089" y="2348190"/>
          <a:ext cx="2210149" cy="755451"/>
        </a:xfrm>
        <a:prstGeom prst="roundRect">
          <a:avLst>
            <a:gd name="adj" fmla="val 10000"/>
          </a:avLst>
        </a:prstGeom>
        <a:gradFill rotWithShape="0">
          <a:gsLst>
            <a:gs pos="0">
              <a:schemeClr val="accent5">
                <a:tint val="80000"/>
                <a:hueOff val="0"/>
                <a:satOff val="0"/>
                <a:lumOff val="0"/>
                <a:alphaOff val="0"/>
                <a:tint val="60000"/>
                <a:satMod val="160000"/>
              </a:schemeClr>
            </a:gs>
            <a:gs pos="46000">
              <a:schemeClr val="accent5">
                <a:tint val="80000"/>
                <a:hueOff val="0"/>
                <a:satOff val="0"/>
                <a:lumOff val="0"/>
                <a:alphaOff val="0"/>
                <a:tint val="86000"/>
                <a:satMod val="160000"/>
              </a:schemeClr>
            </a:gs>
            <a:gs pos="100000">
              <a:schemeClr val="accent5">
                <a:tint val="80000"/>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instruments</a:t>
          </a:r>
          <a:endParaRPr lang="en-US" sz="1800" kern="1200" dirty="0"/>
        </a:p>
      </dsp:txBody>
      <dsp:txXfrm>
        <a:off x="3809089" y="2348190"/>
        <a:ext cx="2210149" cy="755451"/>
      </dsp:txXfrm>
    </dsp:sp>
    <dsp:sp modelId="{B8BA1E25-52F4-C74C-B4C3-CEEEA1E6A5B4}">
      <dsp:nvSpPr>
        <dsp:cNvPr id="0" name=""/>
        <dsp:cNvSpPr/>
      </dsp:nvSpPr>
      <dsp:spPr>
        <a:xfrm>
          <a:off x="3917914" y="3103641"/>
          <a:ext cx="996249" cy="302180"/>
        </a:xfrm>
        <a:custGeom>
          <a:avLst/>
          <a:gdLst/>
          <a:ahLst/>
          <a:cxnLst/>
          <a:rect l="0" t="0" r="0" b="0"/>
          <a:pathLst>
            <a:path>
              <a:moveTo>
                <a:pt x="996249" y="0"/>
              </a:moveTo>
              <a:lnTo>
                <a:pt x="996249" y="151090"/>
              </a:lnTo>
              <a:lnTo>
                <a:pt x="0" y="151090"/>
              </a:lnTo>
              <a:lnTo>
                <a:pt x="0" y="302180"/>
              </a:lnTo>
            </a:path>
          </a:pathLst>
        </a:custGeom>
        <a:noFill/>
        <a:ln w="9525" cap="flat" cmpd="sng" algn="ctr">
          <a:solidFill>
            <a:schemeClr val="accent5">
              <a:tint val="7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4BBF906F-01D8-A448-8D9F-796B5B35D5E3}">
      <dsp:nvSpPr>
        <dsp:cNvPr id="0" name=""/>
        <dsp:cNvSpPr/>
      </dsp:nvSpPr>
      <dsp:spPr>
        <a:xfrm>
          <a:off x="3091640" y="3405822"/>
          <a:ext cx="1652546" cy="755451"/>
        </a:xfrm>
        <a:prstGeom prst="roundRect">
          <a:avLst>
            <a:gd name="adj" fmla="val 10000"/>
          </a:avLst>
        </a:prstGeom>
        <a:gradFill rotWithShape="0">
          <a:gsLst>
            <a:gs pos="0">
              <a:schemeClr val="accent5">
                <a:tint val="70000"/>
                <a:hueOff val="0"/>
                <a:satOff val="0"/>
                <a:lumOff val="0"/>
                <a:alphaOff val="0"/>
                <a:tint val="60000"/>
                <a:satMod val="160000"/>
              </a:schemeClr>
            </a:gs>
            <a:gs pos="46000">
              <a:schemeClr val="accent5">
                <a:tint val="70000"/>
                <a:hueOff val="0"/>
                <a:satOff val="0"/>
                <a:lumOff val="0"/>
                <a:alphaOff val="0"/>
                <a:tint val="86000"/>
                <a:satMod val="160000"/>
              </a:schemeClr>
            </a:gs>
            <a:gs pos="100000">
              <a:schemeClr val="accent5">
                <a:tint val="70000"/>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sensors</a:t>
          </a:r>
          <a:endParaRPr lang="en-US" sz="1800" kern="1200" dirty="0"/>
        </a:p>
      </dsp:txBody>
      <dsp:txXfrm>
        <a:off x="3091640" y="3405822"/>
        <a:ext cx="1652546" cy="755451"/>
      </dsp:txXfrm>
    </dsp:sp>
    <dsp:sp modelId="{6F85F71B-D02A-2E4B-8D20-26E6A2837E54}">
      <dsp:nvSpPr>
        <dsp:cNvPr id="0" name=""/>
        <dsp:cNvSpPr/>
      </dsp:nvSpPr>
      <dsp:spPr>
        <a:xfrm>
          <a:off x="4914163" y="3103641"/>
          <a:ext cx="996249" cy="302180"/>
        </a:xfrm>
        <a:custGeom>
          <a:avLst/>
          <a:gdLst/>
          <a:ahLst/>
          <a:cxnLst/>
          <a:rect l="0" t="0" r="0" b="0"/>
          <a:pathLst>
            <a:path>
              <a:moveTo>
                <a:pt x="0" y="0"/>
              </a:moveTo>
              <a:lnTo>
                <a:pt x="0" y="151090"/>
              </a:lnTo>
              <a:lnTo>
                <a:pt x="996249" y="151090"/>
              </a:lnTo>
              <a:lnTo>
                <a:pt x="996249" y="302180"/>
              </a:lnTo>
            </a:path>
          </a:pathLst>
        </a:custGeom>
        <a:noFill/>
        <a:ln w="9525" cap="flat" cmpd="sng" algn="ctr">
          <a:solidFill>
            <a:schemeClr val="accent5">
              <a:tint val="70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6580254-3B17-EC4B-844B-F1E8E4150125}">
      <dsp:nvSpPr>
        <dsp:cNvPr id="0" name=""/>
        <dsp:cNvSpPr/>
      </dsp:nvSpPr>
      <dsp:spPr>
        <a:xfrm>
          <a:off x="5084140" y="3405822"/>
          <a:ext cx="1652546" cy="755451"/>
        </a:xfrm>
        <a:prstGeom prst="roundRect">
          <a:avLst>
            <a:gd name="adj" fmla="val 10000"/>
          </a:avLst>
        </a:prstGeom>
        <a:gradFill rotWithShape="0">
          <a:gsLst>
            <a:gs pos="0">
              <a:schemeClr val="accent5">
                <a:tint val="70000"/>
                <a:hueOff val="0"/>
                <a:satOff val="0"/>
                <a:lumOff val="0"/>
                <a:alphaOff val="0"/>
                <a:tint val="60000"/>
                <a:satMod val="160000"/>
              </a:schemeClr>
            </a:gs>
            <a:gs pos="46000">
              <a:schemeClr val="accent5">
                <a:tint val="70000"/>
                <a:hueOff val="0"/>
                <a:satOff val="0"/>
                <a:lumOff val="0"/>
                <a:alphaOff val="0"/>
                <a:tint val="86000"/>
                <a:satMod val="160000"/>
              </a:schemeClr>
            </a:gs>
            <a:gs pos="100000">
              <a:schemeClr val="accent5">
                <a:tint val="70000"/>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err="1" smtClean="0"/>
            <a:t>dataloggers</a:t>
          </a:r>
          <a:endParaRPr lang="en-US" sz="1800" kern="1200" dirty="0"/>
        </a:p>
      </dsp:txBody>
      <dsp:txXfrm>
        <a:off x="5084140" y="3405822"/>
        <a:ext cx="1652546" cy="755451"/>
      </dsp:txXfrm>
    </dsp:sp>
    <dsp:sp modelId="{4B0740BC-DBCD-D644-BAB3-8C98F8328464}">
      <dsp:nvSpPr>
        <dsp:cNvPr id="0" name=""/>
        <dsp:cNvSpPr/>
      </dsp:nvSpPr>
      <dsp:spPr>
        <a:xfrm>
          <a:off x="4485494" y="956784"/>
          <a:ext cx="292116" cy="333773"/>
        </a:xfrm>
        <a:custGeom>
          <a:avLst/>
          <a:gdLst/>
          <a:ahLst/>
          <a:cxnLst/>
          <a:rect l="0" t="0" r="0" b="0"/>
          <a:pathLst>
            <a:path>
              <a:moveTo>
                <a:pt x="292116" y="0"/>
              </a:moveTo>
              <a:lnTo>
                <a:pt x="292116" y="166886"/>
              </a:lnTo>
              <a:lnTo>
                <a:pt x="0" y="166886"/>
              </a:lnTo>
              <a:lnTo>
                <a:pt x="0" y="333773"/>
              </a:lnTo>
            </a:path>
          </a:pathLst>
        </a:custGeom>
        <a:noFill/>
        <a:ln w="9525" cap="flat" cmpd="sng" algn="ctr">
          <a:solidFill>
            <a:schemeClr val="accent5">
              <a:tint val="99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7DC152B7-FAA4-1F46-A12D-DB24B48A154F}">
      <dsp:nvSpPr>
        <dsp:cNvPr id="0" name=""/>
        <dsp:cNvSpPr/>
      </dsp:nvSpPr>
      <dsp:spPr>
        <a:xfrm>
          <a:off x="3918905" y="1290558"/>
          <a:ext cx="1133177" cy="755451"/>
        </a:xfrm>
        <a:prstGeom prst="roundRect">
          <a:avLst>
            <a:gd name="adj" fmla="val 10000"/>
          </a:avLst>
        </a:prstGeom>
        <a:gradFill rotWithShape="0">
          <a:gsLst>
            <a:gs pos="0">
              <a:schemeClr val="accent5">
                <a:tint val="99000"/>
                <a:hueOff val="0"/>
                <a:satOff val="0"/>
                <a:lumOff val="0"/>
                <a:alphaOff val="0"/>
                <a:tint val="60000"/>
                <a:satMod val="160000"/>
              </a:schemeClr>
            </a:gs>
            <a:gs pos="46000">
              <a:schemeClr val="accent5">
                <a:tint val="99000"/>
                <a:hueOff val="0"/>
                <a:satOff val="0"/>
                <a:lumOff val="0"/>
                <a:alphaOff val="0"/>
                <a:tint val="86000"/>
                <a:satMod val="160000"/>
              </a:schemeClr>
            </a:gs>
            <a:gs pos="100000">
              <a:schemeClr val="accent5">
                <a:tint val="99000"/>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bin</a:t>
          </a:r>
          <a:endParaRPr lang="en-US" sz="1800" kern="1200" dirty="0"/>
        </a:p>
      </dsp:txBody>
      <dsp:txXfrm>
        <a:off x="3918905" y="1290558"/>
        <a:ext cx="1133177" cy="755451"/>
      </dsp:txXfrm>
    </dsp:sp>
    <dsp:sp modelId="{59402823-51B4-AA48-9814-FCF897ED348E}">
      <dsp:nvSpPr>
        <dsp:cNvPr id="0" name=""/>
        <dsp:cNvSpPr/>
      </dsp:nvSpPr>
      <dsp:spPr>
        <a:xfrm>
          <a:off x="4777610" y="956784"/>
          <a:ext cx="1497063" cy="333773"/>
        </a:xfrm>
        <a:custGeom>
          <a:avLst/>
          <a:gdLst/>
          <a:ahLst/>
          <a:cxnLst/>
          <a:rect l="0" t="0" r="0" b="0"/>
          <a:pathLst>
            <a:path>
              <a:moveTo>
                <a:pt x="0" y="0"/>
              </a:moveTo>
              <a:lnTo>
                <a:pt x="0" y="166886"/>
              </a:lnTo>
              <a:lnTo>
                <a:pt x="1497063" y="166886"/>
              </a:lnTo>
              <a:lnTo>
                <a:pt x="1497063" y="333773"/>
              </a:lnTo>
            </a:path>
          </a:pathLst>
        </a:custGeom>
        <a:noFill/>
        <a:ln w="9525" cap="flat" cmpd="sng" algn="ctr">
          <a:solidFill>
            <a:schemeClr val="accent5">
              <a:tint val="9900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7509ACD6-EC54-8746-B476-D56AE1CB46FC}">
      <dsp:nvSpPr>
        <dsp:cNvPr id="0" name=""/>
        <dsp:cNvSpPr/>
      </dsp:nvSpPr>
      <dsp:spPr>
        <a:xfrm>
          <a:off x="5392036" y="1290558"/>
          <a:ext cx="1765274" cy="755451"/>
        </a:xfrm>
        <a:prstGeom prst="roundRect">
          <a:avLst>
            <a:gd name="adj" fmla="val 10000"/>
          </a:avLst>
        </a:prstGeom>
        <a:gradFill rotWithShape="0">
          <a:gsLst>
            <a:gs pos="0">
              <a:schemeClr val="accent5">
                <a:tint val="99000"/>
                <a:hueOff val="0"/>
                <a:satOff val="0"/>
                <a:lumOff val="0"/>
                <a:alphaOff val="0"/>
                <a:tint val="60000"/>
                <a:satMod val="160000"/>
              </a:schemeClr>
            </a:gs>
            <a:gs pos="46000">
              <a:schemeClr val="accent5">
                <a:tint val="99000"/>
                <a:hueOff val="0"/>
                <a:satOff val="0"/>
                <a:lumOff val="0"/>
                <a:alphaOff val="0"/>
                <a:tint val="86000"/>
                <a:satMod val="160000"/>
              </a:schemeClr>
            </a:gs>
            <a:gs pos="100000">
              <a:schemeClr val="accent5">
                <a:tint val="99000"/>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err="1" smtClean="0"/>
            <a:t>Setup.(c)sh</a:t>
          </a:r>
          <a:endParaRPr lang="en-US" sz="1800" kern="1200" dirty="0"/>
        </a:p>
      </dsp:txBody>
      <dsp:txXfrm>
        <a:off x="5392036" y="1290558"/>
        <a:ext cx="1765274" cy="755451"/>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5D453A5-CFAA-4F4D-BC11-A8C804C7166B}">
      <dsp:nvSpPr>
        <dsp:cNvPr id="0" name=""/>
        <dsp:cNvSpPr/>
      </dsp:nvSpPr>
      <dsp:spPr>
        <a:xfrm>
          <a:off x="363762" y="697058"/>
          <a:ext cx="3140392" cy="3140392"/>
        </a:xfrm>
        <a:prstGeom prst="pie">
          <a:avLst>
            <a:gd name="adj1" fmla="val 16200000"/>
            <a:gd name="adj2" fmla="val 1800000"/>
          </a:avLst>
        </a:prstGeom>
        <a:solidFill>
          <a:schemeClr val="accent1">
            <a:shade val="50000"/>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METADATA or</a:t>
          </a:r>
        </a:p>
        <a:p>
          <a:pPr lvl="0" algn="ctr" defTabSz="711200">
            <a:lnSpc>
              <a:spcPct val="90000"/>
            </a:lnSpc>
            <a:spcBef>
              <a:spcPct val="0"/>
            </a:spcBef>
            <a:spcAft>
              <a:spcPct val="35000"/>
            </a:spcAft>
          </a:pPr>
          <a:r>
            <a:rPr lang="en-US" sz="1600" kern="1200" dirty="0" smtClean="0"/>
            <a:t>DATALESS</a:t>
          </a:r>
          <a:endParaRPr lang="en-US" sz="1600" kern="1200" dirty="0"/>
        </a:p>
      </dsp:txBody>
      <dsp:txXfrm>
        <a:off x="2018823" y="1362522"/>
        <a:ext cx="1121568" cy="934640"/>
      </dsp:txXfrm>
    </dsp:sp>
    <dsp:sp modelId="{38AFBBCA-6047-F242-90CC-C086168411A8}">
      <dsp:nvSpPr>
        <dsp:cNvPr id="0" name=""/>
        <dsp:cNvSpPr/>
      </dsp:nvSpPr>
      <dsp:spPr>
        <a:xfrm>
          <a:off x="222192" y="716353"/>
          <a:ext cx="3223329" cy="3255330"/>
        </a:xfrm>
        <a:prstGeom prst="pie">
          <a:avLst>
            <a:gd name="adj1" fmla="val 1800000"/>
            <a:gd name="adj2" fmla="val 9000000"/>
          </a:avLst>
        </a:prstGeom>
        <a:solidFill>
          <a:schemeClr val="accent1">
            <a:shade val="50000"/>
            <a:hueOff val="353954"/>
            <a:satOff val="22679"/>
            <a:lumOff val="27679"/>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TIME SPAN CONTROL HEADERS</a:t>
          </a:r>
          <a:endParaRPr lang="en-US" sz="1600" kern="1200" dirty="0"/>
        </a:p>
      </dsp:txBody>
      <dsp:txXfrm>
        <a:off x="989651" y="2828443"/>
        <a:ext cx="1726783" cy="852586"/>
      </dsp:txXfrm>
    </dsp:sp>
    <dsp:sp modelId="{B0AA2204-852C-DF45-8773-9E2C81BF4B3A}">
      <dsp:nvSpPr>
        <dsp:cNvPr id="0" name=""/>
        <dsp:cNvSpPr/>
      </dsp:nvSpPr>
      <dsp:spPr>
        <a:xfrm>
          <a:off x="234407" y="697058"/>
          <a:ext cx="3140392" cy="3140392"/>
        </a:xfrm>
        <a:prstGeom prst="pie">
          <a:avLst>
            <a:gd name="adj1" fmla="val 9000000"/>
            <a:gd name="adj2" fmla="val 16200000"/>
          </a:avLst>
        </a:prstGeom>
        <a:solidFill>
          <a:schemeClr val="accent1">
            <a:shade val="50000"/>
            <a:hueOff val="353954"/>
            <a:satOff val="22679"/>
            <a:lumOff val="27679"/>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DATA ONLY - MINISEED</a:t>
          </a:r>
          <a:endParaRPr lang="en-US" sz="1600" kern="1200" dirty="0"/>
        </a:p>
      </dsp:txBody>
      <dsp:txXfrm>
        <a:off x="598169" y="1362522"/>
        <a:ext cx="1121568" cy="934640"/>
      </dsp:txXfrm>
    </dsp:sp>
    <dsp:sp modelId="{53D68A4C-F7D3-CE43-B40A-F549EA87A33B}">
      <dsp:nvSpPr>
        <dsp:cNvPr id="0" name=""/>
        <dsp:cNvSpPr/>
      </dsp:nvSpPr>
      <dsp:spPr>
        <a:xfrm>
          <a:off x="169616" y="502653"/>
          <a:ext cx="3529202" cy="3529202"/>
        </a:xfrm>
        <a:prstGeom prst="circularArrow">
          <a:avLst>
            <a:gd name="adj1" fmla="val 5085"/>
            <a:gd name="adj2" fmla="val 327528"/>
            <a:gd name="adj3" fmla="val 1472472"/>
            <a:gd name="adj4" fmla="val 16199432"/>
            <a:gd name="adj5" fmla="val 5932"/>
          </a:avLst>
        </a:prstGeom>
        <a:solidFill>
          <a:schemeClr val="accent1">
            <a:shade val="90000"/>
            <a:hueOff val="0"/>
            <a:satOff val="0"/>
            <a:lumOff val="0"/>
            <a:alphaOff val="0"/>
          </a:schemeClr>
        </a:solidFill>
        <a:ln>
          <a:noFill/>
        </a:ln>
        <a:effectLst/>
        <a:scene3d>
          <a:camera prst="orthographicFront"/>
          <a:lightRig rig="chilly" dir="t"/>
        </a:scene3d>
        <a:sp3d z="12700" extrusionH="1700" prstMaterial="translucentPowder">
          <a:bevelT w="25400" h="6350" prst="softRound"/>
          <a:bevelB w="0" h="0" prst="convex"/>
        </a:sp3d>
      </dsp:spPr>
      <dsp:style>
        <a:lnRef idx="0">
          <a:scrgbClr r="0" g="0" b="0"/>
        </a:lnRef>
        <a:fillRef idx="1">
          <a:scrgbClr r="0" g="0" b="0"/>
        </a:fillRef>
        <a:effectRef idx="0">
          <a:scrgbClr r="0" g="0" b="0"/>
        </a:effectRef>
        <a:fontRef idx="minor"/>
      </dsp:style>
    </dsp:sp>
    <dsp:sp modelId="{CF84BC5D-C4AA-CF49-A48A-D3B3FFB6E0D0}">
      <dsp:nvSpPr>
        <dsp:cNvPr id="0" name=""/>
        <dsp:cNvSpPr/>
      </dsp:nvSpPr>
      <dsp:spPr>
        <a:xfrm>
          <a:off x="68780" y="578560"/>
          <a:ext cx="3529202" cy="3529202"/>
        </a:xfrm>
        <a:prstGeom prst="circularArrow">
          <a:avLst>
            <a:gd name="adj1" fmla="val 5085"/>
            <a:gd name="adj2" fmla="val 327528"/>
            <a:gd name="adj3" fmla="val 8671970"/>
            <a:gd name="adj4" fmla="val 1800502"/>
            <a:gd name="adj5" fmla="val 5932"/>
          </a:avLst>
        </a:prstGeom>
        <a:solidFill>
          <a:schemeClr val="accent1">
            <a:shade val="90000"/>
            <a:hueOff val="368080"/>
            <a:satOff val="7214"/>
            <a:lumOff val="19525"/>
            <a:alphaOff val="0"/>
          </a:schemeClr>
        </a:solidFill>
        <a:ln>
          <a:noFill/>
        </a:ln>
        <a:effectLst/>
        <a:scene3d>
          <a:camera prst="orthographicFront"/>
          <a:lightRig rig="chilly" dir="t"/>
        </a:scene3d>
        <a:sp3d z="12700" extrusionH="1700" prstMaterial="translucentPowder">
          <a:bevelT w="25400" h="6350" prst="softRound"/>
          <a:bevelB w="0" h="0" prst="convex"/>
        </a:sp3d>
      </dsp:spPr>
      <dsp:style>
        <a:lnRef idx="0">
          <a:scrgbClr r="0" g="0" b="0"/>
        </a:lnRef>
        <a:fillRef idx="1">
          <a:scrgbClr r="0" g="0" b="0"/>
        </a:fillRef>
        <a:effectRef idx="0">
          <a:scrgbClr r="0" g="0" b="0"/>
        </a:effectRef>
        <a:fontRef idx="minor"/>
      </dsp:style>
    </dsp:sp>
    <dsp:sp modelId="{55E88272-C34A-A542-9F17-64849E15160D}">
      <dsp:nvSpPr>
        <dsp:cNvPr id="0" name=""/>
        <dsp:cNvSpPr/>
      </dsp:nvSpPr>
      <dsp:spPr>
        <a:xfrm>
          <a:off x="39743" y="502653"/>
          <a:ext cx="3529202" cy="3529202"/>
        </a:xfrm>
        <a:prstGeom prst="circularArrow">
          <a:avLst>
            <a:gd name="adj1" fmla="val 5085"/>
            <a:gd name="adj2" fmla="val 327528"/>
            <a:gd name="adj3" fmla="val 15873039"/>
            <a:gd name="adj4" fmla="val 9000000"/>
            <a:gd name="adj5" fmla="val 5932"/>
          </a:avLst>
        </a:prstGeom>
        <a:solidFill>
          <a:schemeClr val="accent1">
            <a:shade val="90000"/>
            <a:hueOff val="368080"/>
            <a:satOff val="7214"/>
            <a:lumOff val="19525"/>
            <a:alphaOff val="0"/>
          </a:schemeClr>
        </a:solidFill>
        <a:ln>
          <a:noFill/>
        </a:ln>
        <a:effectLst/>
        <a:scene3d>
          <a:camera prst="orthographicFront"/>
          <a:lightRig rig="chilly" dir="t"/>
        </a:scene3d>
        <a:sp3d z="12700" extrusionH="1700" prstMaterial="translucentPowder">
          <a:bevelT w="25400" h="6350" prst="softRound"/>
          <a:bevelB w="0" h="0" prst="convex"/>
        </a:sp3d>
      </dsp:spPr>
      <dsp:style>
        <a:lnRef idx="0">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217D1A7-9332-4D4A-B516-6ADF51B8FF7F}">
      <dsp:nvSpPr>
        <dsp:cNvPr id="0" name=""/>
        <dsp:cNvSpPr/>
      </dsp:nvSpPr>
      <dsp:spPr>
        <a:xfrm>
          <a:off x="0" y="969"/>
          <a:ext cx="6853238" cy="991662"/>
        </a:xfrm>
        <a:prstGeom prst="rect">
          <a:avLst/>
        </a:prstGeom>
        <a:solidFill>
          <a:schemeClr val="accent2">
            <a:lumMod val="75000"/>
          </a:schemeClr>
        </a:solidFill>
        <a:ln>
          <a:noFill/>
        </a:ln>
        <a:effectLst>
          <a:outerShdw blurRad="50800" dist="38100" dir="14700000" algn="t"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56032" tIns="256032" rIns="256032" bIns="256032" numCol="1" spcCol="1270" anchor="ctr" anchorCtr="0">
          <a:noAutofit/>
        </a:bodyPr>
        <a:lstStyle/>
        <a:p>
          <a:pPr lvl="0" algn="ctr" defTabSz="1600200">
            <a:lnSpc>
              <a:spcPct val="90000"/>
            </a:lnSpc>
            <a:spcBef>
              <a:spcPct val="0"/>
            </a:spcBef>
            <a:spcAft>
              <a:spcPct val="35000"/>
            </a:spcAft>
          </a:pPr>
          <a:r>
            <a:rPr lang="en-US" sz="3600" b="1" kern="1200" dirty="0" smtClean="0"/>
            <a:t>SEED</a:t>
          </a:r>
          <a:endParaRPr lang="en-US" sz="3600" b="1" kern="1200" dirty="0"/>
        </a:p>
      </dsp:txBody>
      <dsp:txXfrm>
        <a:off x="0" y="969"/>
        <a:ext cx="6853238" cy="535497"/>
      </dsp:txXfrm>
    </dsp:sp>
    <dsp:sp modelId="{AA398C18-08BE-004B-ADF0-599250D70BCD}">
      <dsp:nvSpPr>
        <dsp:cNvPr id="0" name=""/>
        <dsp:cNvSpPr/>
      </dsp:nvSpPr>
      <dsp:spPr>
        <a:xfrm>
          <a:off x="122570" y="536466"/>
          <a:ext cx="6626601" cy="456164"/>
        </a:xfrm>
        <a:prstGeom prst="rect">
          <a:avLst/>
        </a:prstGeom>
        <a:solidFill>
          <a:schemeClr val="accent3">
            <a:tint val="40000"/>
            <a:alpha val="90000"/>
            <a:hueOff val="0"/>
            <a:satOff val="0"/>
            <a:lumOff val="0"/>
            <a:alphaOff val="0"/>
          </a:schemeClr>
        </a:solidFill>
        <a:ln w="9525" cap="flat" cmpd="sng" algn="ctr">
          <a:solidFill>
            <a:schemeClr val="accent3">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5344" tIns="15240" rIns="85344" bIns="15240" numCol="1" spcCol="1270" anchor="ctr" anchorCtr="0">
          <a:noAutofit/>
        </a:bodyPr>
        <a:lstStyle/>
        <a:p>
          <a:pPr lvl="0" algn="ctr" defTabSz="533400">
            <a:lnSpc>
              <a:spcPct val="90000"/>
            </a:lnSpc>
            <a:spcBef>
              <a:spcPct val="0"/>
            </a:spcBef>
            <a:spcAft>
              <a:spcPct val="35000"/>
            </a:spcAft>
          </a:pPr>
          <a:r>
            <a:rPr lang="en-US" sz="1200" kern="1200" dirty="0" smtClean="0">
              <a:latin typeface="Verdana" charset="0"/>
            </a:rPr>
            <a:t>The Standard for the Exchange of Earthquake Data handled by a database schema</a:t>
          </a:r>
        </a:p>
      </dsp:txBody>
      <dsp:txXfrm>
        <a:off x="122570" y="536466"/>
        <a:ext cx="6626601" cy="456164"/>
      </dsp:txXfrm>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C643EB1-37FF-0F4B-817F-AB87B7AB7A4E}">
      <dsp:nvSpPr>
        <dsp:cNvPr id="0" name=""/>
        <dsp:cNvSpPr/>
      </dsp:nvSpPr>
      <dsp:spPr>
        <a:xfrm>
          <a:off x="0" y="261115"/>
          <a:ext cx="5403181" cy="16632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19347" tIns="249936" rIns="419347" bIns="85344" numCol="1" spcCol="1270" anchor="t" anchorCtr="0">
          <a:noAutofit/>
        </a:bodyPr>
        <a:lstStyle/>
        <a:p>
          <a:pPr marL="114300" lvl="1" indent="-114300" algn="l" defTabSz="533400">
            <a:lnSpc>
              <a:spcPct val="90000"/>
            </a:lnSpc>
            <a:spcBef>
              <a:spcPct val="0"/>
            </a:spcBef>
            <a:spcAft>
              <a:spcPct val="15000"/>
            </a:spcAft>
            <a:buChar char="••"/>
          </a:pPr>
          <a:r>
            <a:rPr lang="en-US" sz="1200" b="0" i="0" kern="1200" dirty="0" smtClean="0">
              <a:latin typeface="Constantia"/>
              <a:cs typeface="Constantia"/>
            </a:rPr>
            <a:t>NETWORK CODE &lt;net&gt;</a:t>
          </a:r>
          <a:endParaRPr lang="en-US" sz="1200" b="0" i="0" kern="1200" dirty="0">
            <a:latin typeface="Constantia"/>
            <a:cs typeface="Constantia"/>
          </a:endParaRPr>
        </a:p>
        <a:p>
          <a:pPr marL="114300" lvl="1" indent="-114300" algn="l" defTabSz="533400">
            <a:lnSpc>
              <a:spcPct val="90000"/>
            </a:lnSpc>
            <a:spcBef>
              <a:spcPct val="0"/>
            </a:spcBef>
            <a:spcAft>
              <a:spcPct val="15000"/>
            </a:spcAft>
            <a:buChar char="••"/>
          </a:pPr>
          <a:r>
            <a:rPr lang="en-US" sz="1200" b="0" i="0" kern="1200" dirty="0" smtClean="0">
              <a:latin typeface="Constantia"/>
              <a:cs typeface="Constantia"/>
            </a:rPr>
            <a:t>STATION NAME &lt;sta&gt;</a:t>
          </a:r>
          <a:endParaRPr lang="en-US" sz="1200" b="0" i="0" kern="1200" dirty="0">
            <a:latin typeface="Constantia"/>
            <a:cs typeface="Constantia"/>
          </a:endParaRPr>
        </a:p>
        <a:p>
          <a:pPr marL="114300" lvl="1" indent="-114300" algn="l" defTabSz="533400">
            <a:lnSpc>
              <a:spcPct val="90000"/>
            </a:lnSpc>
            <a:spcBef>
              <a:spcPct val="0"/>
            </a:spcBef>
            <a:spcAft>
              <a:spcPct val="15000"/>
            </a:spcAft>
            <a:buChar char="••"/>
          </a:pPr>
          <a:r>
            <a:rPr lang="en-US" sz="1200" b="0" i="0" kern="1200" dirty="0" smtClean="0">
              <a:latin typeface="Constantia"/>
              <a:cs typeface="Constantia"/>
            </a:rPr>
            <a:t>CHANNEL NAME</a:t>
          </a:r>
          <a:endParaRPr lang="en-US" sz="1200" b="0" i="0" kern="1200" dirty="0">
            <a:latin typeface="Constantia"/>
            <a:cs typeface="Constantia"/>
          </a:endParaRPr>
        </a:p>
        <a:p>
          <a:pPr marL="114300" lvl="1" indent="-114300" algn="l" defTabSz="533400">
            <a:lnSpc>
              <a:spcPct val="90000"/>
            </a:lnSpc>
            <a:spcBef>
              <a:spcPct val="0"/>
            </a:spcBef>
            <a:spcAft>
              <a:spcPct val="15000"/>
            </a:spcAft>
            <a:buChar char="••"/>
          </a:pPr>
          <a:r>
            <a:rPr lang="en-US" sz="1200" b="0" i="0" kern="1200" dirty="0" smtClean="0">
              <a:latin typeface="Constantia"/>
              <a:cs typeface="Constantia"/>
            </a:rPr>
            <a:t>LOCATION CODE</a:t>
          </a:r>
        </a:p>
        <a:p>
          <a:pPr marL="228600" lvl="2" indent="-114300" algn="l" defTabSz="533400">
            <a:lnSpc>
              <a:spcPct val="90000"/>
            </a:lnSpc>
            <a:spcBef>
              <a:spcPct val="0"/>
            </a:spcBef>
            <a:spcAft>
              <a:spcPct val="15000"/>
            </a:spcAft>
            <a:buChar char="••"/>
          </a:pPr>
          <a:r>
            <a:rPr lang="en-US" sz="1200" b="0" i="0" kern="1200" dirty="0" smtClean="0">
              <a:latin typeface="Constantia"/>
              <a:cs typeface="Constantia"/>
            </a:rPr>
            <a:t>Usually left blank</a:t>
          </a:r>
        </a:p>
        <a:p>
          <a:pPr marL="114300" lvl="1" indent="-114300" algn="l" defTabSz="533400">
            <a:lnSpc>
              <a:spcPct val="90000"/>
            </a:lnSpc>
            <a:spcBef>
              <a:spcPct val="0"/>
            </a:spcBef>
            <a:spcAft>
              <a:spcPct val="15000"/>
            </a:spcAft>
            <a:buChar char="••"/>
          </a:pPr>
          <a:r>
            <a:rPr lang="en-US" sz="1200" b="0" i="0" kern="1200" dirty="0" smtClean="0">
              <a:latin typeface="Constantia"/>
              <a:cs typeface="Constantia"/>
            </a:rPr>
            <a:t>Start/end time, total number of samples, sampling rate. </a:t>
          </a:r>
        </a:p>
        <a:p>
          <a:pPr marL="114300" lvl="1" indent="-114300" algn="l" defTabSz="533400">
            <a:lnSpc>
              <a:spcPct val="90000"/>
            </a:lnSpc>
            <a:spcBef>
              <a:spcPct val="0"/>
            </a:spcBef>
            <a:spcAft>
              <a:spcPct val="15000"/>
            </a:spcAft>
            <a:buChar char="••"/>
          </a:pPr>
          <a:r>
            <a:rPr lang="en-US" sz="1200" b="0" i="0" kern="1200" dirty="0" smtClean="0">
              <a:latin typeface="Constantia"/>
              <a:cs typeface="Constantia"/>
            </a:rPr>
            <a:t>Etc.</a:t>
          </a:r>
        </a:p>
      </dsp:txBody>
      <dsp:txXfrm>
        <a:off x="0" y="261115"/>
        <a:ext cx="5403181" cy="1663200"/>
      </dsp:txXfrm>
    </dsp:sp>
    <dsp:sp modelId="{6D5BD682-A3D0-6B4E-8D27-86966D02A454}">
      <dsp:nvSpPr>
        <dsp:cNvPr id="0" name=""/>
        <dsp:cNvSpPr/>
      </dsp:nvSpPr>
      <dsp:spPr>
        <a:xfrm>
          <a:off x="270159" y="83995"/>
          <a:ext cx="3782226" cy="354240"/>
        </a:xfrm>
        <a:prstGeom prst="roundRect">
          <a:avLst/>
        </a:prstGeom>
        <a:gradFill rotWithShape="0">
          <a:gsLst>
            <a:gs pos="0">
              <a:schemeClr val="accent1">
                <a:hueOff val="0"/>
                <a:satOff val="0"/>
                <a:lumOff val="0"/>
                <a:alphaOff val="0"/>
                <a:tint val="60000"/>
                <a:satMod val="160000"/>
              </a:schemeClr>
            </a:gs>
            <a:gs pos="46000">
              <a:schemeClr val="accent1">
                <a:hueOff val="0"/>
                <a:satOff val="0"/>
                <a:lumOff val="0"/>
                <a:alphaOff val="0"/>
                <a:tint val="86000"/>
                <a:satMod val="160000"/>
              </a:schemeClr>
            </a:gs>
            <a:gs pos="100000">
              <a:schemeClr val="accent1">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42959" tIns="0" rIns="142959" bIns="0" numCol="1" spcCol="1270" anchor="ctr" anchorCtr="0">
          <a:noAutofit/>
        </a:bodyPr>
        <a:lstStyle/>
        <a:p>
          <a:pPr lvl="0" algn="l" defTabSz="533400">
            <a:lnSpc>
              <a:spcPct val="90000"/>
            </a:lnSpc>
            <a:spcBef>
              <a:spcPct val="0"/>
            </a:spcBef>
            <a:spcAft>
              <a:spcPct val="35000"/>
            </a:spcAft>
          </a:pPr>
          <a:r>
            <a:rPr lang="en-US" sz="1200" b="0" i="0" kern="1200" dirty="0" smtClean="0">
              <a:latin typeface="Constantia"/>
              <a:cs typeface="Constantia"/>
            </a:rPr>
            <a:t>Fixed header</a:t>
          </a:r>
          <a:endParaRPr lang="en-US" sz="1200" b="0" i="0" kern="1200" dirty="0">
            <a:latin typeface="Constantia"/>
            <a:cs typeface="Constantia"/>
          </a:endParaRPr>
        </a:p>
      </dsp:txBody>
      <dsp:txXfrm>
        <a:off x="270159" y="83995"/>
        <a:ext cx="3782226" cy="354240"/>
      </dsp:txXfrm>
    </dsp:sp>
    <dsp:sp modelId="{07CF294E-E114-B842-8832-8745FA47997E}">
      <dsp:nvSpPr>
        <dsp:cNvPr id="0" name=""/>
        <dsp:cNvSpPr/>
      </dsp:nvSpPr>
      <dsp:spPr>
        <a:xfrm>
          <a:off x="0" y="2166236"/>
          <a:ext cx="5403181" cy="3024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C48A2726-D8CA-4F4E-8BA7-FE138D63EB9D}">
      <dsp:nvSpPr>
        <dsp:cNvPr id="0" name=""/>
        <dsp:cNvSpPr/>
      </dsp:nvSpPr>
      <dsp:spPr>
        <a:xfrm>
          <a:off x="270159" y="1989116"/>
          <a:ext cx="3782226" cy="354240"/>
        </a:xfrm>
        <a:prstGeom prst="roundRect">
          <a:avLst/>
        </a:prstGeom>
        <a:gradFill rotWithShape="0">
          <a:gsLst>
            <a:gs pos="0">
              <a:schemeClr val="accent1">
                <a:hueOff val="0"/>
                <a:satOff val="0"/>
                <a:lumOff val="0"/>
                <a:alphaOff val="0"/>
                <a:tint val="60000"/>
                <a:satMod val="160000"/>
              </a:schemeClr>
            </a:gs>
            <a:gs pos="46000">
              <a:schemeClr val="accent1">
                <a:hueOff val="0"/>
                <a:satOff val="0"/>
                <a:lumOff val="0"/>
                <a:alphaOff val="0"/>
                <a:tint val="86000"/>
                <a:satMod val="160000"/>
              </a:schemeClr>
            </a:gs>
            <a:gs pos="100000">
              <a:schemeClr val="accent1">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42959" tIns="0" rIns="142959" bIns="0" numCol="1" spcCol="1270" anchor="ctr" anchorCtr="0">
          <a:noAutofit/>
        </a:bodyPr>
        <a:lstStyle/>
        <a:p>
          <a:pPr lvl="0" algn="l" defTabSz="533400">
            <a:lnSpc>
              <a:spcPct val="90000"/>
            </a:lnSpc>
            <a:spcBef>
              <a:spcPct val="0"/>
            </a:spcBef>
            <a:spcAft>
              <a:spcPct val="35000"/>
            </a:spcAft>
          </a:pPr>
          <a:r>
            <a:rPr lang="en-US" sz="1200" kern="1200" dirty="0" smtClean="0"/>
            <a:t>Variable header section e.g. blk1000, 1001</a:t>
          </a:r>
        </a:p>
      </dsp:txBody>
      <dsp:txXfrm>
        <a:off x="270159" y="1989116"/>
        <a:ext cx="3782226" cy="354240"/>
      </dsp:txXfrm>
    </dsp:sp>
    <dsp:sp modelId="{8613CA6F-9F34-4740-AABF-2B35C47DE5A0}">
      <dsp:nvSpPr>
        <dsp:cNvPr id="0" name=""/>
        <dsp:cNvSpPr/>
      </dsp:nvSpPr>
      <dsp:spPr>
        <a:xfrm>
          <a:off x="0" y="2710556"/>
          <a:ext cx="5403181" cy="3024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FC78D11-F5FB-B74D-948B-8945996F5148}">
      <dsp:nvSpPr>
        <dsp:cNvPr id="0" name=""/>
        <dsp:cNvSpPr/>
      </dsp:nvSpPr>
      <dsp:spPr>
        <a:xfrm>
          <a:off x="270159" y="2533436"/>
          <a:ext cx="3782226" cy="354240"/>
        </a:xfrm>
        <a:prstGeom prst="roundRect">
          <a:avLst/>
        </a:prstGeom>
        <a:gradFill rotWithShape="0">
          <a:gsLst>
            <a:gs pos="0">
              <a:schemeClr val="accent1">
                <a:hueOff val="0"/>
                <a:satOff val="0"/>
                <a:lumOff val="0"/>
                <a:alphaOff val="0"/>
                <a:tint val="60000"/>
                <a:satMod val="160000"/>
              </a:schemeClr>
            </a:gs>
            <a:gs pos="46000">
              <a:schemeClr val="accent1">
                <a:hueOff val="0"/>
                <a:satOff val="0"/>
                <a:lumOff val="0"/>
                <a:alphaOff val="0"/>
                <a:tint val="86000"/>
                <a:satMod val="160000"/>
              </a:schemeClr>
            </a:gs>
            <a:gs pos="100000">
              <a:schemeClr val="accent1">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42959" tIns="0" rIns="142959" bIns="0" numCol="1" spcCol="1270" anchor="ctr" anchorCtr="0">
          <a:noAutofit/>
        </a:bodyPr>
        <a:lstStyle/>
        <a:p>
          <a:pPr lvl="0" algn="l" defTabSz="533400">
            <a:lnSpc>
              <a:spcPct val="90000"/>
            </a:lnSpc>
            <a:spcBef>
              <a:spcPct val="0"/>
            </a:spcBef>
            <a:spcAft>
              <a:spcPct val="35000"/>
            </a:spcAft>
          </a:pPr>
          <a:r>
            <a:rPr lang="en-US" sz="1200" b="0" i="0" kern="1200" dirty="0" smtClean="0">
              <a:latin typeface="Constantia"/>
              <a:cs typeface="Constantia"/>
            </a:rPr>
            <a:t>Data</a:t>
          </a:r>
        </a:p>
      </dsp:txBody>
      <dsp:txXfrm>
        <a:off x="270159" y="2533436"/>
        <a:ext cx="3782226" cy="354240"/>
      </dsp:txXfrm>
    </dsp:sp>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B93596C-D60F-3F4C-9710-F5FB04124CC3}">
      <dsp:nvSpPr>
        <dsp:cNvPr id="0" name=""/>
        <dsp:cNvSpPr/>
      </dsp:nvSpPr>
      <dsp:spPr>
        <a:xfrm>
          <a:off x="2402" y="2237288"/>
          <a:ext cx="1363247" cy="681623"/>
        </a:xfrm>
        <a:prstGeom prst="roundRect">
          <a:avLst>
            <a:gd name="adj" fmla="val 10000"/>
          </a:avLst>
        </a:prstGeom>
        <a:gradFill rotWithShape="0">
          <a:gsLst>
            <a:gs pos="0">
              <a:schemeClr val="accent3">
                <a:hueOff val="0"/>
                <a:satOff val="0"/>
                <a:lumOff val="0"/>
                <a:alphaOff val="0"/>
                <a:tint val="60000"/>
                <a:satMod val="160000"/>
              </a:schemeClr>
            </a:gs>
            <a:gs pos="46000">
              <a:schemeClr val="accent3">
                <a:hueOff val="0"/>
                <a:satOff val="0"/>
                <a:lumOff val="0"/>
                <a:alphaOff val="0"/>
                <a:tint val="86000"/>
                <a:satMod val="160000"/>
              </a:schemeClr>
            </a:gs>
            <a:gs pos="100000">
              <a:schemeClr val="accent3">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smtClean="0">
              <a:latin typeface="Constantia"/>
              <a:cs typeface="Constantia"/>
            </a:rPr>
            <a:t>miniseed2days or miniseed2db </a:t>
          </a:r>
          <a:endParaRPr lang="en-US" sz="1600" kern="1200" dirty="0">
            <a:latin typeface="Constantia"/>
            <a:cs typeface="Constantia"/>
          </a:endParaRPr>
        </a:p>
      </dsp:txBody>
      <dsp:txXfrm>
        <a:off x="2402" y="2237288"/>
        <a:ext cx="1363247" cy="681623"/>
      </dsp:txXfrm>
    </dsp:sp>
    <dsp:sp modelId="{505DB514-C5E2-2744-8FFA-914C5AE42305}">
      <dsp:nvSpPr>
        <dsp:cNvPr id="0" name=""/>
        <dsp:cNvSpPr/>
      </dsp:nvSpPr>
      <dsp:spPr>
        <a:xfrm>
          <a:off x="1365650" y="2566202"/>
          <a:ext cx="545299" cy="23795"/>
        </a:xfrm>
        <a:custGeom>
          <a:avLst/>
          <a:gdLst/>
          <a:ahLst/>
          <a:cxnLst/>
          <a:rect l="0" t="0" r="0" b="0"/>
          <a:pathLst>
            <a:path>
              <a:moveTo>
                <a:pt x="0" y="11897"/>
              </a:moveTo>
              <a:lnTo>
                <a:pt x="545299" y="11897"/>
              </a:lnTo>
            </a:path>
          </a:pathLst>
        </a:custGeom>
        <a:noFill/>
        <a:ln w="25400" cap="flat" cmpd="sng" algn="ctr">
          <a:solidFill>
            <a:schemeClr val="accent5">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latin typeface="Constantia"/>
            <a:cs typeface="Constantia"/>
          </a:endParaRPr>
        </a:p>
      </dsp:txBody>
      <dsp:txXfrm>
        <a:off x="1624667" y="2564467"/>
        <a:ext cx="27264" cy="27264"/>
      </dsp:txXfrm>
    </dsp:sp>
    <dsp:sp modelId="{8E65E035-B74C-D947-B669-88C5F7EA78FD}">
      <dsp:nvSpPr>
        <dsp:cNvPr id="0" name=""/>
        <dsp:cNvSpPr/>
      </dsp:nvSpPr>
      <dsp:spPr>
        <a:xfrm>
          <a:off x="1910949" y="2237288"/>
          <a:ext cx="1363247" cy="681623"/>
        </a:xfrm>
        <a:prstGeom prst="roundRect">
          <a:avLst>
            <a:gd name="adj" fmla="val 10000"/>
          </a:avLst>
        </a:prstGeom>
        <a:gradFill rotWithShape="0">
          <a:gsLst>
            <a:gs pos="0">
              <a:schemeClr val="accent5">
                <a:hueOff val="0"/>
                <a:satOff val="0"/>
                <a:lumOff val="0"/>
                <a:alphaOff val="0"/>
                <a:tint val="60000"/>
                <a:satMod val="160000"/>
              </a:schemeClr>
            </a:gs>
            <a:gs pos="46000">
              <a:schemeClr val="accent5">
                <a:hueOff val="0"/>
                <a:satOff val="0"/>
                <a:lumOff val="0"/>
                <a:alphaOff val="0"/>
                <a:tint val="86000"/>
                <a:satMod val="160000"/>
              </a:schemeClr>
            </a:gs>
            <a:gs pos="100000">
              <a:schemeClr val="accent5">
                <a:hueOff val="0"/>
                <a:satOff val="0"/>
                <a:lumOff val="0"/>
                <a:alphaOff val="0"/>
                <a:shade val="40000"/>
                <a:satMod val="160000"/>
              </a:schemeClr>
            </a:gs>
          </a:gsLst>
          <a:path path="circle">
            <a:fillToRect l="50000" t="155000" r="50000" b="-55000"/>
          </a:path>
        </a:gradFill>
        <a:ln>
          <a:noFill/>
        </a:ln>
        <a:effectLst>
          <a:outerShdw blurRad="50800" dist="38100" dir="14700000" algn="t" rotWithShape="0">
            <a:srgbClr val="000000">
              <a:alpha val="60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err="1" smtClean="0">
              <a:latin typeface="Constantia"/>
              <a:cs typeface="Constantia"/>
            </a:rPr>
            <a:t>wfdisc</a:t>
          </a:r>
          <a:endParaRPr lang="en-US" sz="1600" kern="1200" dirty="0">
            <a:latin typeface="Constantia"/>
            <a:cs typeface="Constantia"/>
          </a:endParaRPr>
        </a:p>
      </dsp:txBody>
      <dsp:txXfrm>
        <a:off x="1910949" y="2237288"/>
        <a:ext cx="1363247" cy="681623"/>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B684602-8152-E54E-BF34-1DB3CFC38D12}" type="datetimeFigureOut">
              <a:rPr lang="en-US" smtClean="0"/>
              <a:pPr/>
              <a:t>8/27/10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FD0CD2-CCE9-3146-8D62-8FE02FECBC6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F9A2BAA-7D64-A342-B181-173F309D7FE1}" type="slidenum">
              <a:rPr lang="en-US"/>
              <a:pPr/>
              <a:t>4</a:t>
            </a:fld>
            <a:endParaRPr lang="en-US"/>
          </a:p>
        </p:txBody>
      </p:sp>
      <p:sp>
        <p:nvSpPr>
          <p:cNvPr id="13314" name="Rectangle 2"/>
          <p:cNvSpPr>
            <a:spLocks noGrp="1" noChangeArrowheads="1"/>
          </p:cNvSpPr>
          <p:nvPr>
            <p:ph type="body" idx="1"/>
          </p:nvPr>
        </p:nvSpPr>
        <p:spPr bwMode="auto">
          <a:xfrm>
            <a:off x="914400" y="4341813"/>
            <a:ext cx="5029200" cy="4114800"/>
          </a:xfrm>
          <a:prstGeom prst="rect">
            <a:avLst/>
          </a:prstGeom>
          <a:noFill/>
          <a:ln w="12700">
            <a:miter lim="800000"/>
            <a:headEnd/>
            <a:tailEnd/>
          </a:ln>
        </p:spPr>
        <p:txBody>
          <a:bodyPr lIns="90457" tIns="44437" rIns="90457" bIns="44437">
            <a:prstTxWarp prst="textNoShape">
              <a:avLst/>
            </a:prstTxWarp>
          </a:bodyPr>
          <a:lstStyle/>
          <a:p>
            <a:endParaRPr lang="en-US"/>
          </a:p>
        </p:txBody>
      </p:sp>
      <p:sp>
        <p:nvSpPr>
          <p:cNvPr id="13315" name="Rectangle 3"/>
          <p:cNvSpPr>
            <a:spLocks noGrp="1" noRot="1" noChangeAspect="1" noChangeArrowheads="1" noTextEdit="1"/>
          </p:cNvSpPr>
          <p:nvPr>
            <p:ph type="sldImg"/>
          </p:nvPr>
        </p:nvSpPr>
        <p:spPr bwMode="auto">
          <a:xfrm>
            <a:off x="1150938" y="693738"/>
            <a:ext cx="4552950" cy="3414712"/>
          </a:xfrm>
          <a:prstGeom prst="rect">
            <a:avLst/>
          </a:prstGeom>
          <a:noFill/>
          <a:ln w="12700" cap="flat">
            <a:solidFill>
              <a:schemeClr val="tx1"/>
            </a:solidFill>
            <a:miter lim="800000"/>
            <a:headEnd/>
            <a:tailEnd/>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7" name="Isosceles Triangle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540544" y="776288"/>
            <a:ext cx="8062912" cy="1470025"/>
          </a:xfrm>
        </p:spPr>
        <p:txBody>
          <a:bodyPr anchor="b">
            <a:normAutofit/>
          </a:bodyPr>
          <a:lstStyle>
            <a:lvl1pPr algn="r">
              <a:defRPr sz="4400"/>
            </a:lvl1pPr>
          </a:lstStyle>
          <a:p>
            <a:r>
              <a:rPr kumimoji="0" lang="en-US" smtClean="0"/>
              <a:t>Click to edit Master title style</a:t>
            </a:r>
            <a:endParaRPr kumimoji="0" lang="en-US"/>
          </a:p>
        </p:txBody>
      </p:sp>
      <p:sp>
        <p:nvSpPr>
          <p:cNvPr id="9" name="Subtitl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1371600" y="6012656"/>
            <a:ext cx="5791200" cy="365125"/>
          </a:xfrm>
        </p:spPr>
        <p:txBody>
          <a:bodyPr tIns="0" bIns="0" anchor="t"/>
          <a:lstStyle>
            <a:lvl1pPr algn="r">
              <a:defRPr sz="1000"/>
            </a:lvl1pPr>
          </a:lstStyle>
          <a:p>
            <a:fld id="{F1A5B291-A0CA-9746-895D-A40AEE018D63}" type="datetimeFigureOut">
              <a:rPr lang="en-US" smtClean="0"/>
              <a:pPr/>
              <a:t>8/27/10</a:t>
            </a:fld>
            <a:endParaRPr lang="en-US"/>
          </a:p>
        </p:txBody>
      </p:sp>
      <p:sp>
        <p:nvSpPr>
          <p:cNvPr id="17" name="Footer Placeholder 16"/>
          <p:cNvSpPr>
            <a:spLocks noGrp="1"/>
          </p:cNvSpPr>
          <p:nvPr>
            <p:ph type="ftr" sz="quarter" idx="11"/>
          </p:nvPr>
        </p:nvSpPr>
        <p:spPr>
          <a:xfrm>
            <a:off x="1371600" y="5650704"/>
            <a:ext cx="5791200" cy="365125"/>
          </a:xfrm>
        </p:spPr>
        <p:txBody>
          <a:bodyPr tIns="0" bIns="0" anchor="b"/>
          <a:lstStyle>
            <a:lvl1pPr algn="r">
              <a:defRPr sz="1100"/>
            </a:lvl1pPr>
          </a:lstStyle>
          <a:p>
            <a:endParaRPr lang="en-US"/>
          </a:p>
        </p:txBody>
      </p:sp>
      <p:sp>
        <p:nvSpPr>
          <p:cNvPr id="29" name="Slide Number Placeholder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1214EA8C-144C-494A-8B18-0F56D4118555}"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1A5B291-A0CA-9746-895D-A40AEE018D63}" type="datetimeFigureOut">
              <a:rPr lang="en-US" smtClean="0"/>
              <a:pPr/>
              <a:t>8/27/10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14EA8C-144C-494A-8B18-0F56D411855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81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1A5B291-A0CA-9746-895D-A40AEE018D63}" type="datetimeFigureOut">
              <a:rPr lang="en-US" smtClean="0"/>
              <a:pPr/>
              <a:t>8/27/10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214EA8C-144C-494A-8B18-0F56D411855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399032"/>
          </a:xfrm>
        </p:spPr>
        <p:txBody>
          <a:bodyPr/>
          <a:lstStyle/>
          <a:p>
            <a:r>
              <a:rPr kumimoji="0" lang="en-US" smtClean="0"/>
              <a:t>Click to edit Master title style</a:t>
            </a:r>
            <a:endParaRPr kumimoji="0" lang="en-US"/>
          </a:p>
        </p:txBody>
      </p:sp>
      <p:sp>
        <p:nvSpPr>
          <p:cNvPr id="3" name="Content Placeholder 2"/>
          <p:cNvSpPr>
            <a:spLocks noGrp="1"/>
          </p:cNvSpPr>
          <p:nvPr>
            <p:ph idx="1"/>
          </p:nvPr>
        </p:nvSpPr>
        <p:spPr>
          <a:xfrm>
            <a:off x="457200" y="1882808"/>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791456" y="6480048"/>
            <a:ext cx="2133600" cy="301752"/>
          </a:xfrm>
        </p:spPr>
        <p:txBody>
          <a:bodyPr/>
          <a:lstStyle/>
          <a:p>
            <a:fld id="{F1A5B291-A0CA-9746-895D-A40AEE018D63}" type="datetimeFigureOut">
              <a:rPr lang="en-US" smtClean="0"/>
              <a:pPr/>
              <a:t>8/27/10</a:t>
            </a:fld>
            <a:endParaRPr lang="en-US"/>
          </a:p>
        </p:txBody>
      </p:sp>
      <p:sp>
        <p:nvSpPr>
          <p:cNvPr id="5" name="Footer Placeholder 4"/>
          <p:cNvSpPr>
            <a:spLocks noGrp="1"/>
          </p:cNvSpPr>
          <p:nvPr>
            <p:ph type="ftr" sz="quarter" idx="11"/>
          </p:nvPr>
        </p:nvSpPr>
        <p:spPr>
          <a:xfrm>
            <a:off x="457200" y="6480969"/>
            <a:ext cx="4260056" cy="300831"/>
          </a:xfrm>
        </p:spPr>
        <p:txBody>
          <a:bodyPr/>
          <a:lstStyle/>
          <a:p>
            <a:endParaRPr lang="en-US"/>
          </a:p>
        </p:txBody>
      </p:sp>
      <p:sp>
        <p:nvSpPr>
          <p:cNvPr id="6" name="Slide Number Placeholder 5"/>
          <p:cNvSpPr>
            <a:spLocks noGrp="1"/>
          </p:cNvSpPr>
          <p:nvPr>
            <p:ph type="sldNum" sz="quarter" idx="12"/>
          </p:nvPr>
        </p:nvSpPr>
        <p:spPr/>
        <p:txBody>
          <a:bodyPr/>
          <a:lstStyle/>
          <a:p>
            <a:fld id="{1214EA8C-144C-494A-8B18-0F56D411855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spTree>
      <p:nvGrpSpPr>
        <p:cNvPr id="1" name=""/>
        <p:cNvGrpSpPr/>
        <p:nvPr/>
      </p:nvGrpSpPr>
      <p:grpSpPr>
        <a:xfrm>
          <a:off x="0" y="0"/>
          <a:ext cx="0" cy="0"/>
          <a:chOff x="0" y="0"/>
          <a:chExt cx="0" cy="0"/>
        </a:xfrm>
      </p:grpSpPr>
      <p:sp>
        <p:nvSpPr>
          <p:cNvPr id="9" name="Right Triangle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Isosceles Triangle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Date Placeholder 3"/>
          <p:cNvSpPr>
            <a:spLocks noGrp="1"/>
          </p:cNvSpPr>
          <p:nvPr>
            <p:ph type="dt" sz="half" idx="10"/>
          </p:nvPr>
        </p:nvSpPr>
        <p:spPr>
          <a:xfrm>
            <a:off x="6955632" y="6477000"/>
            <a:ext cx="2133600" cy="304800"/>
          </a:xfrm>
        </p:spPr>
        <p:txBody>
          <a:bodyPr/>
          <a:lstStyle/>
          <a:p>
            <a:fld id="{F1A5B291-A0CA-9746-895D-A40AEE018D63}" type="datetimeFigureOut">
              <a:rPr lang="en-US" smtClean="0"/>
              <a:pPr/>
              <a:t>8/27/10</a:t>
            </a:fld>
            <a:endParaRPr lang="en-US"/>
          </a:p>
        </p:txBody>
      </p:sp>
      <p:sp>
        <p:nvSpPr>
          <p:cNvPr id="5" name="Footer Placeholder 4"/>
          <p:cNvSpPr>
            <a:spLocks noGrp="1"/>
          </p:cNvSpPr>
          <p:nvPr>
            <p:ph type="ftr" sz="quarter" idx="11"/>
          </p:nvPr>
        </p:nvSpPr>
        <p:spPr>
          <a:xfrm>
            <a:off x="2619376" y="6480969"/>
            <a:ext cx="4260056" cy="300831"/>
          </a:xfrm>
        </p:spPr>
        <p:txBody>
          <a:bodyPr/>
          <a:lstStyle/>
          <a:p>
            <a:endParaRPr lang="en-US"/>
          </a:p>
        </p:txBody>
      </p:sp>
      <p:sp>
        <p:nvSpPr>
          <p:cNvPr id="6" name="Slide Number Placeholder 5"/>
          <p:cNvSpPr>
            <a:spLocks noGrp="1"/>
          </p:cNvSpPr>
          <p:nvPr>
            <p:ph type="sldNum" sz="quarter" idx="12"/>
          </p:nvPr>
        </p:nvSpPr>
        <p:spPr>
          <a:xfrm>
            <a:off x="8451056" y="809624"/>
            <a:ext cx="502920" cy="300831"/>
          </a:xfrm>
        </p:spPr>
        <p:txBody>
          <a:bodyPr/>
          <a:lstStyle/>
          <a:p>
            <a:fld id="{1214EA8C-144C-494A-8B18-0F56D4118555}" type="slidenum">
              <a:rPr lang="en-US" smtClean="0"/>
              <a:pPr/>
              <a:t>‹#›</a:t>
            </a:fld>
            <a:endParaRPr lang="en-US"/>
          </a:p>
        </p:txBody>
      </p:sp>
      <p:cxnSp>
        <p:nvCxnSpPr>
          <p:cNvPr id="11" name="Straight Connector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lgn="l">
              <a:defRPr/>
            </a:lvl1p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4791456" y="6480969"/>
            <a:ext cx="2133600" cy="301752"/>
          </a:xfrm>
        </p:spPr>
        <p:txBody>
          <a:bodyPr/>
          <a:lstStyle/>
          <a:p>
            <a:fld id="{F1A5B291-A0CA-9746-895D-A40AEE018D63}" type="datetimeFigureOut">
              <a:rPr lang="en-US" smtClean="0"/>
              <a:pPr/>
              <a:t>8/27/10</a:t>
            </a:fld>
            <a:endParaRPr lang="en-US"/>
          </a:p>
        </p:txBody>
      </p:sp>
      <p:sp>
        <p:nvSpPr>
          <p:cNvPr id="6" name="Footer Placeholder 5"/>
          <p:cNvSpPr>
            <a:spLocks noGrp="1"/>
          </p:cNvSpPr>
          <p:nvPr>
            <p:ph type="ftr" sz="quarter" idx="11"/>
          </p:nvPr>
        </p:nvSpPr>
        <p:spPr>
          <a:xfrm>
            <a:off x="457200" y="6480969"/>
            <a:ext cx="4260056" cy="301752"/>
          </a:xfrm>
        </p:spPr>
        <p:txBody>
          <a:bodyPr/>
          <a:lstStyle/>
          <a:p>
            <a:endParaRPr lang="en-US"/>
          </a:p>
        </p:txBody>
      </p:sp>
      <p:sp>
        <p:nvSpPr>
          <p:cNvPr id="7" name="Slide Number Placeholder 6"/>
          <p:cNvSpPr>
            <a:spLocks noGrp="1"/>
          </p:cNvSpPr>
          <p:nvPr>
            <p:ph type="sldNum" sz="quarter" idx="12"/>
          </p:nvPr>
        </p:nvSpPr>
        <p:spPr>
          <a:xfrm>
            <a:off x="7589520" y="6480969"/>
            <a:ext cx="502920" cy="301752"/>
          </a:xfrm>
        </p:spPr>
        <p:txBody>
          <a:bodyPr/>
          <a:lstStyle/>
          <a:p>
            <a:fld id="{1214EA8C-144C-494A-8B18-0F56D411855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a:xfrm>
            <a:off x="4791456" y="6480969"/>
            <a:ext cx="2130552" cy="301752"/>
          </a:xfrm>
        </p:spPr>
        <p:txBody>
          <a:bodyPr/>
          <a:lstStyle/>
          <a:p>
            <a:fld id="{F1A5B291-A0CA-9746-895D-A40AEE018D63}" type="datetimeFigureOut">
              <a:rPr lang="en-US" smtClean="0"/>
              <a:pPr/>
              <a:t>8/27/10</a:t>
            </a:fld>
            <a:endParaRPr lang="en-US"/>
          </a:p>
        </p:txBody>
      </p:sp>
      <p:sp>
        <p:nvSpPr>
          <p:cNvPr id="8" name="Footer Placeholder 7"/>
          <p:cNvSpPr>
            <a:spLocks noGrp="1"/>
          </p:cNvSpPr>
          <p:nvPr>
            <p:ph type="ftr" sz="quarter" idx="11"/>
          </p:nvPr>
        </p:nvSpPr>
        <p:spPr>
          <a:xfrm>
            <a:off x="457200" y="6480969"/>
            <a:ext cx="4261104" cy="301752"/>
          </a:xfrm>
        </p:spPr>
        <p:txBody>
          <a:bodyPr/>
          <a:lstStyle/>
          <a:p>
            <a:endParaRPr lang="en-US"/>
          </a:p>
        </p:txBody>
      </p:sp>
      <p:sp>
        <p:nvSpPr>
          <p:cNvPr id="9" name="Slide Number Placeholder 8"/>
          <p:cNvSpPr>
            <a:spLocks noGrp="1"/>
          </p:cNvSpPr>
          <p:nvPr>
            <p:ph type="sldNum" sz="quarter" idx="12"/>
          </p:nvPr>
        </p:nvSpPr>
        <p:spPr>
          <a:xfrm>
            <a:off x="7589520" y="6483096"/>
            <a:ext cx="502920" cy="301752"/>
          </a:xfrm>
        </p:spPr>
        <p:txBody>
          <a:bodyPr/>
          <a:lstStyle>
            <a:lvl1pPr algn="ctr">
              <a:defRPr/>
            </a:lvl1pPr>
          </a:lstStyle>
          <a:p>
            <a:fld id="{1214EA8C-144C-494A-8B18-0F56D4118555}"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1A5B291-A0CA-9746-895D-A40AEE018D63}" type="datetimeFigureOut">
              <a:rPr lang="en-US" smtClean="0"/>
              <a:pPr/>
              <a:t>8/27/10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214EA8C-144C-494A-8B18-0F56D411855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791456" y="6480969"/>
            <a:ext cx="2133600" cy="301752"/>
          </a:xfrm>
        </p:spPr>
        <p:txBody>
          <a:bodyPr/>
          <a:lstStyle/>
          <a:p>
            <a:fld id="{F1A5B291-A0CA-9746-895D-A40AEE018D63}" type="datetimeFigureOut">
              <a:rPr lang="en-US" smtClean="0"/>
              <a:pPr/>
              <a:t>8/27/10</a:t>
            </a:fld>
            <a:endParaRPr lang="en-US"/>
          </a:p>
        </p:txBody>
      </p:sp>
      <p:sp>
        <p:nvSpPr>
          <p:cNvPr id="3" name="Footer Placeholder 2"/>
          <p:cNvSpPr>
            <a:spLocks noGrp="1"/>
          </p:cNvSpPr>
          <p:nvPr>
            <p:ph type="ftr" sz="quarter" idx="11"/>
          </p:nvPr>
        </p:nvSpPr>
        <p:spPr>
          <a:xfrm>
            <a:off x="457200" y="6481890"/>
            <a:ext cx="4260056" cy="300831"/>
          </a:xfrm>
        </p:spPr>
        <p:txBody>
          <a:bodyPr/>
          <a:lstStyle/>
          <a:p>
            <a:endParaRPr lang="en-US"/>
          </a:p>
        </p:txBody>
      </p:sp>
      <p:sp>
        <p:nvSpPr>
          <p:cNvPr id="4" name="Slide Number Placeholder 3"/>
          <p:cNvSpPr>
            <a:spLocks noGrp="1"/>
          </p:cNvSpPr>
          <p:nvPr>
            <p:ph type="sldNum" sz="quarter" idx="12"/>
          </p:nvPr>
        </p:nvSpPr>
        <p:spPr>
          <a:xfrm>
            <a:off x="7589520" y="6480969"/>
            <a:ext cx="502920" cy="301752"/>
          </a:xfrm>
        </p:spPr>
        <p:txBody>
          <a:bodyPr/>
          <a:lstStyle/>
          <a:p>
            <a:fld id="{1214EA8C-144C-494A-8B18-0F56D411855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278976" y="6556248"/>
            <a:ext cx="2133600" cy="301752"/>
          </a:xfrm>
        </p:spPr>
        <p:txBody>
          <a:bodyPr/>
          <a:lstStyle>
            <a:lvl1pPr>
              <a:defRPr sz="900"/>
            </a:lvl1pPr>
          </a:lstStyle>
          <a:p>
            <a:fld id="{F1A5B291-A0CA-9746-895D-A40AEE018D63}" type="datetimeFigureOut">
              <a:rPr lang="en-US" smtClean="0"/>
              <a:pPr/>
              <a:t>8/27/10</a:t>
            </a:fld>
            <a:endParaRPr lang="en-US"/>
          </a:p>
        </p:txBody>
      </p:sp>
      <p:sp>
        <p:nvSpPr>
          <p:cNvPr id="6" name="Footer Placeholder 5"/>
          <p:cNvSpPr>
            <a:spLocks noGrp="1"/>
          </p:cNvSpPr>
          <p:nvPr>
            <p:ph type="ftr" sz="quarter" idx="11"/>
          </p:nvPr>
        </p:nvSpPr>
        <p:spPr>
          <a:xfrm>
            <a:off x="1135856" y="6556248"/>
            <a:ext cx="5143120" cy="301752"/>
          </a:xfrm>
        </p:spPr>
        <p:txBody>
          <a:bodyPr/>
          <a:lstStyle>
            <a:lvl1pPr>
              <a:defRPr sz="900"/>
            </a:lvl1pPr>
          </a:lstStyle>
          <a:p>
            <a:endParaRPr lang="en-US"/>
          </a:p>
        </p:txBody>
      </p:sp>
      <p:sp>
        <p:nvSpPr>
          <p:cNvPr id="7" name="Slide Number Placeholder 6"/>
          <p:cNvSpPr>
            <a:spLocks noGrp="1"/>
          </p:cNvSpPr>
          <p:nvPr>
            <p:ph type="sldNum" sz="quarter" idx="12"/>
          </p:nvPr>
        </p:nvSpPr>
        <p:spPr>
          <a:xfrm>
            <a:off x="8410576" y="6556248"/>
            <a:ext cx="502920" cy="301752"/>
          </a:xfrm>
        </p:spPr>
        <p:txBody>
          <a:bodyPr/>
          <a:lstStyle>
            <a:lvl1pPr>
              <a:defRPr sz="900"/>
            </a:lvl1pPr>
          </a:lstStyle>
          <a:p>
            <a:fld id="{1214EA8C-144C-494A-8B18-0F56D4118555}"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6108192" y="6556248"/>
            <a:ext cx="2103120" cy="301752"/>
          </a:xfrm>
        </p:spPr>
        <p:txBody>
          <a:bodyPr/>
          <a:lstStyle>
            <a:lvl1pPr>
              <a:defRPr sz="900"/>
            </a:lvl1pPr>
          </a:lstStyle>
          <a:p>
            <a:fld id="{F1A5B291-A0CA-9746-895D-A40AEE018D63}" type="datetimeFigureOut">
              <a:rPr lang="en-US" smtClean="0"/>
              <a:pPr/>
              <a:t>8/27/10</a:t>
            </a:fld>
            <a:endParaRPr lang="en-US"/>
          </a:p>
        </p:txBody>
      </p:sp>
      <p:sp>
        <p:nvSpPr>
          <p:cNvPr id="6" name="Footer Placeholder 5"/>
          <p:cNvSpPr>
            <a:spLocks noGrp="1"/>
          </p:cNvSpPr>
          <p:nvPr>
            <p:ph type="ftr" sz="quarter" idx="11"/>
          </p:nvPr>
        </p:nvSpPr>
        <p:spPr>
          <a:xfrm>
            <a:off x="1170432" y="6557169"/>
            <a:ext cx="4948072" cy="301752"/>
          </a:xfrm>
        </p:spPr>
        <p:txBody>
          <a:bodyPr/>
          <a:lstStyle>
            <a:lvl1pPr>
              <a:defRPr sz="900"/>
            </a:lvl1pPr>
          </a:lstStyle>
          <a:p>
            <a:endParaRPr lang="en-US"/>
          </a:p>
        </p:txBody>
      </p:sp>
      <p:sp>
        <p:nvSpPr>
          <p:cNvPr id="7" name="Slide Number Placeholder 6"/>
          <p:cNvSpPr>
            <a:spLocks noGrp="1"/>
          </p:cNvSpPr>
          <p:nvPr>
            <p:ph type="sldNum" sz="quarter" idx="12"/>
          </p:nvPr>
        </p:nvSpPr>
        <p:spPr>
          <a:xfrm>
            <a:off x="8217192" y="6556248"/>
            <a:ext cx="365760" cy="301752"/>
          </a:xfrm>
        </p:spPr>
        <p:txBody>
          <a:bodyPr/>
          <a:lstStyle>
            <a:lvl1pPr algn="ctr">
              <a:defRPr sz="900"/>
            </a:lvl1pPr>
          </a:lstStyle>
          <a:p>
            <a:fld id="{1214EA8C-144C-494A-8B18-0F56D4118555}"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2">
        <a:schemeClr val="bg2"/>
      </p:bgRef>
    </p:bg>
    <p:spTree>
      <p:nvGrpSpPr>
        <p:cNvPr id="1" name=""/>
        <p:cNvGrpSpPr/>
        <p:nvPr/>
      </p:nvGrpSpPr>
      <p:grpSpPr>
        <a:xfrm>
          <a:off x="0" y="0"/>
          <a:ext cx="0" cy="0"/>
          <a:chOff x="0" y="0"/>
          <a:chExt cx="0" cy="0"/>
        </a:xfrm>
      </p:grpSpPr>
      <p:sp>
        <p:nvSpPr>
          <p:cNvPr id="11" name="Right Triangle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Straight Connector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457200" y="267494"/>
            <a:ext cx="8229600" cy="1399032"/>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F1A5B291-A0CA-9746-895D-A40AEE018D63}" type="datetimeFigureOut">
              <a:rPr lang="en-US" smtClean="0"/>
              <a:pPr/>
              <a:t>8/27/10</a:t>
            </a:fld>
            <a:endParaRPr lang="en-US"/>
          </a:p>
        </p:txBody>
      </p:sp>
      <p:sp>
        <p:nvSpPr>
          <p:cNvPr id="3" name="Footer Placeholder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en-US"/>
          </a:p>
        </p:txBody>
      </p:sp>
      <p:sp>
        <p:nvSpPr>
          <p:cNvPr id="23" name="Slide Number Placeholder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1214EA8C-144C-494A-8B18-0F56D4118555}"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jpeg"/></Relationships>
</file>

<file path=ppt/slides/_rels/slide11.xml.rels><?xml version="1.0" encoding="UTF-8" standalone="yes"?>
<Relationships xmlns="http://schemas.openxmlformats.org/package/2006/relationships"><Relationship Id="rId11" Type="http://schemas.microsoft.com/office/2007/relationships/diagramDrawing" Target="../diagrams/drawing2.xml"/><Relationship Id="rId12" Type="http://schemas.openxmlformats.org/officeDocument/2006/relationships/diagramData" Target="../diagrams/data3.xml"/><Relationship Id="rId13" Type="http://schemas.openxmlformats.org/officeDocument/2006/relationships/diagramLayout" Target="../diagrams/layout3.xml"/><Relationship Id="rId14" Type="http://schemas.openxmlformats.org/officeDocument/2006/relationships/diagramQuickStyle" Target="../diagrams/quickStyle3.xml"/><Relationship Id="rId15" Type="http://schemas.openxmlformats.org/officeDocument/2006/relationships/diagramColors" Target="../diagrams/colors3.xml"/><Relationship Id="rId16" Type="http://schemas.microsoft.com/office/2007/relationships/diagramDrawing" Target="../diagrams/drawing3.xml"/><Relationship Id="rId1" Type="http://schemas.openxmlformats.org/officeDocument/2006/relationships/slideLayout" Target="../slideLayouts/slideLayout7.xml"/><Relationship Id="rId2" Type="http://schemas.openxmlformats.org/officeDocument/2006/relationships/diagramData" Target="../diagrams/data1.xml"/><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7" Type="http://schemas.openxmlformats.org/officeDocument/2006/relationships/diagramData" Target="../diagrams/data2.xml"/><Relationship Id="rId8" Type="http://schemas.openxmlformats.org/officeDocument/2006/relationships/diagramLayout" Target="../diagrams/layout2.xml"/><Relationship Id="rId9" Type="http://schemas.openxmlformats.org/officeDocument/2006/relationships/diagramQuickStyle" Target="../diagrams/quickStyle2.xml"/><Relationship Id="rId10" Type="http://schemas.openxmlformats.org/officeDocument/2006/relationships/diagramColors" Target="../diagrams/colors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4.xml"/><Relationship Id="rId4" Type="http://schemas.openxmlformats.org/officeDocument/2006/relationships/diagramQuickStyle" Target="../diagrams/quickStyle4.xml"/><Relationship Id="rId5" Type="http://schemas.openxmlformats.org/officeDocument/2006/relationships/diagramColors" Target="../diagrams/colors4.xml"/><Relationship Id="rId6" Type="http://schemas.microsoft.com/office/2007/relationships/diagramDrawing" Target="../diagrams/drawing4.xml"/><Relationship Id="rId1" Type="http://schemas.openxmlformats.org/officeDocument/2006/relationships/slideLayout" Target="../slideLayouts/slideLayout7.xml"/><Relationship Id="rId2" Type="http://schemas.openxmlformats.org/officeDocument/2006/relationships/diagramData" Target="../diagrams/data4.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5.xml"/><Relationship Id="rId4" Type="http://schemas.openxmlformats.org/officeDocument/2006/relationships/diagramQuickStyle" Target="../diagrams/quickStyle5.xml"/><Relationship Id="rId5" Type="http://schemas.openxmlformats.org/officeDocument/2006/relationships/diagramColors" Target="../diagrams/colors5.xml"/><Relationship Id="rId6" Type="http://schemas.microsoft.com/office/2007/relationships/diagramDrawing" Target="../diagrams/drawing5.xml"/><Relationship Id="rId1" Type="http://schemas.openxmlformats.org/officeDocument/2006/relationships/slideLayout" Target="../slideLayouts/slideLayout7.xml"/><Relationship Id="rId2" Type="http://schemas.openxmlformats.org/officeDocument/2006/relationships/diagramData" Target="../diagrams/data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1" Type="http://schemas.microsoft.com/office/2007/relationships/diagramDrawing" Target="../diagrams/drawing7.xml"/><Relationship Id="rId12" Type="http://schemas.openxmlformats.org/officeDocument/2006/relationships/diagramData" Target="../diagrams/data8.xml"/><Relationship Id="rId13" Type="http://schemas.openxmlformats.org/officeDocument/2006/relationships/diagramLayout" Target="../diagrams/layout8.xml"/><Relationship Id="rId14" Type="http://schemas.openxmlformats.org/officeDocument/2006/relationships/diagramQuickStyle" Target="../diagrams/quickStyle8.xml"/><Relationship Id="rId15" Type="http://schemas.openxmlformats.org/officeDocument/2006/relationships/diagramColors" Target="../diagrams/colors8.xml"/><Relationship Id="rId16" Type="http://schemas.microsoft.com/office/2007/relationships/diagramDrawing" Target="../diagrams/drawing8.xml"/><Relationship Id="rId1" Type="http://schemas.openxmlformats.org/officeDocument/2006/relationships/slideLayout" Target="../slideLayouts/slideLayout7.xml"/><Relationship Id="rId2" Type="http://schemas.openxmlformats.org/officeDocument/2006/relationships/diagramData" Target="../diagrams/data6.xml"/><Relationship Id="rId3" Type="http://schemas.openxmlformats.org/officeDocument/2006/relationships/diagramLayout" Target="../diagrams/layout6.xml"/><Relationship Id="rId4" Type="http://schemas.openxmlformats.org/officeDocument/2006/relationships/diagramQuickStyle" Target="../diagrams/quickStyle6.xml"/><Relationship Id="rId5" Type="http://schemas.openxmlformats.org/officeDocument/2006/relationships/diagramColors" Target="../diagrams/colors6.xml"/><Relationship Id="rId6" Type="http://schemas.microsoft.com/office/2007/relationships/diagramDrawing" Target="../diagrams/drawing6.xml"/><Relationship Id="rId7" Type="http://schemas.openxmlformats.org/officeDocument/2006/relationships/diagramData" Target="../diagrams/data7.xml"/><Relationship Id="rId8" Type="http://schemas.openxmlformats.org/officeDocument/2006/relationships/diagramLayout" Target="../diagrams/layout7.xml"/><Relationship Id="rId9" Type="http://schemas.openxmlformats.org/officeDocument/2006/relationships/diagramQuickStyle" Target="../diagrams/quickStyle7.xml"/><Relationship Id="rId10" Type="http://schemas.openxmlformats.org/officeDocument/2006/relationships/diagramColors" Target="../diagrams/colors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9.xml"/><Relationship Id="rId4" Type="http://schemas.openxmlformats.org/officeDocument/2006/relationships/diagramQuickStyle" Target="../diagrams/quickStyle9.xml"/><Relationship Id="rId5" Type="http://schemas.openxmlformats.org/officeDocument/2006/relationships/diagramColors" Target="../diagrams/colors9.xml"/><Relationship Id="rId6" Type="http://schemas.microsoft.com/office/2007/relationships/diagramDrawing" Target="../diagrams/drawing9.xml"/><Relationship Id="rId7" Type="http://schemas.openxmlformats.org/officeDocument/2006/relationships/diagramData" Target="../diagrams/data10.xml"/><Relationship Id="rId8" Type="http://schemas.openxmlformats.org/officeDocument/2006/relationships/diagramLayout" Target="../diagrams/layout10.xml"/><Relationship Id="rId9" Type="http://schemas.openxmlformats.org/officeDocument/2006/relationships/diagramQuickStyle" Target="../diagrams/quickStyle10.xml"/><Relationship Id="rId10" Type="http://schemas.openxmlformats.org/officeDocument/2006/relationships/diagramColors" Target="../diagrams/colors10.xml"/><Relationship Id="rId11" Type="http://schemas.microsoft.com/office/2007/relationships/diagramDrawing" Target="../diagrams/drawing10.xml"/><Relationship Id="rId1" Type="http://schemas.openxmlformats.org/officeDocument/2006/relationships/slideLayout" Target="../slideLayouts/slideLayout7.xml"/><Relationship Id="rId2" Type="http://schemas.openxmlformats.org/officeDocument/2006/relationships/diagramData" Target="../diagrams/data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jpeg"/><Relationship Id="rId5" Type="http://schemas.openxmlformats.org/officeDocument/2006/relationships/image" Target="../media/image6.jpeg"/><Relationship Id="rId1" Type="http://schemas.openxmlformats.org/officeDocument/2006/relationships/slideLayout" Target="../slideLayouts/slideLayout6.xml"/><Relationship Id="rId2"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hyperlink" Target="http://www.reftek.com/" TargetMode="External"/><Relationship Id="rId4" Type="http://schemas.openxmlformats.org/officeDocument/2006/relationships/hyperlink" Target="http://www.nanometrics.ca/" TargetMode="External"/><Relationship Id="rId5" Type="http://schemas.openxmlformats.org/officeDocument/2006/relationships/hyperlink" Target="http://www.iris.edu/software/downloads/conversion/" TargetMode="External"/><Relationship Id="rId6" Type="http://schemas.openxmlformats.org/officeDocument/2006/relationships/hyperlink" Target="http://www.orfeus-eu.org/Software/conversion.html" TargetMode="External"/><Relationship Id="rId7" Type="http://schemas.openxmlformats.org/officeDocument/2006/relationships/image" Target="../media/image7.png"/><Relationship Id="rId8" Type="http://schemas.openxmlformats.org/officeDocument/2006/relationships/image" Target="../media/image8.png"/><Relationship Id="rId9" Type="http://schemas.openxmlformats.org/officeDocument/2006/relationships/image" Target="../media/image9.png"/><Relationship Id="rId1" Type="http://schemas.openxmlformats.org/officeDocument/2006/relationships/slideLayout" Target="../slideLayouts/slideLayout3.xml"/><Relationship Id="rId2" Type="http://schemas.openxmlformats.org/officeDocument/2006/relationships/hyperlink" Target="http://www.kinemetrics.com/"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jpeg"/><Relationship Id="rId3"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Database tutorial</a:t>
            </a:r>
            <a:endParaRPr lang="en-US" dirty="0"/>
          </a:p>
        </p:txBody>
      </p:sp>
      <p:sp>
        <p:nvSpPr>
          <p:cNvPr id="3" name="Subtitle 2"/>
          <p:cNvSpPr>
            <a:spLocks noGrp="1"/>
          </p:cNvSpPr>
          <p:nvPr>
            <p:ph type="subTitle" idx="1"/>
          </p:nvPr>
        </p:nvSpPr>
        <p:spPr/>
        <p:txBody>
          <a:bodyPr/>
          <a:lstStyle/>
          <a:p>
            <a:r>
              <a:rPr lang="en-US" dirty="0" smtClean="0"/>
              <a:t>ANTELOPE</a:t>
            </a:r>
            <a:endParaRPr lang="en-US" dirty="0"/>
          </a:p>
        </p:txBody>
      </p:sp>
      <p:sp>
        <p:nvSpPr>
          <p:cNvPr id="4" name="TextBox 3"/>
          <p:cNvSpPr txBox="1"/>
          <p:nvPr/>
        </p:nvSpPr>
        <p:spPr>
          <a:xfrm>
            <a:off x="3402203" y="5534608"/>
            <a:ext cx="3717394" cy="646331"/>
          </a:xfrm>
          <a:prstGeom prst="rect">
            <a:avLst/>
          </a:prstGeom>
          <a:noFill/>
        </p:spPr>
        <p:txBody>
          <a:bodyPr wrap="square" rtlCol="0">
            <a:spAutoFit/>
          </a:bodyPr>
          <a:lstStyle/>
          <a:p>
            <a:r>
              <a:rPr lang="en-US" dirty="0" smtClean="0"/>
              <a:t>Eliana Arias-Dotson</a:t>
            </a:r>
          </a:p>
          <a:p>
            <a:r>
              <a:rPr lang="en-US" smtClean="0"/>
              <a:t>IRIS/PASSCAL</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srcRect/>
          <a:stretch>
            <a:fillRect/>
          </a:stretch>
        </p:blipFill>
        <p:spPr bwMode="auto">
          <a:xfrm>
            <a:off x="990600" y="1447800"/>
            <a:ext cx="6783388" cy="5159375"/>
          </a:xfrm>
          <a:prstGeom prst="rect">
            <a:avLst/>
          </a:prstGeom>
          <a:noFill/>
          <a:ln w="12700">
            <a:solidFill>
              <a:schemeClr val="tx1"/>
            </a:solidFill>
            <a:miter lim="800000"/>
            <a:headEnd/>
            <a:tailEnd/>
          </a:ln>
          <a:effectLst>
            <a:outerShdw blurRad="63500" dist="38099" dir="2700000" algn="ctr" rotWithShape="0">
              <a:schemeClr val="tx1">
                <a:alpha val="74998"/>
              </a:schemeClr>
            </a:outerShdw>
          </a:effectLst>
        </p:spPr>
      </p:pic>
      <p:sp>
        <p:nvSpPr>
          <p:cNvPr id="4" name="Text Box 3"/>
          <p:cNvSpPr txBox="1">
            <a:spLocks noChangeArrowheads="1"/>
          </p:cNvSpPr>
          <p:nvPr/>
        </p:nvSpPr>
        <p:spPr bwMode="auto">
          <a:xfrm>
            <a:off x="2514600" y="228600"/>
            <a:ext cx="4118510" cy="646331"/>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none">
            <a:prstTxWarp prst="textNoShape">
              <a:avLst/>
            </a:prstTxWarp>
            <a:spAutoFit/>
          </a:bodyPr>
          <a:lstStyle/>
          <a:p>
            <a:r>
              <a:rPr lang="en-US" sz="3600" dirty="0">
                <a:ea typeface="ＭＳ Ｐゴシック" charset="-128"/>
                <a:cs typeface="ＭＳ Ｐゴシック" charset="-128"/>
              </a:rPr>
              <a:t>Inadequate Vault</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4" name="Diagram 3"/>
          <p:cNvGraphicFramePr/>
          <p:nvPr/>
        </p:nvGraphicFramePr>
        <p:xfrm>
          <a:off x="1580405" y="157310"/>
          <a:ext cx="6400800" cy="736600"/>
        </p:xfrm>
        <a:graphic>
          <a:graphicData uri="http://schemas.openxmlformats.org/drawingml/2006/diagram">
            <a:relIds xmlns:dgm="http://schemas.openxmlformats.org/drawingml/2006/diagram" xmlns:r="http://schemas.openxmlformats.org/officeDocument/2006/relationships" r:dm="rId2" r:lo="rId3" r:qs="rId4" r:cs="rId5"/>
          </a:graphicData>
        </a:graphic>
      </p:graphicFrame>
      <p:graphicFrame>
        <p:nvGraphicFramePr>
          <p:cNvPr id="5" name="Diagram 4"/>
          <p:cNvGraphicFramePr/>
          <p:nvPr/>
        </p:nvGraphicFramePr>
        <p:xfrm>
          <a:off x="152400" y="525610"/>
          <a:ext cx="8915400" cy="2362200"/>
        </p:xfrm>
        <a:graphic>
          <a:graphicData uri="http://schemas.openxmlformats.org/drawingml/2006/diagram">
            <a:relIds xmlns:dgm="http://schemas.openxmlformats.org/drawingml/2006/diagram" xmlns:r="http://schemas.openxmlformats.org/officeDocument/2006/relationships" r:dm="rId7" r:lo="rId8" r:qs="rId9" r:cs="rId10"/>
          </a:graphicData>
        </a:graphic>
      </p:graphicFrame>
      <p:graphicFrame>
        <p:nvGraphicFramePr>
          <p:cNvPr id="6" name="Diagram 5"/>
          <p:cNvGraphicFramePr/>
          <p:nvPr/>
        </p:nvGraphicFramePr>
        <p:xfrm>
          <a:off x="152400" y="2438400"/>
          <a:ext cx="8915400" cy="4419600"/>
        </p:xfrm>
        <a:graphic>
          <a:graphicData uri="http://schemas.openxmlformats.org/drawingml/2006/diagram">
            <a:relIds xmlns:dgm="http://schemas.openxmlformats.org/drawingml/2006/diagram" xmlns:r="http://schemas.openxmlformats.org/officeDocument/2006/relationships" r:dm="rId12" r:lo="rId13" r:qs="rId14" r:cs="rId15"/>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8"/>
          <p:cNvSpPr txBox="1">
            <a:spLocks/>
          </p:cNvSpPr>
          <p:nvPr/>
        </p:nvSpPr>
        <p:spPr>
          <a:xfrm>
            <a:off x="457200" y="542134"/>
            <a:ext cx="8229600" cy="829466"/>
          </a:xfrm>
          <a:prstGeom prst="rect">
            <a:avLst/>
          </a:prstGeom>
          <a:ln/>
        </p:spPr>
        <p:style>
          <a:lnRef idx="1">
            <a:schemeClr val="accent1"/>
          </a:lnRef>
          <a:fillRef idx="3">
            <a:schemeClr val="accent1"/>
          </a:fillRef>
          <a:effectRef idx="2">
            <a:schemeClr val="accent1"/>
          </a:effectRef>
          <a:fontRef idx="minor">
            <a:schemeClr val="lt1"/>
          </a:fontRef>
        </p:style>
        <p:txBody>
          <a:bodyPr vert="horz" anchor="b"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200" b="0" i="0" u="none" strike="noStrike" kern="1200" cap="none" spc="-100" normalizeH="0" baseline="0" noProof="0" dirty="0" smtClean="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uLnTx/>
                <a:uFillTx/>
                <a:latin typeface="+mj-lt"/>
                <a:ea typeface="+mj-ea"/>
                <a:cs typeface="+mj-cs"/>
              </a:rPr>
              <a:t>Antelope Directory Structure</a:t>
            </a:r>
            <a:endParaRPr kumimoji="0" lang="en-US" sz="4200" b="0" i="0" u="none" strike="noStrike" kern="1200" cap="none" spc="-100" normalizeH="0" baseline="0" noProof="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uLnTx/>
              <a:uFillTx/>
              <a:latin typeface="+mj-lt"/>
              <a:ea typeface="+mj-ea"/>
              <a:cs typeface="+mj-cs"/>
            </a:endParaRPr>
          </a:p>
        </p:txBody>
      </p:sp>
      <p:graphicFrame>
        <p:nvGraphicFramePr>
          <p:cNvPr id="3" name="Diagram 2"/>
          <p:cNvGraphicFramePr/>
          <p:nvPr/>
        </p:nvGraphicFramePr>
        <p:xfrm>
          <a:off x="1066800" y="1600200"/>
          <a:ext cx="7162800" cy="4394200"/>
        </p:xfrm>
        <a:graphic>
          <a:graphicData uri="http://schemas.openxmlformats.org/drawingml/2006/diagram">
            <a: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8"/>
          <p:cNvSpPr txBox="1">
            <a:spLocks/>
          </p:cNvSpPr>
          <p:nvPr/>
        </p:nvSpPr>
        <p:spPr>
          <a:xfrm>
            <a:off x="457200" y="152400"/>
            <a:ext cx="8229600" cy="1219200"/>
          </a:xfrm>
          <a:prstGeom prst="rect">
            <a:avLst/>
          </a:prstGeom>
          <a:ln w="6350" cap="rnd">
            <a:noFill/>
          </a:ln>
        </p:spPr>
        <p:txBody>
          <a:bodyPr vert="horz" anchor="b"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200" b="0" i="0" u="none" strike="noStrike" kern="1200" cap="none" spc="-100" normalizeH="0" baseline="0" noProof="0" smtClean="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uLnTx/>
                <a:uFillTx/>
                <a:latin typeface="+mj-lt"/>
                <a:ea typeface="+mj-ea"/>
                <a:cs typeface="+mj-cs"/>
              </a:rPr>
              <a:t>Antelope Directory Structure</a:t>
            </a:r>
            <a:endParaRPr kumimoji="0" lang="en-US" sz="4200" b="0" i="0" u="none" strike="noStrike" kern="1200" cap="none" spc="-100" normalizeH="0" baseline="0" noProof="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uLnTx/>
              <a:uFillTx/>
              <a:latin typeface="+mj-lt"/>
              <a:ea typeface="+mj-ea"/>
              <a:cs typeface="+mj-cs"/>
            </a:endParaRPr>
          </a:p>
        </p:txBody>
      </p:sp>
      <p:graphicFrame>
        <p:nvGraphicFramePr>
          <p:cNvPr id="3" name="Diagram 2"/>
          <p:cNvGraphicFramePr/>
          <p:nvPr/>
        </p:nvGraphicFramePr>
        <p:xfrm>
          <a:off x="1066800" y="1600200"/>
          <a:ext cx="7162800" cy="4394200"/>
        </p:xfrm>
        <a:graphic>
          <a:graphicData uri="http://schemas.openxmlformats.org/drawingml/2006/diagram">
            <a:relIds xmlns:dgm="http://schemas.openxmlformats.org/drawingml/2006/diagram" xmlns:r="http://schemas.openxmlformats.org/officeDocument/2006/relationships" r:dm="rId2" r:lo="rId3" r:qs="rId4" r:cs="rId5"/>
          </a:graphicData>
        </a:graphic>
      </p:graphicFrame>
      <p:sp>
        <p:nvSpPr>
          <p:cNvPr id="4" name="TextBox 3"/>
          <p:cNvSpPr txBox="1"/>
          <p:nvPr/>
        </p:nvSpPr>
        <p:spPr>
          <a:xfrm>
            <a:off x="1447800" y="3810000"/>
            <a:ext cx="6286500" cy="2031325"/>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r>
              <a:rPr lang="en-US" dirty="0" smtClean="0"/>
              <a:t>Sets:</a:t>
            </a:r>
          </a:p>
          <a:p>
            <a:r>
              <a:rPr lang="en-US" dirty="0" smtClean="0"/>
              <a:t>$ANTELOPE</a:t>
            </a:r>
          </a:p>
          <a:p>
            <a:r>
              <a:rPr lang="en-US" dirty="0" smtClean="0"/>
              <a:t>PFPATH $ANTELOPE/data/</a:t>
            </a:r>
            <a:r>
              <a:rPr lang="en-US" dirty="0" err="1" smtClean="0"/>
              <a:t>pf:$ANTELOPE/local/data/pf</a:t>
            </a:r>
            <a:r>
              <a:rPr lang="en-US" dirty="0" smtClean="0"/>
              <a:t>:.</a:t>
            </a:r>
          </a:p>
          <a:p>
            <a:endParaRPr lang="en-US" dirty="0" smtClean="0"/>
          </a:p>
          <a:p>
            <a:r>
              <a:rPr lang="en-US" dirty="0" smtClean="0"/>
              <a:t>Appends:</a:t>
            </a:r>
          </a:p>
          <a:p>
            <a:r>
              <a:rPr lang="en-US" dirty="0" smtClean="0"/>
              <a:t>$PATH</a:t>
            </a:r>
          </a:p>
          <a:p>
            <a:r>
              <a:rPr lang="en-US" dirty="0" smtClean="0"/>
              <a:t>$MANPATH</a:t>
            </a:r>
            <a:endParaRPr lang="en-US" dirty="0"/>
          </a:p>
        </p:txBody>
      </p:sp>
      <p:sp>
        <p:nvSpPr>
          <p:cNvPr id="5" name="Left-Up Arrow 4"/>
          <p:cNvSpPr/>
          <p:nvPr/>
        </p:nvSpPr>
        <p:spPr>
          <a:xfrm flipH="1" flipV="1">
            <a:off x="5657850" y="3048000"/>
            <a:ext cx="762000" cy="762000"/>
          </a:xfrm>
          <a:prstGeom prst="leftUp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ubtitle 8"/>
          <p:cNvSpPr txBox="1">
            <a:spLocks/>
          </p:cNvSpPr>
          <p:nvPr/>
        </p:nvSpPr>
        <p:spPr>
          <a:xfrm>
            <a:off x="457200" y="3699804"/>
            <a:ext cx="8305800" cy="2091396"/>
          </a:xfrm>
          <a:prstGeom prst="rect">
            <a:avLst/>
          </a:prstGeom>
        </p:spPr>
        <p:txBody>
          <a:bodyPr vert="horz">
            <a:noAutofit/>
          </a:bodyPr>
          <a:lstStyle/>
          <a:p>
            <a:pPr marL="0" marR="0" lvl="0" indent="0" algn="ctr" defTabSz="914400" rtl="0" eaLnBrk="1" fontAlgn="auto" latinLnBrk="0" hangingPunct="1">
              <a:lnSpc>
                <a:spcPct val="100000"/>
              </a:lnSpc>
              <a:spcBef>
                <a:spcPts val="600"/>
              </a:spcBef>
              <a:spcAft>
                <a:spcPts val="0"/>
              </a:spcAft>
              <a:buClr>
                <a:schemeClr val="accent2"/>
              </a:buClr>
              <a:buSzPct val="85000"/>
              <a:buFont typeface="Wingdings 2"/>
              <a:buNone/>
              <a:tabLst/>
              <a:defRPr/>
            </a:pPr>
            <a:r>
              <a:rPr kumimoji="0" lang="en-US" sz="2200" b="0" i="0" u="none" strike="noStrike" kern="1200" cap="none" spc="100" normalizeH="0" baseline="0" noProof="0" dirty="0" smtClean="0">
                <a:ln>
                  <a:noFill/>
                </a:ln>
                <a:solidFill>
                  <a:schemeClr val="tx2"/>
                </a:solidFill>
                <a:effectLst/>
                <a:uLnTx/>
                <a:uFillTx/>
                <a:latin typeface="+mn-lt"/>
                <a:ea typeface="+mn-ea"/>
                <a:cs typeface="+mn-cs"/>
              </a:rPr>
              <a:t>The Standard for the Exchange of Earthquake Data (SEED) is an international standard format for the exchange of digital seismological data. SEED was designed for use by the earthquake research community, primarily for the exchange between institutions of unprocessed earth motion data.</a:t>
            </a:r>
            <a:endParaRPr kumimoji="0" lang="en-US" sz="2200" b="0" i="0" u="none" strike="noStrike" kern="1200" cap="none" spc="100" normalizeH="0" baseline="0" noProof="0" dirty="0">
              <a:ln>
                <a:noFill/>
              </a:ln>
              <a:solidFill>
                <a:schemeClr val="tx2"/>
              </a:solidFill>
              <a:effectLst/>
              <a:uLnTx/>
              <a:uFillTx/>
              <a:latin typeface="+mn-lt"/>
              <a:ea typeface="+mn-ea"/>
              <a:cs typeface="+mn-cs"/>
            </a:endParaRPr>
          </a:p>
        </p:txBody>
      </p:sp>
      <p:sp>
        <p:nvSpPr>
          <p:cNvPr id="3" name="Title 3"/>
          <p:cNvSpPr txBox="1">
            <a:spLocks/>
          </p:cNvSpPr>
          <p:nvPr/>
        </p:nvSpPr>
        <p:spPr>
          <a:xfrm>
            <a:off x="457200" y="1433732"/>
            <a:ext cx="8305800" cy="1981200"/>
          </a:xfrm>
          <a:prstGeom prst="rect">
            <a:avLst/>
          </a:prstGeom>
          <a:ln/>
        </p:spPr>
        <p:style>
          <a:lnRef idx="1">
            <a:schemeClr val="accent1"/>
          </a:lnRef>
          <a:fillRef idx="3">
            <a:schemeClr val="accent1"/>
          </a:fillRef>
          <a:effectRef idx="2">
            <a:schemeClr val="accent1"/>
          </a:effectRef>
          <a:fontRef idx="minor">
            <a:schemeClr val="lt1"/>
          </a:fontRef>
        </p:style>
        <p:txBody>
          <a:bodyPr vert="horz" anchor="b" anchorCtr="0">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800" b="0" i="0" u="none" strike="noStrike" kern="1200" cap="none" spc="-100" normalizeH="0" baseline="0" noProof="0" dirty="0" smtClean="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uLnTx/>
                <a:uFillTx/>
                <a:latin typeface="+mj-lt"/>
                <a:ea typeface="+mj-ea"/>
                <a:cs typeface="+mj-cs"/>
              </a:rPr>
              <a:t>SEED Data Format</a:t>
            </a:r>
            <a:br>
              <a:rPr kumimoji="0" lang="en-US" sz="4800" b="0" i="0" u="none" strike="noStrike" kern="1200" cap="none" spc="-100" normalizeH="0" baseline="0" noProof="0" dirty="0" smtClean="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uLnTx/>
                <a:uFillTx/>
                <a:latin typeface="+mj-lt"/>
                <a:ea typeface="+mj-ea"/>
                <a:cs typeface="+mj-cs"/>
              </a:rPr>
            </a:br>
            <a:endParaRPr kumimoji="0" lang="en-US" sz="4800" b="0" i="0" u="none" strike="noStrike" kern="1200" cap="none" spc="-100" normalizeH="0" baseline="0" noProof="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2" name="Content Placeholder 3"/>
          <p:cNvGraphicFramePr>
            <a:graphicFrameLocks/>
          </p:cNvGraphicFramePr>
          <p:nvPr/>
        </p:nvGraphicFramePr>
        <p:xfrm>
          <a:off x="0" y="1503123"/>
          <a:ext cx="3738562" cy="4704135"/>
        </p:xfrm>
        <a:graphic>
          <a:graphicData uri="http://schemas.openxmlformats.org/drawingml/2006/diagram">
            <a:relIds xmlns:dgm="http://schemas.openxmlformats.org/drawingml/2006/diagram" xmlns:r="http://schemas.openxmlformats.org/officeDocument/2006/relationships" r:dm="rId2" r:lo="rId3" r:qs="rId4" r:cs="rId5"/>
          </a:graphicData>
        </a:graphic>
      </p:graphicFrame>
      <p:graphicFrame>
        <p:nvGraphicFramePr>
          <p:cNvPr id="3" name="Diagram 2"/>
          <p:cNvGraphicFramePr/>
          <p:nvPr/>
        </p:nvGraphicFramePr>
        <p:xfrm>
          <a:off x="1371600" y="302768"/>
          <a:ext cx="6853238" cy="992632"/>
        </p:xfrm>
        <a:graphic>
          <a:graphicData uri="http://schemas.openxmlformats.org/drawingml/2006/diagram">
            <a:relIds xmlns:dgm="http://schemas.openxmlformats.org/drawingml/2006/diagram" xmlns:r="http://schemas.openxmlformats.org/officeDocument/2006/relationships" r:dm="rId7" r:lo="rId8" r:qs="rId9" r:cs="rId10"/>
          </a:graphicData>
        </a:graphic>
      </p:graphicFrame>
      <p:graphicFrame>
        <p:nvGraphicFramePr>
          <p:cNvPr id="7" name="Content Placeholder 49"/>
          <p:cNvGraphicFramePr>
            <a:graphicFrameLocks/>
          </p:cNvGraphicFramePr>
          <p:nvPr/>
        </p:nvGraphicFramePr>
        <p:xfrm>
          <a:off x="3538339" y="1827073"/>
          <a:ext cx="5403181" cy="3096952"/>
        </p:xfrm>
        <a:graphic>
          <a:graphicData uri="http://schemas.openxmlformats.org/drawingml/2006/diagram">
            <a:relIds xmlns:dgm="http://schemas.openxmlformats.org/drawingml/2006/diagram" xmlns:r="http://schemas.openxmlformats.org/officeDocument/2006/relationships" r:dm="rId12" r:lo="rId13" r:qs="rId14" r:cs="rId15"/>
          </a:graphicData>
        </a:graphic>
      </p:graphicFrame>
      <p:sp>
        <p:nvSpPr>
          <p:cNvPr id="8" name="TextBox 7"/>
          <p:cNvSpPr txBox="1"/>
          <p:nvPr/>
        </p:nvSpPr>
        <p:spPr>
          <a:xfrm>
            <a:off x="8462047" y="1593829"/>
            <a:ext cx="184666" cy="369332"/>
          </a:xfrm>
          <a:prstGeom prst="rect">
            <a:avLst/>
          </a:prstGeom>
          <a:noFill/>
        </p:spPr>
        <p:txBody>
          <a:bodyPr wrap="none" rtlCol="0">
            <a:spAutoFit/>
          </a:bodyPr>
          <a:lstStyle/>
          <a:p>
            <a:endParaRPr lang="en-US" dirty="0"/>
          </a:p>
        </p:txBody>
      </p:sp>
      <p:sp>
        <p:nvSpPr>
          <p:cNvPr id="9" name="Subtitle 9"/>
          <p:cNvSpPr txBox="1">
            <a:spLocks/>
          </p:cNvSpPr>
          <p:nvPr/>
        </p:nvSpPr>
        <p:spPr>
          <a:xfrm>
            <a:off x="3538339" y="5455301"/>
            <a:ext cx="5403181" cy="1085337"/>
          </a:xfrm>
          <a:prstGeom prst="rect">
            <a:avLst/>
          </a:prstGeom>
        </p:spPr>
        <p:txBody>
          <a:bodyPr vert="horz">
            <a:noAutofit/>
          </a:bodyPr>
          <a:lstStyle/>
          <a:p>
            <a:pPr marL="0" marR="0" lvl="0" indent="0" algn="ctr" defTabSz="914400" rtl="0" eaLnBrk="1" fontAlgn="auto" latinLnBrk="0" hangingPunct="1">
              <a:lnSpc>
                <a:spcPct val="100000"/>
              </a:lnSpc>
              <a:spcBef>
                <a:spcPts val="600"/>
              </a:spcBef>
              <a:spcAft>
                <a:spcPts val="0"/>
              </a:spcAft>
              <a:buClr>
                <a:schemeClr val="accent2"/>
              </a:buClr>
              <a:buSzPct val="85000"/>
              <a:buFont typeface="Wingdings 2"/>
              <a:buNone/>
              <a:tabLst/>
              <a:defRPr/>
            </a:pPr>
            <a:r>
              <a:rPr kumimoji="0" lang="en-US" sz="1400" b="0" i="0" u="none" strike="noStrike" kern="1200" cap="none" spc="100" normalizeH="0" baseline="0" noProof="0" dirty="0" smtClean="0">
                <a:ln>
                  <a:noFill/>
                </a:ln>
                <a:solidFill>
                  <a:srgbClr val="0D0D0D"/>
                </a:solidFill>
                <a:effectLst/>
                <a:uLnTx/>
                <a:uFillTx/>
                <a:latin typeface="+mn-lt"/>
                <a:ea typeface="+mn-ea"/>
                <a:cs typeface="+mn-cs"/>
              </a:rPr>
              <a:t>Contains the meta-data for your experiment. Including: instrument types &amp; response; station coordinates; compression type, etc.  A </a:t>
            </a:r>
            <a:r>
              <a:rPr kumimoji="0" lang="en-US" sz="1400" b="0" i="0" u="none" strike="noStrike" kern="1200" cap="none" spc="100" normalizeH="0" baseline="0" noProof="0" dirty="0" err="1" smtClean="0">
                <a:ln>
                  <a:noFill/>
                </a:ln>
                <a:solidFill>
                  <a:srgbClr val="0D0D0D"/>
                </a:solidFill>
                <a:effectLst/>
                <a:uLnTx/>
                <a:uFillTx/>
                <a:latin typeface="+mn-lt"/>
                <a:ea typeface="+mn-ea"/>
                <a:cs typeface="+mn-cs"/>
              </a:rPr>
              <a:t>dataless</a:t>
            </a:r>
            <a:r>
              <a:rPr kumimoji="0" lang="en-US" sz="1400" b="0" i="0" u="none" strike="noStrike" kern="1200" cap="none" spc="100" normalizeH="0" baseline="0" noProof="0" dirty="0" smtClean="0">
                <a:ln>
                  <a:noFill/>
                </a:ln>
                <a:solidFill>
                  <a:srgbClr val="0D0D0D"/>
                </a:solidFill>
                <a:effectLst/>
                <a:uLnTx/>
                <a:uFillTx/>
                <a:latin typeface="+mn-lt"/>
                <a:ea typeface="+mn-ea"/>
                <a:cs typeface="+mn-cs"/>
              </a:rPr>
              <a:t> contains NO waveform data.</a:t>
            </a:r>
          </a:p>
          <a:p>
            <a:pPr marL="0" marR="0" lvl="0" indent="0" algn="ctr" defTabSz="914400" rtl="0" eaLnBrk="1" fontAlgn="auto" latinLnBrk="0" hangingPunct="1">
              <a:lnSpc>
                <a:spcPct val="100000"/>
              </a:lnSpc>
              <a:spcBef>
                <a:spcPts val="600"/>
              </a:spcBef>
              <a:spcAft>
                <a:spcPts val="0"/>
              </a:spcAft>
              <a:buClr>
                <a:schemeClr val="accent2"/>
              </a:buClr>
              <a:buSzPct val="85000"/>
              <a:buFont typeface="Wingdings 2"/>
              <a:buNone/>
              <a:tabLst/>
              <a:defRPr/>
            </a:pPr>
            <a:endParaRPr kumimoji="0" lang="en-US" sz="1400" b="0" i="0" u="none" strike="noStrike" kern="1200" cap="none" spc="100" normalizeH="0" baseline="0" noProof="0" dirty="0">
              <a:ln>
                <a:noFill/>
              </a:ln>
              <a:solidFill>
                <a:srgbClr val="0D0D0D"/>
              </a:solidFill>
              <a:effectLst/>
              <a:uLnTx/>
              <a:uFillTx/>
              <a:latin typeface="+mn-lt"/>
              <a:ea typeface="+mn-ea"/>
              <a:cs typeface="+mn-cs"/>
            </a:endParaRPr>
          </a:p>
        </p:txBody>
      </p:sp>
      <p:sp>
        <p:nvSpPr>
          <p:cNvPr id="10" name="Title 3"/>
          <p:cNvSpPr txBox="1">
            <a:spLocks/>
          </p:cNvSpPr>
          <p:nvPr/>
        </p:nvSpPr>
        <p:spPr>
          <a:xfrm>
            <a:off x="3538338" y="5001773"/>
            <a:ext cx="5224661" cy="369812"/>
          </a:xfrm>
          <a:prstGeom prst="rect">
            <a:avLst/>
          </a:prstGeom>
          <a:ln/>
        </p:spPr>
        <p:style>
          <a:lnRef idx="1">
            <a:schemeClr val="accent1"/>
          </a:lnRef>
          <a:fillRef idx="2">
            <a:schemeClr val="accent1"/>
          </a:fillRef>
          <a:effectRef idx="1">
            <a:schemeClr val="accent1"/>
          </a:effectRef>
          <a:fontRef idx="minor">
            <a:schemeClr val="dk1"/>
          </a:fontRef>
        </p:style>
        <p:txBody>
          <a:bodyPr vert="horz" anchor="b" anchorCtr="0">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100" normalizeH="0" baseline="0" noProof="0" dirty="0" err="1" smtClean="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uLnTx/>
                <a:uFillTx/>
                <a:latin typeface="+mj-lt"/>
                <a:ea typeface="+mj-ea"/>
                <a:cs typeface="+mj-cs"/>
              </a:rPr>
              <a:t>Dataless</a:t>
            </a:r>
            <a:r>
              <a:rPr kumimoji="0" lang="en-US" sz="2400" b="0" i="0" u="none" strike="noStrike" kern="1200" cap="none" spc="-100" normalizeH="0" baseline="0" noProof="0" dirty="0" smtClean="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uLnTx/>
                <a:uFillTx/>
                <a:latin typeface="+mj-lt"/>
                <a:ea typeface="+mj-ea"/>
                <a:cs typeface="+mj-cs"/>
              </a:rPr>
              <a:t> SEED</a:t>
            </a:r>
            <a:endParaRPr kumimoji="0" lang="en-US" sz="2400" b="0" i="0" u="none" strike="noStrike" kern="1200" cap="none" spc="-100" normalizeH="0" baseline="0" noProof="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uLnTx/>
              <a:uFillTx/>
              <a:latin typeface="+mj-lt"/>
              <a:ea typeface="+mj-ea"/>
              <a:cs typeface="+mj-cs"/>
            </a:endParaRPr>
          </a:p>
        </p:txBody>
      </p:sp>
      <p:sp>
        <p:nvSpPr>
          <p:cNvPr id="11" name="Title 3"/>
          <p:cNvSpPr txBox="1">
            <a:spLocks/>
          </p:cNvSpPr>
          <p:nvPr/>
        </p:nvSpPr>
        <p:spPr>
          <a:xfrm>
            <a:off x="3538683" y="1503123"/>
            <a:ext cx="5224661" cy="369812"/>
          </a:xfrm>
          <a:prstGeom prst="rect">
            <a:avLst/>
          </a:prstGeom>
          <a:ln/>
        </p:spPr>
        <p:style>
          <a:lnRef idx="1">
            <a:schemeClr val="accent1"/>
          </a:lnRef>
          <a:fillRef idx="2">
            <a:schemeClr val="accent1"/>
          </a:fillRef>
          <a:effectRef idx="1">
            <a:schemeClr val="accent1"/>
          </a:effectRef>
          <a:fontRef idx="minor">
            <a:schemeClr val="dk1"/>
          </a:fontRef>
        </p:style>
        <p:txBody>
          <a:bodyPr vert="horz" anchor="b" anchorCtr="0">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100" normalizeH="0" baseline="0" noProof="0" dirty="0" smtClean="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uLnTx/>
                <a:uFillTx/>
                <a:latin typeface="+mj-lt"/>
                <a:ea typeface="+mj-ea"/>
                <a:cs typeface="+mj-cs"/>
              </a:rPr>
              <a:t>data</a:t>
            </a:r>
            <a:endParaRPr kumimoji="0" lang="en-US" sz="2400" b="0" i="0" u="none" strike="noStrike" kern="1200" cap="none" spc="-100" normalizeH="0" baseline="0" noProof="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5"/>
          <p:cNvSpPr txBox="1">
            <a:spLocks/>
          </p:cNvSpPr>
          <p:nvPr/>
        </p:nvSpPr>
        <p:spPr>
          <a:xfrm>
            <a:off x="457200" y="1433732"/>
            <a:ext cx="8305800" cy="1981200"/>
          </a:xfrm>
          <a:prstGeom prst="rect">
            <a:avLst/>
          </a:prstGeom>
          <a:ln w="6350" cap="rnd">
            <a:noFill/>
          </a:ln>
        </p:spPr>
        <p:txBody>
          <a:bodyPr vert="horz" anchor="b" anchorCtr="0">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800" b="0" i="0" u="none" strike="noStrike" kern="1200" cap="none" spc="-100" normalizeH="0" baseline="0" noProof="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uLnTx/>
              <a:uFillTx/>
              <a:latin typeface="+mj-lt"/>
              <a:ea typeface="+mj-ea"/>
              <a:cs typeface="+mj-cs"/>
            </a:endParaRPr>
          </a:p>
        </p:txBody>
      </p:sp>
      <p:sp>
        <p:nvSpPr>
          <p:cNvPr id="3" name="Title 2"/>
          <p:cNvSpPr>
            <a:spLocks noGrp="1"/>
          </p:cNvSpPr>
          <p:nvPr>
            <p:ph type="title"/>
          </p:nvPr>
        </p:nvSpPr>
        <p:spPr>
          <a:xfrm>
            <a:off x="1139934" y="2447350"/>
            <a:ext cx="7239000" cy="1362075"/>
          </a:xfrm>
        </p:spPr>
        <p:style>
          <a:lnRef idx="1">
            <a:schemeClr val="accent1"/>
          </a:lnRef>
          <a:fillRef idx="3">
            <a:schemeClr val="accent1"/>
          </a:fillRef>
          <a:effectRef idx="2">
            <a:schemeClr val="accent1"/>
          </a:effectRef>
          <a:fontRef idx="minor">
            <a:schemeClr val="lt1"/>
          </a:fontRef>
        </p:style>
        <p:txBody>
          <a:bodyPr/>
          <a:lstStyle/>
          <a:p>
            <a:pPr lvl="0"/>
            <a:r>
              <a:rPr lang="en-US" b="0" spc="-100" dirty="0" smtClean="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rPr>
              <a:t>Building the Antelope Database</a:t>
            </a:r>
            <a:br>
              <a:rPr lang="en-US" b="0" spc="-100" dirty="0" smtClean="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rPr>
            </a:b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2" name="Diagram 1"/>
          <p:cNvGraphicFramePr/>
          <p:nvPr/>
        </p:nvGraphicFramePr>
        <p:xfrm>
          <a:off x="990600" y="1295400"/>
          <a:ext cx="3276600" cy="5156200"/>
        </p:xfrm>
        <a:graphic>
          <a:graphicData uri="http://schemas.openxmlformats.org/drawingml/2006/diagram">
            <a:relIds xmlns:dgm="http://schemas.openxmlformats.org/drawingml/2006/diagram" xmlns:r="http://schemas.openxmlformats.org/officeDocument/2006/relationships" r:dm="rId2" r:lo="rId3" r:qs="rId4" r:cs="rId5"/>
          </a:graphicData>
        </a:graphic>
      </p:graphicFrame>
      <p:sp>
        <p:nvSpPr>
          <p:cNvPr id="3" name="Title 11"/>
          <p:cNvSpPr txBox="1">
            <a:spLocks/>
          </p:cNvSpPr>
          <p:nvPr/>
        </p:nvSpPr>
        <p:spPr>
          <a:xfrm>
            <a:off x="457200" y="464686"/>
            <a:ext cx="8229600" cy="602113"/>
          </a:xfrm>
          <a:prstGeom prst="rect">
            <a:avLst/>
          </a:prstGeom>
          <a:ln/>
        </p:spPr>
        <p:style>
          <a:lnRef idx="1">
            <a:schemeClr val="accent1"/>
          </a:lnRef>
          <a:fillRef idx="3">
            <a:schemeClr val="accent1"/>
          </a:fillRef>
          <a:effectRef idx="2">
            <a:schemeClr val="accent1"/>
          </a:effectRef>
          <a:fontRef idx="minor">
            <a:schemeClr val="lt1"/>
          </a:fontRef>
        </p:style>
        <p:txBody>
          <a:bodyPr vert="horz" anchor="b" anchorCtr="0">
            <a:normAutofit fontScale="92500" lnSpcReduction="2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200" b="0" i="0" u="none" strike="noStrike" kern="1200" cap="none" spc="-100" normalizeH="0" baseline="0" noProof="0" dirty="0" smtClean="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uLnTx/>
                <a:uFillTx/>
                <a:latin typeface="+mj-lt"/>
                <a:ea typeface="+mj-ea"/>
                <a:cs typeface="+mj-cs"/>
              </a:rPr>
              <a:t>Antelope database tables</a:t>
            </a:r>
            <a:endParaRPr kumimoji="0" lang="en-US" sz="4200" b="0" i="0" u="none" strike="noStrike" kern="1200" cap="none" spc="-100" normalizeH="0" baseline="0" noProof="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uLnTx/>
              <a:uFillTx/>
              <a:latin typeface="+mj-lt"/>
              <a:ea typeface="+mj-ea"/>
              <a:cs typeface="+mj-cs"/>
            </a:endParaRPr>
          </a:p>
        </p:txBody>
      </p:sp>
      <p:graphicFrame>
        <p:nvGraphicFramePr>
          <p:cNvPr id="4" name="Diagram 3"/>
          <p:cNvGraphicFramePr/>
          <p:nvPr/>
        </p:nvGraphicFramePr>
        <p:xfrm>
          <a:off x="4343400" y="1295400"/>
          <a:ext cx="3657600" cy="5156200"/>
        </p:xfrm>
        <a:graphic>
          <a:graphicData uri="http://schemas.openxmlformats.org/drawingml/2006/diagram">
            <a:relIds xmlns:dgm="http://schemas.openxmlformats.org/drawingml/2006/diagram" xmlns:r="http://schemas.openxmlformats.org/officeDocument/2006/relationships" r:dm="rId7" r:lo="rId8" r:qs="rId9" r:cs="rId10"/>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tx1"/>
        </a:solidFill>
        <a:effectLst/>
      </p:bgPr>
    </p:bg>
    <p:spTree>
      <p:nvGrpSpPr>
        <p:cNvPr id="1" name=""/>
        <p:cNvGrpSpPr/>
        <p:nvPr/>
      </p:nvGrpSpPr>
      <p:grpSpPr>
        <a:xfrm>
          <a:off x="0" y="0"/>
          <a:ext cx="0" cy="0"/>
          <a:chOff x="0" y="0"/>
          <a:chExt cx="0" cy="0"/>
        </a:xfrm>
      </p:grpSpPr>
      <p:pic>
        <p:nvPicPr>
          <p:cNvPr id="2" name="Content Placeholder 6" descr="DB_antelope.jpg"/>
          <p:cNvPicPr>
            <a:picLocks noChangeAspect="1"/>
          </p:cNvPicPr>
          <p:nvPr/>
        </p:nvPicPr>
        <p:blipFill>
          <a:blip r:embed="rId2"/>
          <a:srcRect l="-12572" r="-12572"/>
          <a:stretch>
            <a:fillRect/>
          </a:stretch>
        </p:blipFill>
        <p:spPr>
          <a:xfrm>
            <a:off x="1650759" y="735541"/>
            <a:ext cx="7258007" cy="6023493"/>
          </a:xfrm>
          <a:prstGeom prst="rect">
            <a:avLst/>
          </a:prstGeom>
        </p:spPr>
      </p:pic>
      <p:sp>
        <p:nvSpPr>
          <p:cNvPr id="3" name="TextBox 2"/>
          <p:cNvSpPr txBox="1"/>
          <p:nvPr/>
        </p:nvSpPr>
        <p:spPr>
          <a:xfrm>
            <a:off x="222487" y="203955"/>
            <a:ext cx="5321157" cy="369332"/>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US" dirty="0" smtClean="0"/>
              <a:t>First part of the database : metadata</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extBox 1"/>
          <p:cNvSpPr txBox="1"/>
          <p:nvPr/>
        </p:nvSpPr>
        <p:spPr>
          <a:xfrm>
            <a:off x="222487" y="203955"/>
            <a:ext cx="5321157" cy="369332"/>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US" dirty="0" smtClean="0"/>
              <a:t>Second  part of the database : data</a:t>
            </a:r>
            <a:endParaRPr lang="en-US" dirty="0"/>
          </a:p>
        </p:txBody>
      </p:sp>
      <p:pic>
        <p:nvPicPr>
          <p:cNvPr id="4" name="Picture 3" descr="Screen shot 2010-08-25 at 1.19.13 PM.png"/>
          <p:cNvPicPr>
            <a:picLocks noChangeAspect="1"/>
          </p:cNvPicPr>
          <p:nvPr/>
        </p:nvPicPr>
        <p:blipFill>
          <a:blip r:embed="rId2"/>
          <a:stretch>
            <a:fillRect/>
          </a:stretch>
        </p:blipFill>
        <p:spPr>
          <a:xfrm>
            <a:off x="1291367" y="791833"/>
            <a:ext cx="7348560" cy="5834396"/>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Outline</a:t>
            </a:r>
            <a:endParaRPr lang="en-US" dirty="0"/>
          </a:p>
        </p:txBody>
      </p:sp>
      <p:sp>
        <p:nvSpPr>
          <p:cNvPr id="7" name="Text Placeholder 6"/>
          <p:cNvSpPr>
            <a:spLocks noGrp="1"/>
          </p:cNvSpPr>
          <p:nvPr>
            <p:ph type="body" idx="1"/>
          </p:nvPr>
        </p:nvSpPr>
        <p:spPr>
          <a:xfrm>
            <a:off x="380999" y="1633535"/>
            <a:ext cx="8342361" cy="4559291"/>
          </a:xfrm>
        </p:spPr>
        <p:txBody>
          <a:bodyPr/>
          <a:lstStyle/>
          <a:p>
            <a:pPr marL="512064" indent="-457200">
              <a:buFont typeface="+mj-lt"/>
              <a:buAutoNum type="arabicPeriod"/>
            </a:pPr>
            <a:r>
              <a:rPr lang="en-US" dirty="0" smtClean="0"/>
              <a:t>Where does data come from? </a:t>
            </a:r>
          </a:p>
          <a:p>
            <a:pPr marL="1280160" lvl="1" indent="-457200">
              <a:buFont typeface="Arial"/>
              <a:buChar char="•"/>
            </a:pPr>
            <a:r>
              <a:rPr lang="en-US" dirty="0" smtClean="0"/>
              <a:t>Formats into mseed</a:t>
            </a:r>
          </a:p>
          <a:p>
            <a:pPr marL="1280160" lvl="1" indent="-457200">
              <a:buFont typeface="Arial"/>
              <a:buChar char="•"/>
            </a:pPr>
            <a:r>
              <a:rPr lang="en-US" dirty="0" smtClean="0"/>
              <a:t>Formats from mseed to</a:t>
            </a:r>
          </a:p>
          <a:p>
            <a:pPr marL="512064" indent="-457200">
              <a:buFont typeface="+mj-lt"/>
              <a:buAutoNum type="arabicPeriod"/>
            </a:pPr>
            <a:r>
              <a:rPr lang="en-US" dirty="0" smtClean="0"/>
              <a:t>Some QC before adding data to database</a:t>
            </a:r>
          </a:p>
          <a:p>
            <a:pPr marL="512064" indent="-457200">
              <a:buFont typeface="+mj-lt"/>
              <a:buAutoNum type="arabicPeriod"/>
            </a:pPr>
            <a:r>
              <a:rPr lang="en-US" dirty="0" smtClean="0"/>
              <a:t>What goes into a antelope database</a:t>
            </a:r>
          </a:p>
          <a:p>
            <a:pPr marL="1280160" lvl="1" indent="-457200">
              <a:buFont typeface="Arial"/>
              <a:buChar char="•"/>
            </a:pPr>
            <a:r>
              <a:rPr lang="en-US" dirty="0" smtClean="0"/>
              <a:t>Data</a:t>
            </a:r>
          </a:p>
          <a:p>
            <a:pPr marL="1280160" lvl="1" indent="-457200">
              <a:buFont typeface="Arial"/>
              <a:buChar char="•"/>
            </a:pPr>
            <a:r>
              <a:rPr lang="en-US" dirty="0" err="1" smtClean="0"/>
              <a:t>Dataless</a:t>
            </a:r>
            <a:endParaRPr lang="en-US" dirty="0" smtClean="0"/>
          </a:p>
          <a:p>
            <a:pPr marL="512064" indent="-457200">
              <a:buFont typeface="+mj-lt"/>
              <a:buAutoNum type="arabicPeriod"/>
            </a:pPr>
            <a:r>
              <a:rPr lang="en-US" dirty="0" smtClean="0"/>
              <a:t>Taking advantage of your database </a:t>
            </a:r>
            <a:endParaRPr lang="en-US" dirty="0" smtClean="0"/>
          </a:p>
          <a:p>
            <a:pPr marL="1280160" lvl="1" indent="-457200">
              <a:buFont typeface="+mj-lt"/>
              <a:buAutoNum type="arabicPeriod"/>
            </a:pPr>
            <a:r>
              <a:rPr lang="en-US" dirty="0" smtClean="0"/>
              <a:t>Data Processing</a:t>
            </a:r>
          </a:p>
          <a:p>
            <a:pPr marL="1280160" lvl="1" indent="-457200">
              <a:buFont typeface="+mj-lt"/>
              <a:buAutoNum type="arabicPeriod"/>
            </a:pPr>
            <a:r>
              <a:rPr lang="en-US" dirty="0" smtClean="0"/>
              <a:t>interfaces</a:t>
            </a:r>
          </a:p>
          <a:p>
            <a:pPr marL="512064" indent="-457200">
              <a:buFont typeface="+mj-lt"/>
              <a:buAutoNum type="arabicPeriod"/>
            </a:pPr>
            <a:endParaRPr lang="en-US" dirty="0" smtClean="0"/>
          </a:p>
          <a:p>
            <a:pPr marL="512064" indent="-457200">
              <a:buFont typeface="+mj-lt"/>
              <a:buAutoNum type="arabicPeriod"/>
            </a:pPr>
            <a:endParaRPr lang="en-US" dirty="0" smtClean="0"/>
          </a:p>
          <a:p>
            <a:pPr marL="512064" indent="-457200">
              <a:buFont typeface="+mj-lt"/>
              <a:buAutoNum type="arabicPeriod"/>
            </a:pPr>
            <a:endParaRPr lang="en-US" dirty="0" smtClean="0"/>
          </a:p>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PROCESSING</a:t>
            </a:r>
            <a:endParaRPr lang="en-US" dirty="0"/>
          </a:p>
        </p:txBody>
      </p:sp>
      <p:sp>
        <p:nvSpPr>
          <p:cNvPr id="3" name="Text Placeholder 2"/>
          <p:cNvSpPr>
            <a:spLocks noGrp="1"/>
          </p:cNvSpPr>
          <p:nvPr>
            <p:ph type="body" idx="1"/>
          </p:nvPr>
        </p:nvSpPr>
        <p:spPr>
          <a:xfrm>
            <a:off x="380999" y="1463145"/>
            <a:ext cx="8509225" cy="4763247"/>
          </a:xfrm>
        </p:spPr>
        <p:txBody>
          <a:bodyPr>
            <a:normAutofit/>
          </a:bodyPr>
          <a:lstStyle/>
          <a:p>
            <a:r>
              <a:rPr lang="en-US" dirty="0" smtClean="0"/>
              <a:t>“– Magnitude estimation</a:t>
            </a:r>
          </a:p>
          <a:p>
            <a:r>
              <a:rPr lang="en-US" dirty="0" smtClean="0"/>
              <a:t>– Moment tensor inversion</a:t>
            </a:r>
          </a:p>
          <a:p>
            <a:r>
              <a:rPr lang="en-US" dirty="0" smtClean="0"/>
              <a:t>– Focal mechanism</a:t>
            </a:r>
          </a:p>
          <a:p>
            <a:r>
              <a:rPr lang="en-US" dirty="0" smtClean="0"/>
              <a:t>– Arrival time refinement using cross-correlation followed by relocation</a:t>
            </a:r>
          </a:p>
          <a:p>
            <a:r>
              <a:rPr lang="en-US" dirty="0" smtClean="0"/>
              <a:t>– Any other type of relocation</a:t>
            </a:r>
          </a:p>
          <a:p>
            <a:r>
              <a:rPr lang="en-US" dirty="0" smtClean="0"/>
              <a:t>– Many other examples (alarms, automatic displays, etc.)</a:t>
            </a:r>
          </a:p>
          <a:p>
            <a:endParaRPr lang="en-US" dirty="0" smtClean="0"/>
          </a:p>
          <a:p>
            <a:r>
              <a:rPr lang="en-US" dirty="0" smtClean="0"/>
              <a:t>• Many programs have been written to do specific event-driven tasks, such </a:t>
            </a:r>
            <a:r>
              <a:rPr lang="en-US" dirty="0" smtClean="0"/>
              <a:t>as  </a:t>
            </a:r>
            <a:r>
              <a:rPr lang="en-US" b="1" dirty="0" err="1" smtClean="0"/>
              <a:t>orbmag</a:t>
            </a:r>
            <a:r>
              <a:rPr lang="en-US" b="1" dirty="0" smtClean="0"/>
              <a:t>, </a:t>
            </a:r>
            <a:r>
              <a:rPr lang="en-US" b="1" dirty="0" err="1" smtClean="0"/>
              <a:t>dbml</a:t>
            </a:r>
            <a:r>
              <a:rPr lang="en-US" b="1" dirty="0" smtClean="0"/>
              <a:t>, </a:t>
            </a:r>
            <a:r>
              <a:rPr lang="en-US" b="1" dirty="0" err="1" smtClean="0"/>
              <a:t>orbampmag</a:t>
            </a:r>
            <a:r>
              <a:rPr lang="en-US" b="1" dirty="0" smtClean="0"/>
              <a:t>, </a:t>
            </a:r>
            <a:r>
              <a:rPr lang="en-US" b="1" dirty="0" err="1" smtClean="0"/>
              <a:t>dbampmag</a:t>
            </a:r>
            <a:r>
              <a:rPr lang="en-US" b="1" dirty="0" smtClean="0"/>
              <a:t>, </a:t>
            </a:r>
            <a:r>
              <a:rPr lang="en-US" b="1" dirty="0" err="1" smtClean="0"/>
              <a:t>orbgenloc</a:t>
            </a:r>
            <a:r>
              <a:rPr lang="en-US" b="1" dirty="0" smtClean="0"/>
              <a:t>, </a:t>
            </a:r>
            <a:r>
              <a:rPr lang="en-US" b="1" dirty="0" err="1" smtClean="0"/>
              <a:t>dbgme</a:t>
            </a:r>
            <a:r>
              <a:rPr lang="en-US" b="1" dirty="0" smtClean="0"/>
              <a:t> </a:t>
            </a:r>
            <a:r>
              <a:rPr lang="en-US" b="1" dirty="0" smtClean="0"/>
              <a:t>and </a:t>
            </a:r>
            <a:r>
              <a:rPr lang="en-US" b="1" dirty="0" err="1" smtClean="0"/>
              <a:t>orb_quake_alarm</a:t>
            </a:r>
            <a:r>
              <a:rPr lang="en-US" b="1" dirty="0" smtClean="0"/>
              <a:t>.” (From </a:t>
            </a:r>
            <a:r>
              <a:rPr lang="en-US" b="1" dirty="0" smtClean="0"/>
              <a:t>BRTT)</a:t>
            </a:r>
          </a:p>
          <a:p>
            <a:endParaRPr lang="en-US" b="1" dirty="0" smtClean="0"/>
          </a:p>
          <a:p>
            <a:r>
              <a:rPr lang="en-US" b="1" dirty="0" smtClean="0"/>
              <a:t>And many of them have their application for stand-alone datasets</a:t>
            </a:r>
            <a:endParaRPr lang="en-US" b="1" dirty="0" smtClean="0"/>
          </a:p>
        </p:txBody>
      </p:sp>
      <p:pic>
        <p:nvPicPr>
          <p:cNvPr id="4" name="Picture 3" descr="Screen shot 2010-08-25 at 1.35.39 PM.png"/>
          <p:cNvPicPr>
            <a:picLocks noChangeAspect="1"/>
          </p:cNvPicPr>
          <p:nvPr/>
        </p:nvPicPr>
        <p:blipFill>
          <a:blip r:embed="rId2"/>
          <a:stretch>
            <a:fillRect/>
          </a:stretch>
        </p:blipFill>
        <p:spPr>
          <a:xfrm>
            <a:off x="5538046" y="6163423"/>
            <a:ext cx="3179519" cy="466718"/>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to do? </a:t>
            </a:r>
            <a:endParaRPr lang="en-US" dirty="0"/>
          </a:p>
        </p:txBody>
      </p:sp>
      <p:sp>
        <p:nvSpPr>
          <p:cNvPr id="3" name="Text Placeholder 2"/>
          <p:cNvSpPr>
            <a:spLocks noGrp="1"/>
          </p:cNvSpPr>
          <p:nvPr>
            <p:ph sz="half" idx="1"/>
          </p:nvPr>
        </p:nvSpPr>
        <p:spPr>
          <a:xfrm>
            <a:off x="457199" y="1722437"/>
            <a:ext cx="8433025" cy="4525963"/>
          </a:xfrm>
        </p:spPr>
        <p:txBody>
          <a:bodyPr>
            <a:normAutofit fontScale="92500" lnSpcReduction="10000"/>
          </a:bodyPr>
          <a:lstStyle/>
          <a:p>
            <a:pPr lvl="0"/>
            <a:r>
              <a:rPr lang="en-US" dirty="0" smtClean="0"/>
              <a:t>Generate database</a:t>
            </a:r>
          </a:p>
          <a:p>
            <a:pPr lvl="0"/>
            <a:r>
              <a:rPr lang="en-US" dirty="0" smtClean="0"/>
              <a:t>Run </a:t>
            </a:r>
            <a:r>
              <a:rPr lang="en-US" dirty="0" err="1" smtClean="0"/>
              <a:t>dbdetect</a:t>
            </a:r>
            <a:r>
              <a:rPr lang="en-US" dirty="0" smtClean="0"/>
              <a:t> to execute STA/LTA detectors on the waveforms</a:t>
            </a:r>
          </a:p>
          <a:p>
            <a:pPr lvl="0"/>
            <a:r>
              <a:rPr lang="en-US" dirty="0" smtClean="0"/>
              <a:t>Run </a:t>
            </a:r>
            <a:r>
              <a:rPr lang="en-US" dirty="0" err="1" smtClean="0"/>
              <a:t>ttgrid</a:t>
            </a:r>
            <a:r>
              <a:rPr lang="en-US" dirty="0" smtClean="0"/>
              <a:t> to make a grid file</a:t>
            </a:r>
          </a:p>
          <a:p>
            <a:pPr lvl="0"/>
            <a:r>
              <a:rPr lang="en-US" dirty="0" smtClean="0"/>
              <a:t>Run </a:t>
            </a:r>
            <a:r>
              <a:rPr lang="en-US" dirty="0" err="1" smtClean="0"/>
              <a:t>dbgrassoc</a:t>
            </a:r>
            <a:r>
              <a:rPr lang="en-US" dirty="0" smtClean="0"/>
              <a:t> to produce origin and event tables</a:t>
            </a:r>
          </a:p>
          <a:p>
            <a:pPr lvl="0"/>
            <a:r>
              <a:rPr lang="en-US" dirty="0" smtClean="0"/>
              <a:t>Run dbloc2 on the database to modify picks and calculate earthquake locations</a:t>
            </a:r>
          </a:p>
          <a:p>
            <a:pPr lvl="0"/>
            <a:r>
              <a:rPr lang="en-US" i="1" dirty="0" smtClean="0"/>
              <a:t>Calculate magnitude, associate events, etc</a:t>
            </a:r>
            <a:endParaRPr lang="en-US" dirty="0" smtClean="0"/>
          </a:p>
          <a:p>
            <a:pPr lvl="0"/>
            <a:r>
              <a:rPr lang="en-US" i="1" dirty="0" smtClean="0"/>
              <a:t>Convert to other formats, </a:t>
            </a:r>
          </a:p>
          <a:p>
            <a:pPr lvl="0"/>
            <a:r>
              <a:rPr lang="en-US" i="1" dirty="0" smtClean="0"/>
              <a:t>Identify noise </a:t>
            </a:r>
            <a:r>
              <a:rPr lang="en-US" i="1" dirty="0" err="1" smtClean="0"/>
              <a:t>levels(dbnoise</a:t>
            </a:r>
            <a:r>
              <a:rPr lang="en-US" i="1" dirty="0" smtClean="0"/>
              <a:t>, </a:t>
            </a:r>
            <a:r>
              <a:rPr lang="en-US" i="1" dirty="0" err="1" smtClean="0"/>
              <a:t>dbwfmeas</a:t>
            </a:r>
            <a:r>
              <a:rPr lang="en-US" i="1" dirty="0" smtClean="0"/>
              <a:t>)</a:t>
            </a:r>
            <a:endParaRPr lang="en-US" dirty="0" smtClean="0"/>
          </a:p>
          <a:p>
            <a:pPr lvl="0"/>
            <a:r>
              <a:rPr lang="en-US" i="1" dirty="0" smtClean="0"/>
              <a:t>Have fun with it! (but don’t mess it up ;)</a:t>
            </a:r>
            <a:endParaRPr lang="en-US" dirty="0" smtClean="0"/>
          </a:p>
          <a:p>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 name="Text Placeholder 9"/>
          <p:cNvSpPr>
            <a:spLocks noGrp="1"/>
          </p:cNvSpPr>
          <p:nvPr>
            <p:ph type="body" sz="half" idx="2"/>
          </p:nvPr>
        </p:nvSpPr>
        <p:spPr>
          <a:xfrm>
            <a:off x="287376" y="5951787"/>
            <a:ext cx="8723360" cy="859857"/>
          </a:xfrm>
        </p:spPr>
        <p:style>
          <a:lnRef idx="1">
            <a:schemeClr val="accent1"/>
          </a:lnRef>
          <a:fillRef idx="3">
            <a:schemeClr val="accent1"/>
          </a:fillRef>
          <a:effectRef idx="2">
            <a:schemeClr val="accent1"/>
          </a:effectRef>
          <a:fontRef idx="minor">
            <a:schemeClr val="lt1"/>
          </a:fontRef>
        </p:style>
        <p:txBody>
          <a:bodyPr>
            <a:noAutofit/>
          </a:bodyPr>
          <a:lstStyle/>
          <a:p>
            <a:r>
              <a:rPr lang="en-US" sz="2400" i="1" dirty="0" smtClean="0"/>
              <a:t>“</a:t>
            </a:r>
            <a:r>
              <a:rPr lang="en-US" sz="2400" i="1" dirty="0" err="1" smtClean="0"/>
              <a:t>dbdetect</a:t>
            </a:r>
            <a:r>
              <a:rPr lang="en-US" sz="2400" i="1" dirty="0" smtClean="0"/>
              <a:t> runs STA/LTA algorithm on seismic data to determine the arrival times of seismic energy. </a:t>
            </a:r>
            <a:endParaRPr lang="en-US" sz="2400" dirty="0"/>
          </a:p>
        </p:txBody>
      </p:sp>
      <p:pic>
        <p:nvPicPr>
          <p:cNvPr id="7" name="Picture 6" descr="Screen shot 2010-08-24 at 1.37.02 PM.png"/>
          <p:cNvPicPr>
            <a:picLocks noChangeAspect="1"/>
          </p:cNvPicPr>
          <p:nvPr/>
        </p:nvPicPr>
        <p:blipFill>
          <a:blip r:embed="rId2"/>
          <a:stretch>
            <a:fillRect/>
          </a:stretch>
        </p:blipFill>
        <p:spPr>
          <a:xfrm>
            <a:off x="0" y="62251"/>
            <a:ext cx="9144000" cy="5805149"/>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Placeholder 4" descr="Screen shot 2010-08-24 at 5.18.40 PM.png"/>
          <p:cNvPicPr>
            <a:picLocks noGrp="1" noChangeAspect="1"/>
          </p:cNvPicPr>
          <p:nvPr>
            <p:ph type="pic" idx="1"/>
          </p:nvPr>
        </p:nvPicPr>
        <p:blipFill>
          <a:blip r:embed="rId2"/>
          <a:srcRect l="-4551" r="-4551"/>
          <a:stretch>
            <a:fillRect/>
          </a:stretch>
        </p:blipFill>
        <p:spPr>
          <a:xfrm>
            <a:off x="1138236" y="227323"/>
            <a:ext cx="7529501" cy="5633043"/>
          </a:xfrm>
        </p:spPr>
      </p:pic>
      <p:sp>
        <p:nvSpPr>
          <p:cNvPr id="4" name="Text Placeholder 3"/>
          <p:cNvSpPr>
            <a:spLocks noGrp="1"/>
          </p:cNvSpPr>
          <p:nvPr>
            <p:ph type="body" sz="half" idx="2"/>
          </p:nvPr>
        </p:nvSpPr>
        <p:spPr/>
        <p:style>
          <a:lnRef idx="1">
            <a:schemeClr val="accent1"/>
          </a:lnRef>
          <a:fillRef idx="3">
            <a:schemeClr val="accent1"/>
          </a:fillRef>
          <a:effectRef idx="2">
            <a:schemeClr val="accent1"/>
          </a:effectRef>
          <a:fontRef idx="minor">
            <a:schemeClr val="lt1"/>
          </a:fontRef>
        </p:style>
        <p:txBody>
          <a:bodyPr>
            <a:normAutofit/>
          </a:bodyPr>
          <a:lstStyle/>
          <a:p>
            <a:pPr lvl="0"/>
            <a:r>
              <a:rPr lang="en-US" sz="2400" b="1" dirty="0" err="1" smtClean="0"/>
              <a:t>Ttgrid</a:t>
            </a:r>
            <a:r>
              <a:rPr lang="en-US" sz="2400" b="1" dirty="0" smtClean="0"/>
              <a:t> -compute a travel time grid file</a:t>
            </a:r>
          </a:p>
          <a:p>
            <a:endParaRPr lang="en-US" sz="2400" b="1"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Placeholder 4" descr="Screen shot 2010-08-24 at 6.28.47 PM.png"/>
          <p:cNvPicPr>
            <a:picLocks noGrp="1" noChangeAspect="1"/>
          </p:cNvPicPr>
          <p:nvPr>
            <p:ph type="pic" idx="1"/>
          </p:nvPr>
        </p:nvPicPr>
        <p:blipFill>
          <a:blip r:embed="rId2"/>
          <a:srcRect l="-22556" r="-22556"/>
          <a:stretch>
            <a:fillRect/>
          </a:stretch>
        </p:blipFill>
        <p:spPr>
          <a:xfrm>
            <a:off x="1138236" y="139060"/>
            <a:ext cx="7647479" cy="5721306"/>
          </a:xfrm>
        </p:spPr>
      </p:pic>
      <p:sp>
        <p:nvSpPr>
          <p:cNvPr id="4" name="Text Placeholder 3"/>
          <p:cNvSpPr>
            <a:spLocks noGrp="1"/>
          </p:cNvSpPr>
          <p:nvPr>
            <p:ph type="body" sz="half" idx="2"/>
          </p:nvPr>
        </p:nvSpPr>
        <p:spPr>
          <a:xfrm>
            <a:off x="0" y="5867400"/>
            <a:ext cx="9144000" cy="990600"/>
          </a:xfrm>
        </p:spPr>
        <p:style>
          <a:lnRef idx="1">
            <a:schemeClr val="accent1"/>
          </a:lnRef>
          <a:fillRef idx="3">
            <a:schemeClr val="accent1"/>
          </a:fillRef>
          <a:effectRef idx="2">
            <a:schemeClr val="accent1"/>
          </a:effectRef>
          <a:fontRef idx="minor">
            <a:schemeClr val="lt1"/>
          </a:fontRef>
        </p:style>
        <p:txBody>
          <a:bodyPr>
            <a:noAutofit/>
          </a:bodyPr>
          <a:lstStyle/>
          <a:p>
            <a:pPr lvl="0"/>
            <a:r>
              <a:rPr lang="en-US" sz="2400" dirty="0" err="1" smtClean="0"/>
              <a:t>Dbgrassoc</a:t>
            </a:r>
            <a:r>
              <a:rPr lang="en-US" sz="2400" dirty="0" smtClean="0"/>
              <a:t> </a:t>
            </a:r>
            <a:r>
              <a:rPr lang="en-US" sz="2400" i="1" dirty="0" smtClean="0"/>
              <a:t>spatial grid search based </a:t>
            </a:r>
            <a:r>
              <a:rPr lang="en-US" sz="2400" i="1" dirty="0" err="1" smtClean="0"/>
              <a:t>associator</a:t>
            </a:r>
            <a:r>
              <a:rPr lang="en-US" sz="2400" i="1" dirty="0" smtClean="0"/>
              <a:t>/locator </a:t>
            </a:r>
            <a:r>
              <a:rPr lang="en-US" sz="2400" i="1" dirty="0" err="1" smtClean="0"/>
              <a:t>dbgrassoc</a:t>
            </a:r>
            <a:r>
              <a:rPr lang="en-US" sz="2400" i="1" dirty="0" smtClean="0"/>
              <a:t> is the </a:t>
            </a:r>
            <a:r>
              <a:rPr lang="en-US" sz="2400" i="1" dirty="0" err="1" smtClean="0"/>
              <a:t>Datascope</a:t>
            </a:r>
            <a:r>
              <a:rPr lang="en-US" sz="2400" i="1" dirty="0" smtClean="0"/>
              <a:t> equivalent of  </a:t>
            </a:r>
            <a:r>
              <a:rPr lang="en-US" sz="2400" i="1" dirty="0" err="1" smtClean="0"/>
              <a:t>orbassoc</a:t>
            </a:r>
            <a:r>
              <a:rPr lang="en-US" sz="2400" dirty="0" smtClean="0"/>
              <a:t> </a:t>
            </a:r>
            <a:endParaRPr lang="en-US" sz="24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 Placeholder 3"/>
          <p:cNvSpPr>
            <a:spLocks noGrp="1"/>
          </p:cNvSpPr>
          <p:nvPr>
            <p:ph type="body" sz="half" idx="4294967295"/>
          </p:nvPr>
        </p:nvSpPr>
        <p:spPr>
          <a:xfrm>
            <a:off x="0" y="5867400"/>
            <a:ext cx="9144000" cy="990600"/>
          </a:xfrm>
        </p:spPr>
        <p:style>
          <a:lnRef idx="1">
            <a:schemeClr val="accent1"/>
          </a:lnRef>
          <a:fillRef idx="3">
            <a:schemeClr val="accent1"/>
          </a:fillRef>
          <a:effectRef idx="2">
            <a:schemeClr val="accent1"/>
          </a:effectRef>
          <a:fontRef idx="minor">
            <a:schemeClr val="lt1"/>
          </a:fontRef>
        </p:style>
        <p:txBody>
          <a:bodyPr>
            <a:normAutofit fontScale="32500" lnSpcReduction="20000"/>
          </a:bodyPr>
          <a:lstStyle/>
          <a:p>
            <a:pPr lvl="0"/>
            <a:r>
              <a:rPr lang="en-US" dirty="0" smtClean="0"/>
              <a:t>dbloc2 - interactive hypocenter location</a:t>
            </a:r>
          </a:p>
          <a:p>
            <a:r>
              <a:rPr lang="en-US" dirty="0" smtClean="0"/>
              <a:t> </a:t>
            </a:r>
          </a:p>
          <a:p>
            <a:r>
              <a:rPr lang="en-US" i="1" dirty="0" smtClean="0"/>
              <a:t>dbloc2  is  a  collection  of  several  programs  which  run     together  under  the  control  of a </a:t>
            </a:r>
            <a:r>
              <a:rPr lang="en-US" i="1" dirty="0" err="1" smtClean="0"/>
              <a:t>perl</a:t>
            </a:r>
            <a:r>
              <a:rPr lang="en-US" i="1" dirty="0" smtClean="0"/>
              <a:t> script, dbloc2.  It      facilitates the  location  of  hypocenters  from  previously      picked trace data, while allowing interaction with the location program and the ability to edit arrival picks.  It  can also  attempt  to  associate  groups  of arrivals with other catalogs, for instance the PDE or REB catalogs</a:t>
            </a:r>
            <a:endParaRPr lang="en-US" dirty="0" smtClean="0"/>
          </a:p>
          <a:p>
            <a:endParaRPr lang="en-US" dirty="0"/>
          </a:p>
        </p:txBody>
      </p:sp>
      <p:pic>
        <p:nvPicPr>
          <p:cNvPr id="5" name="Picture Placeholder 4" descr="Screen shot 2010-08-25 at 9.52.52 AM.png"/>
          <p:cNvPicPr>
            <a:picLocks noGrp="1" noChangeAspect="1"/>
          </p:cNvPicPr>
          <p:nvPr>
            <p:ph type="pic" idx="4294967295"/>
          </p:nvPr>
        </p:nvPicPr>
        <p:blipFill>
          <a:blip r:embed="rId2"/>
          <a:srcRect l="-4243" r="-4243"/>
          <a:stretch>
            <a:fillRect/>
          </a:stretch>
        </p:blipFill>
        <p:spPr>
          <a:xfrm>
            <a:off x="1595438" y="120650"/>
            <a:ext cx="7548562" cy="5646738"/>
          </a:xfr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ANTELOPE ESTABLISHED INTERFACES</a:t>
            </a:r>
            <a:endParaRPr lang="en-US" dirty="0"/>
          </a:p>
        </p:txBody>
      </p:sp>
      <p:sp>
        <p:nvSpPr>
          <p:cNvPr id="3" name="Text Placeholder 2"/>
          <p:cNvSpPr>
            <a:spLocks noGrp="1"/>
          </p:cNvSpPr>
          <p:nvPr>
            <p:ph type="body" idx="1"/>
          </p:nvPr>
        </p:nvSpPr>
        <p:spPr>
          <a:xfrm>
            <a:off x="380999" y="1633536"/>
            <a:ext cx="5907315" cy="4128578"/>
          </a:xfrm>
        </p:spPr>
        <p:txBody>
          <a:bodyPr/>
          <a:lstStyle/>
          <a:p>
            <a:pPr marL="512064" indent="-457200">
              <a:buFont typeface="+mj-lt"/>
              <a:buAutoNum type="arabicPeriod"/>
            </a:pPr>
            <a:r>
              <a:rPr lang="en-US" dirty="0" smtClean="0"/>
              <a:t>COMMAND LINE</a:t>
            </a:r>
          </a:p>
          <a:p>
            <a:pPr marL="512064" indent="-457200">
              <a:buFont typeface="+mj-lt"/>
              <a:buAutoNum type="arabicPeriod"/>
            </a:pPr>
            <a:r>
              <a:rPr lang="en-US" dirty="0" smtClean="0"/>
              <a:t>C</a:t>
            </a:r>
          </a:p>
          <a:p>
            <a:pPr marL="512064" indent="-457200">
              <a:buFont typeface="+mj-lt"/>
              <a:buAutoNum type="arabicPeriod"/>
            </a:pPr>
            <a:r>
              <a:rPr lang="en-US" dirty="0" smtClean="0"/>
              <a:t>FORTRAN</a:t>
            </a:r>
          </a:p>
          <a:p>
            <a:pPr marL="512064" indent="-457200">
              <a:buFont typeface="+mj-lt"/>
              <a:buAutoNum type="arabicPeriod"/>
            </a:pPr>
            <a:r>
              <a:rPr lang="en-US" dirty="0" smtClean="0"/>
              <a:t>PERL</a:t>
            </a:r>
          </a:p>
          <a:p>
            <a:pPr marL="512064" indent="-457200">
              <a:buFont typeface="+mj-lt"/>
              <a:buAutoNum type="arabicPeriod"/>
            </a:pPr>
            <a:r>
              <a:rPr lang="en-US" dirty="0" smtClean="0"/>
              <a:t>TCL/TL</a:t>
            </a:r>
          </a:p>
          <a:p>
            <a:pPr marL="512064" indent="-457200">
              <a:buFont typeface="+mj-lt"/>
              <a:buAutoNum type="arabicPeriod"/>
            </a:pPr>
            <a:endParaRPr lang="en-US" dirty="0" smtClean="0"/>
          </a:p>
          <a:p>
            <a:pPr marL="512064" indent="-457200"/>
            <a:r>
              <a:rPr lang="en-US" dirty="0" smtClean="0"/>
              <a:t>CONTRIBUTED</a:t>
            </a:r>
          </a:p>
          <a:p>
            <a:pPr marL="512064" indent="-457200">
              <a:buFont typeface="+mj-lt"/>
              <a:buAutoNum type="arabicPeriod"/>
            </a:pPr>
            <a:r>
              <a:rPr lang="en-US" dirty="0" smtClean="0"/>
              <a:t>PHP</a:t>
            </a:r>
          </a:p>
          <a:p>
            <a:pPr marL="512064" indent="-457200">
              <a:buFont typeface="+mj-lt"/>
              <a:buAutoNum type="arabicPeriod"/>
            </a:pPr>
            <a:r>
              <a:rPr lang="en-US" dirty="0" smtClean="0"/>
              <a:t>PYTHON</a:t>
            </a:r>
          </a:p>
          <a:p>
            <a:pPr marL="512064" indent="-457200">
              <a:buFont typeface="+mj-lt"/>
              <a:buAutoNum type="arabicPeriod"/>
            </a:pPr>
            <a:r>
              <a:rPr lang="en-US" dirty="0" smtClean="0"/>
              <a:t>MATLAB</a:t>
            </a:r>
          </a:p>
          <a:p>
            <a:pPr marL="512064" indent="-457200">
              <a:buFont typeface="+mj-lt"/>
              <a:buAutoNum type="arabicPeriod"/>
            </a:pPr>
            <a:r>
              <a:rPr lang="en-US" dirty="0" smtClean="0"/>
              <a:t>JAVA</a:t>
            </a: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Placeholder 4" descr="Screen shot 2010-08-25 at 3.46.10 PM.png"/>
          <p:cNvPicPr>
            <a:picLocks noGrp="1" noChangeAspect="1"/>
          </p:cNvPicPr>
          <p:nvPr>
            <p:ph type="pic" idx="1"/>
          </p:nvPr>
        </p:nvPicPr>
        <p:blipFill>
          <a:blip r:embed="rId2"/>
          <a:srcRect l="-17511" r="-17511"/>
          <a:stretch>
            <a:fillRect/>
          </a:stretch>
        </p:blipFill>
        <p:spPr/>
      </p:pic>
      <p:sp>
        <p:nvSpPr>
          <p:cNvPr id="4" name="Text Placeholder 3"/>
          <p:cNvSpPr>
            <a:spLocks noGrp="1"/>
          </p:cNvSpPr>
          <p:nvPr>
            <p:ph type="body" sz="half" idx="2"/>
          </p:nvPr>
        </p:nvSpPr>
        <p:spPr/>
        <p:style>
          <a:lnRef idx="1">
            <a:schemeClr val="accent1"/>
          </a:lnRef>
          <a:fillRef idx="3">
            <a:schemeClr val="accent1"/>
          </a:fillRef>
          <a:effectRef idx="2">
            <a:schemeClr val="accent1"/>
          </a:effectRef>
          <a:fontRef idx="minor">
            <a:schemeClr val="lt1"/>
          </a:fontRef>
        </p:style>
        <p:txBody>
          <a:bodyPr>
            <a:normAutofit/>
          </a:bodyPr>
          <a:lstStyle/>
          <a:p>
            <a:r>
              <a:rPr lang="en-US" sz="3600" dirty="0" smtClean="0"/>
              <a:t>TIME TO PLAY</a:t>
            </a:r>
            <a:endParaRPr lang="en-US" sz="36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342900" y="1317385"/>
            <a:ext cx="8249658" cy="650797"/>
          </a:xfrm>
        </p:spPr>
        <p:txBody>
          <a:bodyPr>
            <a:normAutofit fontScale="92500" lnSpcReduction="20000"/>
          </a:bodyPr>
          <a:lstStyle/>
          <a:p>
            <a:r>
              <a:rPr lang="en-US" dirty="0" smtClean="0"/>
              <a:t>Efforts from multiple institutions and researchers around the globe</a:t>
            </a:r>
          </a:p>
          <a:p>
            <a:r>
              <a:rPr lang="en-US" dirty="0" smtClean="0"/>
              <a:t>	</a:t>
            </a:r>
            <a:endParaRPr lang="en-US" dirty="0"/>
          </a:p>
        </p:txBody>
      </p:sp>
      <p:sp>
        <p:nvSpPr>
          <p:cNvPr id="9" name="Rectangle 3"/>
          <p:cNvSpPr txBox="1">
            <a:spLocks noChangeArrowheads="1"/>
          </p:cNvSpPr>
          <p:nvPr/>
        </p:nvSpPr>
        <p:spPr bwMode="auto">
          <a:xfrm>
            <a:off x="164664" y="1826872"/>
            <a:ext cx="2725158" cy="3713163"/>
          </a:xfrm>
          <a:prstGeom prst="rect">
            <a:avLst/>
          </a:prstGeom>
          <a:noFill/>
          <a:ln w="9525">
            <a:solidFill>
              <a:schemeClr val="accent6">
                <a:lumMod val="20000"/>
                <a:lumOff val="80000"/>
              </a:schemeClr>
            </a:solidFill>
            <a:miter lim="800000"/>
            <a:headEnd/>
            <a:tailEnd/>
          </a:ln>
          <a:effectLst/>
        </p:spPr>
        <p:txBody>
          <a:bodyPr vert="horz" wrap="square" lIns="91440" tIns="45720" rIns="91440" bIns="45720" numCol="1" anchor="t" anchorCtr="0" compatLnSpc="1">
            <a:prstTxWarp prst="textNoShape">
              <a:avLst/>
            </a:prstTxWarp>
          </a:bodyPr>
          <a:lstStyle/>
          <a:p>
            <a:pPr marL="519113" marR="0" lvl="1" indent="-236538" algn="l" defTabSz="914400" rtl="0" eaLnBrk="1" fontAlgn="base" latinLnBrk="0" hangingPunct="1">
              <a:lnSpc>
                <a:spcPct val="100000"/>
              </a:lnSpc>
              <a:spcBef>
                <a:spcPct val="20000"/>
              </a:spcBef>
              <a:spcAft>
                <a:spcPct val="0"/>
              </a:spcAft>
              <a:buClr>
                <a:schemeClr val="accent2"/>
              </a:buClr>
              <a:buSzTx/>
              <a:buFont typeface="Wingdings" charset="2"/>
              <a:buNone/>
              <a:tabLst/>
              <a:defRPr/>
            </a:pPr>
            <a:r>
              <a:rPr kumimoji="0" lang="en-US" sz="1600" b="0" i="0" u="sng" strike="noStrike" kern="0" cap="none" spc="0" normalizeH="0" baseline="0" noProof="0" dirty="0" smtClean="0">
                <a:ln>
                  <a:noFill/>
                </a:ln>
                <a:solidFill>
                  <a:schemeClr val="bg1">
                    <a:lumMod val="95000"/>
                    <a:lumOff val="5000"/>
                  </a:schemeClr>
                </a:solidFill>
                <a:effectLst/>
                <a:uLnTx/>
                <a:uFillTx/>
                <a:latin typeface="Times" charset="0"/>
                <a:ea typeface="ＭＳ Ｐゴシック" charset="-128"/>
              </a:rPr>
              <a:t>GSN - Permanent Stations</a:t>
            </a:r>
          </a:p>
          <a:p>
            <a:pPr marL="519113" marR="0" lvl="1" indent="-236538" algn="l" defTabSz="914400" rtl="0" eaLnBrk="1" fontAlgn="base" latinLnBrk="0" hangingPunct="1">
              <a:lnSpc>
                <a:spcPct val="30000"/>
              </a:lnSpc>
              <a:spcBef>
                <a:spcPct val="20000"/>
              </a:spcBef>
              <a:spcAft>
                <a:spcPct val="0"/>
              </a:spcAft>
              <a:buClr>
                <a:schemeClr val="accent2"/>
              </a:buClr>
              <a:buSzTx/>
              <a:buFont typeface="Wingdings" charset="2"/>
              <a:buNone/>
              <a:tabLst/>
              <a:defRPr/>
            </a:pPr>
            <a:endParaRPr kumimoji="0" lang="en-US" sz="1600" b="0" i="0" u="none" strike="noStrike" kern="0" cap="none" spc="0" normalizeH="0" baseline="0" noProof="0" dirty="0" smtClean="0">
              <a:ln>
                <a:noFill/>
              </a:ln>
              <a:solidFill>
                <a:schemeClr val="tx1"/>
              </a:solidFill>
              <a:effectLst/>
              <a:uLnTx/>
              <a:uFillTx/>
              <a:latin typeface="Times" charset="0"/>
              <a:ea typeface="ＭＳ Ｐゴシック" charset="-128"/>
            </a:endParaRPr>
          </a:p>
          <a:p>
            <a:pPr marL="168275" marR="0" lvl="0" indent="-168275" algn="l" defTabSz="914400" rtl="0" eaLnBrk="1" fontAlgn="base" latinLnBrk="0" hangingPunct="1">
              <a:lnSpc>
                <a:spcPct val="100000"/>
              </a:lnSpc>
              <a:spcBef>
                <a:spcPct val="20000"/>
              </a:spcBef>
              <a:spcAft>
                <a:spcPct val="0"/>
              </a:spcAft>
              <a:buClr>
                <a:schemeClr val="accent1"/>
              </a:buClr>
              <a:buSzTx/>
              <a:buFont typeface="Times" charset="0"/>
              <a:buNone/>
              <a:tabLst/>
              <a:defRPr/>
            </a:pPr>
            <a:r>
              <a:rPr kumimoji="0" lang="en-US" sz="1600" b="0" i="0" u="none" strike="noStrike" kern="0" cap="none" spc="0" normalizeH="0" baseline="0" noProof="0" dirty="0" smtClean="0">
                <a:ln>
                  <a:noFill/>
                </a:ln>
                <a:solidFill>
                  <a:schemeClr val="tx1"/>
                </a:solidFill>
                <a:effectLst/>
                <a:uLnTx/>
                <a:uFillTx/>
                <a:latin typeface="Times" charset="0"/>
                <a:ea typeface="+mn-ea"/>
                <a:cs typeface="+mn-cs"/>
              </a:rPr>
              <a:t>        Community resource</a:t>
            </a:r>
          </a:p>
          <a:p>
            <a:pPr marL="168275" marR="0" lvl="0" indent="-168275" algn="l" defTabSz="914400" rtl="0" eaLnBrk="1" fontAlgn="base" latinLnBrk="0" hangingPunct="1">
              <a:lnSpc>
                <a:spcPct val="100000"/>
              </a:lnSpc>
              <a:spcBef>
                <a:spcPct val="20000"/>
              </a:spcBef>
              <a:spcAft>
                <a:spcPct val="0"/>
              </a:spcAft>
              <a:buClr>
                <a:schemeClr val="accent1"/>
              </a:buClr>
              <a:buSzTx/>
              <a:buFont typeface="Times" charset="0"/>
              <a:buNone/>
              <a:tabLst/>
              <a:defRPr/>
            </a:pPr>
            <a:endParaRPr kumimoji="0" lang="en-US" sz="1600" b="0" i="0" u="none" strike="noStrike" kern="0" cap="none" spc="0" normalizeH="0" baseline="0" noProof="0" dirty="0" smtClean="0">
              <a:ln>
                <a:noFill/>
              </a:ln>
              <a:solidFill>
                <a:schemeClr val="tx1"/>
              </a:solidFill>
              <a:effectLst/>
              <a:uLnTx/>
              <a:uFillTx/>
              <a:latin typeface="Times" charset="0"/>
              <a:ea typeface="+mn-ea"/>
              <a:cs typeface="+mn-cs"/>
            </a:endParaRPr>
          </a:p>
          <a:p>
            <a:pPr marL="168275" marR="0" lvl="0" indent="-168275" algn="l" defTabSz="914400" rtl="0" eaLnBrk="1" fontAlgn="base" latinLnBrk="0" hangingPunct="1">
              <a:lnSpc>
                <a:spcPct val="100000"/>
              </a:lnSpc>
              <a:spcBef>
                <a:spcPct val="20000"/>
              </a:spcBef>
              <a:spcAft>
                <a:spcPct val="0"/>
              </a:spcAft>
              <a:buClr>
                <a:schemeClr val="accent1"/>
              </a:buClr>
              <a:buSzTx/>
              <a:buFont typeface="Times" charset="0"/>
              <a:buChar char="•"/>
              <a:tabLst/>
              <a:defRPr/>
            </a:pPr>
            <a:r>
              <a:rPr kumimoji="0" lang="en-US" sz="1600" b="0" i="0" u="none" strike="noStrike" kern="0" cap="none" spc="0" normalizeH="0" baseline="0" noProof="0" dirty="0" smtClean="0">
                <a:ln>
                  <a:noFill/>
                </a:ln>
                <a:solidFill>
                  <a:schemeClr val="tx1"/>
                </a:solidFill>
                <a:effectLst/>
                <a:uLnTx/>
                <a:uFillTx/>
                <a:latin typeface="Times" charset="0"/>
                <a:ea typeface="+mn-ea"/>
                <a:cs typeface="+mn-cs"/>
              </a:rPr>
              <a:t>Continuous &amp; complete data</a:t>
            </a:r>
          </a:p>
          <a:p>
            <a:pPr marL="168275" marR="0" lvl="0" indent="-168275" algn="l" defTabSz="914400" rtl="0" eaLnBrk="1" fontAlgn="base" latinLnBrk="0" hangingPunct="1">
              <a:lnSpc>
                <a:spcPct val="100000"/>
              </a:lnSpc>
              <a:spcBef>
                <a:spcPct val="20000"/>
              </a:spcBef>
              <a:spcAft>
                <a:spcPct val="0"/>
              </a:spcAft>
              <a:buClr>
                <a:schemeClr val="accent1"/>
              </a:buClr>
              <a:buSzTx/>
              <a:buFont typeface="Times" charset="0"/>
              <a:buChar char="•"/>
              <a:tabLst/>
              <a:defRPr/>
            </a:pPr>
            <a:r>
              <a:rPr kumimoji="0" lang="en-US" sz="1600" b="0" i="0" u="none" strike="noStrike" kern="0" cap="none" spc="0" normalizeH="0" baseline="0" noProof="0" dirty="0" smtClean="0">
                <a:ln>
                  <a:noFill/>
                </a:ln>
                <a:solidFill>
                  <a:schemeClr val="tx1"/>
                </a:solidFill>
                <a:effectLst/>
                <a:uLnTx/>
                <a:uFillTx/>
                <a:latin typeface="Times" charset="0"/>
                <a:ea typeface="+mn-ea"/>
                <a:cs typeface="+mn-cs"/>
              </a:rPr>
              <a:t>All data freely and openly available to all users, without restriction or delay</a:t>
            </a:r>
          </a:p>
          <a:p>
            <a:pPr marL="168275" marR="0" lvl="0" indent="-168275" algn="l" defTabSz="914400" rtl="0" eaLnBrk="1" fontAlgn="base" latinLnBrk="0" hangingPunct="1">
              <a:lnSpc>
                <a:spcPct val="100000"/>
              </a:lnSpc>
              <a:spcBef>
                <a:spcPct val="20000"/>
              </a:spcBef>
              <a:spcAft>
                <a:spcPct val="0"/>
              </a:spcAft>
              <a:buClr>
                <a:schemeClr val="accent1"/>
              </a:buClr>
              <a:buSzTx/>
              <a:buFont typeface="Times" charset="0"/>
              <a:buChar char="•"/>
              <a:tabLst/>
              <a:defRPr/>
            </a:pPr>
            <a:r>
              <a:rPr kumimoji="0" lang="en-US" sz="1600" b="0" i="0" u="none" strike="noStrike" kern="0" cap="none" spc="0" normalizeH="0" baseline="0" noProof="0" dirty="0" smtClean="0">
                <a:ln>
                  <a:noFill/>
                </a:ln>
                <a:solidFill>
                  <a:schemeClr val="tx1"/>
                </a:solidFill>
                <a:effectLst/>
                <a:uLnTx/>
                <a:uFillTx/>
                <a:latin typeface="Times" charset="0"/>
                <a:ea typeface="+mn-ea"/>
                <a:cs typeface="+mn-cs"/>
              </a:rPr>
              <a:t>Quality controlled </a:t>
            </a:r>
          </a:p>
          <a:p>
            <a:pPr marL="168275" marR="0" lvl="0" indent="-168275" algn="l" defTabSz="914400" rtl="0" eaLnBrk="1" fontAlgn="base" latinLnBrk="0" hangingPunct="1">
              <a:lnSpc>
                <a:spcPct val="100000"/>
              </a:lnSpc>
              <a:spcBef>
                <a:spcPct val="20000"/>
              </a:spcBef>
              <a:spcAft>
                <a:spcPct val="0"/>
              </a:spcAft>
              <a:buClr>
                <a:schemeClr val="accent1"/>
              </a:buClr>
              <a:buSzTx/>
              <a:buFont typeface="Times" charset="0"/>
              <a:buChar char="•"/>
              <a:tabLst/>
              <a:defRPr/>
            </a:pPr>
            <a:r>
              <a:rPr kumimoji="0" lang="en-US" sz="1600" b="0" i="0" u="none" strike="noStrike" kern="0" cap="none" spc="0" normalizeH="0" baseline="0" noProof="0" dirty="0" smtClean="0">
                <a:ln>
                  <a:noFill/>
                </a:ln>
                <a:solidFill>
                  <a:schemeClr val="tx1"/>
                </a:solidFill>
                <a:effectLst/>
                <a:uLnTx/>
                <a:uFillTx/>
                <a:latin typeface="Times" charset="0"/>
                <a:ea typeface="+mn-ea"/>
                <a:cs typeface="+mn-cs"/>
              </a:rPr>
              <a:t>Dedicated staff</a:t>
            </a:r>
            <a:endParaRPr kumimoji="0" lang="en-US" sz="1600" b="0" i="0" u="none" strike="noStrike" kern="0" cap="none" spc="0" normalizeH="0" baseline="0" noProof="0" dirty="0">
              <a:ln>
                <a:noFill/>
              </a:ln>
              <a:solidFill>
                <a:schemeClr val="tx1"/>
              </a:solidFill>
              <a:effectLst/>
              <a:uLnTx/>
              <a:uFillTx/>
              <a:latin typeface="Times" charset="0"/>
              <a:ea typeface="+mn-ea"/>
              <a:cs typeface="+mn-cs"/>
            </a:endParaRPr>
          </a:p>
        </p:txBody>
      </p:sp>
      <p:sp>
        <p:nvSpPr>
          <p:cNvPr id="10" name="Rectangle 4"/>
          <p:cNvSpPr txBox="1">
            <a:spLocks noChangeArrowheads="1"/>
          </p:cNvSpPr>
          <p:nvPr/>
        </p:nvSpPr>
        <p:spPr bwMode="auto">
          <a:xfrm>
            <a:off x="3008566" y="1826872"/>
            <a:ext cx="2725158" cy="3713163"/>
          </a:xfrm>
          <a:prstGeom prst="rect">
            <a:avLst/>
          </a:prstGeom>
          <a:noFill/>
          <a:ln w="9525">
            <a:solidFill>
              <a:schemeClr val="accent6">
                <a:lumMod val="20000"/>
                <a:lumOff val="80000"/>
              </a:schemeClr>
            </a:solid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90000"/>
              </a:lnSpc>
              <a:spcBef>
                <a:spcPct val="20000"/>
              </a:spcBef>
              <a:spcAft>
                <a:spcPct val="0"/>
              </a:spcAft>
              <a:buClr>
                <a:schemeClr val="accent1"/>
              </a:buClr>
              <a:buSzTx/>
              <a:buFont typeface="Times" charset="0"/>
              <a:buNone/>
              <a:tabLst/>
              <a:defRPr/>
            </a:pPr>
            <a:r>
              <a:rPr kumimoji="0" lang="en-US" sz="1600" b="0" i="0" u="sng" strike="noStrike" kern="0" cap="none" spc="0" normalizeH="0" baseline="0" noProof="0" dirty="0" smtClean="0">
                <a:ln>
                  <a:noFill/>
                </a:ln>
                <a:solidFill>
                  <a:srgbClr val="0D0D0D"/>
                </a:solidFill>
                <a:effectLst/>
                <a:uLnTx/>
                <a:uFillTx/>
                <a:latin typeface="Times" charset="0"/>
                <a:ea typeface="+mn-ea"/>
                <a:cs typeface="+mn-cs"/>
              </a:rPr>
              <a:t>PASSCAL - Portable Instruments</a:t>
            </a:r>
          </a:p>
          <a:p>
            <a:pPr marL="342900" marR="0" lvl="0" indent="-342900" algn="l" defTabSz="914400" rtl="0" eaLnBrk="1" fontAlgn="base" latinLnBrk="0" hangingPunct="1">
              <a:lnSpc>
                <a:spcPct val="40000"/>
              </a:lnSpc>
              <a:spcBef>
                <a:spcPct val="20000"/>
              </a:spcBef>
              <a:spcAft>
                <a:spcPct val="0"/>
              </a:spcAft>
              <a:buClr>
                <a:schemeClr val="accent1"/>
              </a:buClr>
              <a:buSzTx/>
              <a:buFont typeface="Times" charset="0"/>
              <a:buNone/>
              <a:tabLst/>
              <a:defRPr/>
            </a:pPr>
            <a:endParaRPr kumimoji="0" lang="en-US" sz="1600" b="0" i="0" u="none" strike="noStrike" kern="0" cap="none" spc="0" normalizeH="0" baseline="0" noProof="0" dirty="0" smtClean="0">
              <a:ln>
                <a:noFill/>
              </a:ln>
              <a:solidFill>
                <a:schemeClr val="tx1"/>
              </a:solidFill>
              <a:effectLst/>
              <a:uLnTx/>
              <a:uFillTx/>
              <a:latin typeface="Times" charset="0"/>
              <a:ea typeface="+mn-ea"/>
              <a:cs typeface="+mn-cs"/>
            </a:endParaRPr>
          </a:p>
          <a:p>
            <a:pPr marL="342900" marR="0" lvl="0" indent="-342900" algn="l" defTabSz="914400" rtl="0" eaLnBrk="1" fontAlgn="base" latinLnBrk="0" hangingPunct="1">
              <a:lnSpc>
                <a:spcPct val="90000"/>
              </a:lnSpc>
              <a:spcBef>
                <a:spcPct val="20000"/>
              </a:spcBef>
              <a:spcAft>
                <a:spcPct val="0"/>
              </a:spcAft>
              <a:buClr>
                <a:schemeClr val="accent1"/>
              </a:buClr>
              <a:buSzTx/>
              <a:buFont typeface="Times" charset="0"/>
              <a:buNone/>
              <a:tabLst/>
              <a:defRPr/>
            </a:pPr>
            <a:r>
              <a:rPr kumimoji="0" lang="en-US" sz="1600" b="0" i="0" u="none" strike="noStrike" kern="0" cap="none" spc="0" normalizeH="0" baseline="0" noProof="0" dirty="0" smtClean="0">
                <a:ln>
                  <a:noFill/>
                </a:ln>
                <a:solidFill>
                  <a:schemeClr val="tx1"/>
                </a:solidFill>
                <a:effectLst/>
                <a:uLnTx/>
                <a:uFillTx/>
                <a:latin typeface="Times" charset="0"/>
                <a:ea typeface="+mn-ea"/>
                <a:cs typeface="+mn-cs"/>
              </a:rPr>
              <a:t>         PI-driven experiments</a:t>
            </a:r>
          </a:p>
          <a:p>
            <a:pPr marL="342900" marR="0" lvl="0" indent="-342900" algn="l" defTabSz="914400" rtl="0" eaLnBrk="1" fontAlgn="base" latinLnBrk="0" hangingPunct="1">
              <a:lnSpc>
                <a:spcPct val="90000"/>
              </a:lnSpc>
              <a:spcBef>
                <a:spcPct val="20000"/>
              </a:spcBef>
              <a:spcAft>
                <a:spcPct val="0"/>
              </a:spcAft>
              <a:buClr>
                <a:schemeClr val="accent1"/>
              </a:buClr>
              <a:buSzTx/>
              <a:buFont typeface="Times" charset="0"/>
              <a:buNone/>
              <a:tabLst/>
              <a:defRPr/>
            </a:pPr>
            <a:endParaRPr kumimoji="0" lang="en-US" sz="1600" b="0" i="0" u="none" strike="noStrike" kern="0" cap="none" spc="0" normalizeH="0" baseline="0" noProof="0" dirty="0" smtClean="0">
              <a:ln>
                <a:noFill/>
              </a:ln>
              <a:solidFill>
                <a:schemeClr val="tx1"/>
              </a:solidFill>
              <a:effectLst/>
              <a:uLnTx/>
              <a:uFillTx/>
              <a:latin typeface="Times" charset="0"/>
              <a:ea typeface="+mn-ea"/>
              <a:cs typeface="+mn-cs"/>
            </a:endParaRPr>
          </a:p>
          <a:p>
            <a:pPr marL="342900" marR="0" lvl="0" indent="-342900" algn="l" defTabSz="914400" rtl="0" eaLnBrk="1" fontAlgn="base" latinLnBrk="0" hangingPunct="1">
              <a:lnSpc>
                <a:spcPct val="90000"/>
              </a:lnSpc>
              <a:spcBef>
                <a:spcPct val="20000"/>
              </a:spcBef>
              <a:spcAft>
                <a:spcPct val="0"/>
              </a:spcAft>
              <a:buClr>
                <a:schemeClr val="accent1"/>
              </a:buClr>
              <a:buSzTx/>
              <a:buFont typeface="Times" charset="0"/>
              <a:buChar char="•"/>
              <a:tabLst/>
              <a:defRPr/>
            </a:pPr>
            <a:r>
              <a:rPr kumimoji="0" lang="en-US" sz="1600" b="0" i="0" u="none" strike="noStrike" kern="0" cap="none" spc="0" normalizeH="0" baseline="0" noProof="0" dirty="0" smtClean="0">
                <a:ln>
                  <a:noFill/>
                </a:ln>
                <a:solidFill>
                  <a:schemeClr val="tx1"/>
                </a:solidFill>
                <a:effectLst/>
                <a:uLnTx/>
                <a:uFillTx/>
                <a:latin typeface="Times" charset="0"/>
                <a:ea typeface="+mn-ea"/>
                <a:cs typeface="+mn-cs"/>
              </a:rPr>
              <a:t>Instruments allocated based on NSF review and funding - free of charge</a:t>
            </a:r>
          </a:p>
          <a:p>
            <a:pPr marL="342900" marR="0" lvl="0" indent="-342900" algn="l" defTabSz="914400" rtl="0" eaLnBrk="1" fontAlgn="base" latinLnBrk="0" hangingPunct="1">
              <a:lnSpc>
                <a:spcPct val="90000"/>
              </a:lnSpc>
              <a:spcBef>
                <a:spcPct val="20000"/>
              </a:spcBef>
              <a:spcAft>
                <a:spcPct val="0"/>
              </a:spcAft>
              <a:buClr>
                <a:schemeClr val="accent1"/>
              </a:buClr>
              <a:buSzTx/>
              <a:buFont typeface="Times" charset="0"/>
              <a:buChar char="•"/>
              <a:tabLst/>
              <a:defRPr/>
            </a:pPr>
            <a:r>
              <a:rPr kumimoji="0" lang="en-US" sz="1600" b="0" i="0" u="none" strike="noStrike" kern="0" cap="none" spc="0" normalizeH="0" baseline="0" noProof="0" dirty="0" smtClean="0">
                <a:ln>
                  <a:noFill/>
                </a:ln>
                <a:solidFill>
                  <a:schemeClr val="tx1"/>
                </a:solidFill>
                <a:effectLst/>
                <a:uLnTx/>
                <a:uFillTx/>
                <a:latin typeface="Times" charset="0"/>
                <a:ea typeface="+mn-ea"/>
                <a:cs typeface="+mn-cs"/>
              </a:rPr>
              <a:t>IRIS Provides:</a:t>
            </a:r>
          </a:p>
          <a:p>
            <a:pPr marL="742950" marR="0" lvl="1" indent="-285750" algn="l" defTabSz="914400" rtl="0" eaLnBrk="1" fontAlgn="base" latinLnBrk="0" hangingPunct="1">
              <a:lnSpc>
                <a:spcPct val="90000"/>
              </a:lnSpc>
              <a:spcBef>
                <a:spcPct val="20000"/>
              </a:spcBef>
              <a:spcAft>
                <a:spcPct val="0"/>
              </a:spcAft>
              <a:buClr>
                <a:schemeClr val="accent2"/>
              </a:buClr>
              <a:buSzTx/>
              <a:buFont typeface="Wingdings" charset="2"/>
              <a:buChar char="w"/>
              <a:tabLst/>
              <a:defRPr/>
            </a:pPr>
            <a:r>
              <a:rPr kumimoji="0" lang="en-US" sz="1600" b="0" i="0" u="none" strike="noStrike" kern="0" cap="none" spc="0" normalizeH="0" baseline="0" noProof="0" dirty="0" smtClean="0">
                <a:ln>
                  <a:noFill/>
                </a:ln>
                <a:solidFill>
                  <a:schemeClr val="tx1"/>
                </a:solidFill>
                <a:effectLst/>
                <a:uLnTx/>
                <a:uFillTx/>
                <a:latin typeface="Times" charset="0"/>
                <a:ea typeface="ＭＳ Ｐゴシック" charset="-128"/>
              </a:rPr>
              <a:t>Acquisition and maintenance</a:t>
            </a:r>
          </a:p>
          <a:p>
            <a:pPr marL="742950" marR="0" lvl="1" indent="-285750" algn="l" defTabSz="914400" rtl="0" eaLnBrk="1" fontAlgn="base" latinLnBrk="0" hangingPunct="1">
              <a:lnSpc>
                <a:spcPct val="90000"/>
              </a:lnSpc>
              <a:spcBef>
                <a:spcPct val="20000"/>
              </a:spcBef>
              <a:spcAft>
                <a:spcPct val="0"/>
              </a:spcAft>
              <a:buClr>
                <a:schemeClr val="accent2"/>
              </a:buClr>
              <a:buSzTx/>
              <a:buFont typeface="Wingdings" charset="2"/>
              <a:buChar char="w"/>
              <a:tabLst/>
              <a:defRPr/>
            </a:pPr>
            <a:r>
              <a:rPr kumimoji="0" lang="en-US" sz="1600" b="0" i="0" u="none" strike="noStrike" kern="0" cap="none" spc="0" normalizeH="0" baseline="0" noProof="0" dirty="0" smtClean="0">
                <a:ln>
                  <a:noFill/>
                </a:ln>
                <a:solidFill>
                  <a:schemeClr val="tx1"/>
                </a:solidFill>
                <a:effectLst/>
                <a:uLnTx/>
                <a:uFillTx/>
                <a:latin typeface="Times" charset="0"/>
                <a:ea typeface="ＭＳ Ｐゴシック" charset="-128"/>
              </a:rPr>
              <a:t>Training &amp; limited field support</a:t>
            </a:r>
          </a:p>
          <a:p>
            <a:pPr marL="342900" marR="0" lvl="0" indent="-342900" algn="l" defTabSz="914400" rtl="0" eaLnBrk="1" fontAlgn="base" latinLnBrk="0" hangingPunct="1">
              <a:lnSpc>
                <a:spcPct val="90000"/>
              </a:lnSpc>
              <a:spcBef>
                <a:spcPct val="20000"/>
              </a:spcBef>
              <a:spcAft>
                <a:spcPct val="0"/>
              </a:spcAft>
              <a:buClr>
                <a:schemeClr val="accent1"/>
              </a:buClr>
              <a:buSzTx/>
              <a:buFont typeface="Times" charset="0"/>
              <a:buChar char="•"/>
              <a:tabLst/>
              <a:defRPr/>
            </a:pPr>
            <a:r>
              <a:rPr kumimoji="0" lang="en-US" sz="1600" b="0" i="0" u="none" strike="noStrike" kern="0" cap="none" spc="0" normalizeH="0" baseline="0" noProof="0" dirty="0" err="1" smtClean="0">
                <a:ln>
                  <a:noFill/>
                </a:ln>
                <a:solidFill>
                  <a:schemeClr val="tx1"/>
                </a:solidFill>
                <a:effectLst/>
                <a:uLnTx/>
                <a:uFillTx/>
                <a:latin typeface="Times" charset="0"/>
                <a:ea typeface="+mn-ea"/>
                <a:cs typeface="+mn-cs"/>
              </a:rPr>
              <a:t>PI’s</a:t>
            </a:r>
            <a:r>
              <a:rPr kumimoji="0" lang="en-US" sz="1600" b="0" i="0" u="none" strike="noStrike" kern="0" cap="none" spc="0" normalizeH="0" baseline="0" noProof="0" dirty="0" smtClean="0">
                <a:ln>
                  <a:noFill/>
                </a:ln>
                <a:solidFill>
                  <a:schemeClr val="tx1"/>
                </a:solidFill>
                <a:effectLst/>
                <a:uLnTx/>
                <a:uFillTx/>
                <a:latin typeface="Times" charset="0"/>
                <a:ea typeface="+mn-ea"/>
                <a:cs typeface="+mn-cs"/>
              </a:rPr>
              <a:t> have 2 year proprietary use of data</a:t>
            </a:r>
          </a:p>
          <a:p>
            <a:pPr marL="742950" marR="0" lvl="1" indent="-285750" algn="l" defTabSz="914400" rtl="0" eaLnBrk="1" fontAlgn="base" latinLnBrk="0" hangingPunct="1">
              <a:lnSpc>
                <a:spcPct val="90000"/>
              </a:lnSpc>
              <a:spcBef>
                <a:spcPct val="20000"/>
              </a:spcBef>
              <a:spcAft>
                <a:spcPct val="0"/>
              </a:spcAft>
              <a:buClr>
                <a:schemeClr val="accent2"/>
              </a:buClr>
              <a:buSzTx/>
              <a:buFont typeface="Wingdings" charset="2"/>
              <a:buChar char="w"/>
              <a:tabLst/>
              <a:defRPr/>
            </a:pPr>
            <a:endParaRPr kumimoji="0" lang="en-US" sz="1600" b="0" i="0" u="none" strike="noStrike" kern="0" cap="none" spc="0" normalizeH="0" baseline="0" noProof="0" dirty="0">
              <a:ln>
                <a:noFill/>
              </a:ln>
              <a:solidFill>
                <a:schemeClr val="tx1"/>
              </a:solidFill>
              <a:effectLst/>
              <a:uLnTx/>
              <a:uFillTx/>
              <a:latin typeface="Times" charset="0"/>
              <a:ea typeface="ＭＳ Ｐゴシック" charset="-128"/>
            </a:endParaRPr>
          </a:p>
        </p:txBody>
      </p:sp>
      <p:sp>
        <p:nvSpPr>
          <p:cNvPr id="11" name="Text Box 5"/>
          <p:cNvSpPr txBox="1">
            <a:spLocks noChangeArrowheads="1"/>
          </p:cNvSpPr>
          <p:nvPr/>
        </p:nvSpPr>
        <p:spPr bwMode="auto">
          <a:xfrm>
            <a:off x="118824" y="5571899"/>
            <a:ext cx="8801100" cy="1107996"/>
          </a:xfrm>
          <a:prstGeom prst="rect">
            <a:avLst/>
          </a:prstGeom>
          <a:noFill/>
          <a:ln w="9525">
            <a:noFill/>
            <a:miter lim="800000"/>
            <a:headEnd/>
            <a:tailEnd/>
          </a:ln>
          <a:effectLst/>
        </p:spPr>
        <p:txBody>
          <a:bodyPr wrap="square">
            <a:prstTxWarp prst="textNoShape">
              <a:avLst/>
            </a:prstTxWarp>
            <a:spAutoFit/>
          </a:bodyPr>
          <a:lstStyle/>
          <a:p>
            <a:pPr algn="ctr"/>
            <a:r>
              <a:rPr lang="en-US" sz="1800" u="sng" dirty="0">
                <a:solidFill>
                  <a:srgbClr val="0D0D0D"/>
                </a:solidFill>
                <a:latin typeface="Times" charset="0"/>
              </a:rPr>
              <a:t>Data Management System</a:t>
            </a:r>
            <a:endParaRPr lang="en-US" sz="1600" dirty="0" smtClean="0">
              <a:solidFill>
                <a:srgbClr val="0D0D0D"/>
              </a:solidFill>
              <a:latin typeface="Times" charset="0"/>
            </a:endParaRPr>
          </a:p>
          <a:p>
            <a:pPr>
              <a:buFontTx/>
              <a:buChar char="•"/>
            </a:pPr>
            <a:r>
              <a:rPr lang="en-US" sz="1600" dirty="0" smtClean="0">
                <a:latin typeface="Times" charset="0"/>
              </a:rPr>
              <a:t>  </a:t>
            </a:r>
            <a:r>
              <a:rPr lang="en-US" sz="1600" dirty="0">
                <a:latin typeface="Times" charset="0"/>
              </a:rPr>
              <a:t>Centralized Data Archive for all data - on-line, near line and backup</a:t>
            </a:r>
          </a:p>
          <a:p>
            <a:pPr>
              <a:buFontTx/>
              <a:buChar char="•"/>
            </a:pPr>
            <a:r>
              <a:rPr lang="en-US" sz="1600" dirty="0">
                <a:latin typeface="Times" charset="0"/>
              </a:rPr>
              <a:t>  Quality control and user services</a:t>
            </a:r>
          </a:p>
          <a:p>
            <a:pPr>
              <a:buFontTx/>
              <a:buChar char="•"/>
            </a:pPr>
            <a:r>
              <a:rPr lang="en-US" sz="1600" dirty="0">
                <a:latin typeface="Times" charset="0"/>
              </a:rPr>
              <a:t>  Common data request tools and access </a:t>
            </a:r>
            <a:r>
              <a:rPr lang="en-US" sz="1600" dirty="0" smtClean="0">
                <a:latin typeface="Times" charset="0"/>
              </a:rPr>
              <a:t>methods</a:t>
            </a:r>
            <a:endParaRPr lang="en-US" sz="1600" dirty="0">
              <a:latin typeface="Franklin Gothic Condensed" charset="0"/>
            </a:endParaRPr>
          </a:p>
        </p:txBody>
      </p:sp>
      <p:sp>
        <p:nvSpPr>
          <p:cNvPr id="13" name="Text Box 7"/>
          <p:cNvSpPr txBox="1">
            <a:spLocks noChangeArrowheads="1"/>
          </p:cNvSpPr>
          <p:nvPr/>
        </p:nvSpPr>
        <p:spPr bwMode="auto">
          <a:xfrm>
            <a:off x="5926815" y="1826871"/>
            <a:ext cx="2925693" cy="3713164"/>
          </a:xfrm>
          <a:prstGeom prst="rect">
            <a:avLst/>
          </a:prstGeom>
          <a:noFill/>
          <a:ln w="9525">
            <a:solidFill>
              <a:schemeClr val="accent6">
                <a:lumMod val="20000"/>
                <a:lumOff val="80000"/>
              </a:schemeClr>
            </a:solidFill>
            <a:miter lim="800000"/>
            <a:headEnd/>
            <a:tailEnd/>
          </a:ln>
          <a:effectLst/>
        </p:spPr>
        <p:txBody>
          <a:bodyPr wrap="square">
            <a:prstTxWarp prst="textNoShape">
              <a:avLst/>
            </a:prstTxWarp>
            <a:spAutoFit/>
          </a:bodyPr>
          <a:lstStyle/>
          <a:p>
            <a:pPr>
              <a:spcBef>
                <a:spcPct val="50000"/>
              </a:spcBef>
            </a:pPr>
            <a:r>
              <a:rPr lang="en-US" b="1" u="sng" dirty="0" smtClean="0">
                <a:solidFill>
                  <a:srgbClr val="0D0D0D"/>
                </a:solidFill>
                <a:latin typeface="Times" charset="0"/>
              </a:rPr>
              <a:t>USArray</a:t>
            </a:r>
          </a:p>
          <a:p>
            <a:pPr lvl="1">
              <a:spcBef>
                <a:spcPct val="50000"/>
              </a:spcBef>
              <a:buFont typeface="Arial"/>
              <a:buChar char="•"/>
            </a:pPr>
            <a:r>
              <a:rPr lang="en-US" sz="1600" dirty="0" smtClean="0">
                <a:latin typeface="Times" charset="0"/>
              </a:rPr>
              <a:t>Transportable Array</a:t>
            </a:r>
          </a:p>
          <a:p>
            <a:pPr lvl="1">
              <a:spcBef>
                <a:spcPct val="50000"/>
              </a:spcBef>
              <a:buFont typeface="Arial"/>
              <a:buChar char="•"/>
            </a:pPr>
            <a:r>
              <a:rPr lang="en-US" sz="1600" dirty="0" smtClean="0">
                <a:latin typeface="Times" charset="0"/>
              </a:rPr>
              <a:t>Flex-Array</a:t>
            </a:r>
          </a:p>
          <a:p>
            <a:pPr>
              <a:spcBef>
                <a:spcPct val="50000"/>
              </a:spcBef>
            </a:pPr>
            <a:r>
              <a:rPr lang="en-US" sz="1600" b="1" u="sng" dirty="0" smtClean="0">
                <a:solidFill>
                  <a:srgbClr val="0D0D0D"/>
                </a:solidFill>
                <a:latin typeface="Times" charset="0"/>
              </a:rPr>
              <a:t>Observatories</a:t>
            </a:r>
          </a:p>
          <a:p>
            <a:pPr>
              <a:spcBef>
                <a:spcPct val="50000"/>
              </a:spcBef>
            </a:pPr>
            <a:r>
              <a:rPr lang="en-US" sz="1600" b="1" u="sng" dirty="0" smtClean="0">
                <a:solidFill>
                  <a:srgbClr val="0D0D0D"/>
                </a:solidFill>
                <a:latin typeface="Times" charset="0"/>
              </a:rPr>
              <a:t>Regional Networks</a:t>
            </a:r>
          </a:p>
          <a:p>
            <a:pPr>
              <a:spcBef>
                <a:spcPct val="50000"/>
              </a:spcBef>
            </a:pPr>
            <a:r>
              <a:rPr lang="en-US" sz="1600" b="1" u="sng" dirty="0" smtClean="0">
                <a:solidFill>
                  <a:srgbClr val="0D0D0D"/>
                </a:solidFill>
                <a:latin typeface="Times" charset="0"/>
              </a:rPr>
              <a:t>Universities</a:t>
            </a:r>
          </a:p>
          <a:p>
            <a:pPr>
              <a:spcBef>
                <a:spcPct val="50000"/>
              </a:spcBef>
            </a:pPr>
            <a:r>
              <a:rPr lang="en-US" sz="1600" b="1" u="sng" dirty="0" smtClean="0">
                <a:solidFill>
                  <a:srgbClr val="0D0D0D"/>
                </a:solidFill>
                <a:latin typeface="Times" charset="0"/>
              </a:rPr>
              <a:t>Industry</a:t>
            </a:r>
          </a:p>
          <a:p>
            <a:pPr lvl="1">
              <a:spcBef>
                <a:spcPct val="50000"/>
              </a:spcBef>
              <a:buFont typeface="Arial"/>
              <a:buChar char="•"/>
            </a:pPr>
            <a:r>
              <a:rPr lang="en-US" sz="1600" dirty="0" smtClean="0">
                <a:latin typeface="Times" charset="0"/>
              </a:rPr>
              <a:t>Transportable Array</a:t>
            </a:r>
          </a:p>
          <a:p>
            <a:pPr lvl="1">
              <a:spcBef>
                <a:spcPct val="50000"/>
              </a:spcBef>
              <a:buFont typeface="Arial"/>
              <a:buChar char="•"/>
            </a:pPr>
            <a:r>
              <a:rPr lang="en-US" sz="1600" dirty="0" smtClean="0">
                <a:latin typeface="Times" charset="0"/>
              </a:rPr>
              <a:t>Flex-Array</a:t>
            </a:r>
          </a:p>
          <a:p>
            <a:pPr>
              <a:spcBef>
                <a:spcPct val="50000"/>
              </a:spcBef>
            </a:pPr>
            <a:endParaRPr lang="en-US" sz="1600" dirty="0">
              <a:latin typeface="Times" charset="0"/>
            </a:endParaRPr>
          </a:p>
        </p:txBody>
      </p:sp>
      <p:sp>
        <p:nvSpPr>
          <p:cNvPr id="16" name="Title 1"/>
          <p:cNvSpPr txBox="1">
            <a:spLocks/>
          </p:cNvSpPr>
          <p:nvPr/>
        </p:nvSpPr>
        <p:spPr>
          <a:xfrm>
            <a:off x="1116233" y="107904"/>
            <a:ext cx="7239000" cy="1017090"/>
          </a:xfrm>
          <a:prstGeom prst="rect">
            <a:avLst/>
          </a:prstGeom>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600" b="1" i="0" u="none" strike="noStrike" kern="1200" cap="none" spc="0" normalizeH="0" baseline="0" noProof="0" dirty="0" smtClean="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uLnTx/>
                <a:uFillTx/>
                <a:latin typeface="+mj-lt"/>
                <a:ea typeface="+mj-ea"/>
                <a:cs typeface="+mj-cs"/>
              </a:rPr>
              <a:t>Where does data come from?</a:t>
            </a:r>
            <a:endParaRPr kumimoji="0" lang="en-US" sz="3600" b="1" i="0" u="none" strike="noStrike" kern="1200" cap="none" spc="0" normalizeH="0" baseline="0" noProof="0" dirty="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2" name="Content Placeholder 4" descr="FA_systems.ai"/>
          <p:cNvPicPr>
            <a:picLocks noChangeAspect="1"/>
          </p:cNvPicPr>
          <p:nvPr/>
        </p:nvPicPr>
        <p:blipFill>
          <a:blip r:embed="rId3"/>
          <a:srcRect t="122" b="124"/>
          <a:stretch>
            <a:fillRect/>
          </a:stretch>
        </p:blipFill>
        <p:spPr bwMode="auto">
          <a:xfrm>
            <a:off x="1116233" y="1194989"/>
            <a:ext cx="7086600" cy="5462588"/>
          </a:xfrm>
          <a:prstGeom prst="rect">
            <a:avLst/>
          </a:prstGeom>
          <a:ln>
            <a:noFill/>
          </a:ln>
          <a:effectLst>
            <a:innerShdw blurRad="63500" dist="50800" dir="13500000">
              <a:schemeClr val="accent1">
                <a:alpha val="50000"/>
              </a:schemeClr>
            </a:innerShdw>
          </a:effectLst>
        </p:spPr>
      </p:pic>
      <p:sp>
        <p:nvSpPr>
          <p:cNvPr id="15" name="Title 1"/>
          <p:cNvSpPr>
            <a:spLocks noGrp="1"/>
          </p:cNvSpPr>
          <p:nvPr>
            <p:ph type="title"/>
          </p:nvPr>
        </p:nvSpPr>
        <p:spPr>
          <a:xfrm>
            <a:off x="0" y="51989"/>
            <a:ext cx="9144000" cy="1143000"/>
          </a:xfrm>
        </p:spPr>
        <p:txBody>
          <a:bodyPr>
            <a:normAutofit fontScale="90000"/>
          </a:bodyPr>
          <a:lstStyle/>
          <a:p>
            <a:pPr eaLnBrk="1" hangingPunct="1"/>
            <a:r>
              <a:rPr lang="en-US" sz="4000" dirty="0" smtClean="0"/>
              <a:t>Example  of Flexible Array Instrumentation and Design</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Title 1"/>
          <p:cNvSpPr>
            <a:spLocks noGrp="1"/>
          </p:cNvSpPr>
          <p:nvPr>
            <p:ph type="title"/>
          </p:nvPr>
        </p:nvSpPr>
        <p:spPr>
          <a:xfrm>
            <a:off x="228600" y="51989"/>
            <a:ext cx="8915400" cy="1143000"/>
          </a:xfrm>
        </p:spPr>
        <p:txBody>
          <a:bodyPr>
            <a:normAutofit fontScale="90000"/>
          </a:bodyPr>
          <a:lstStyle/>
          <a:p>
            <a:pPr eaLnBrk="1" hangingPunct="1"/>
            <a:r>
              <a:rPr lang="en-US" sz="4000" dirty="0" smtClean="0"/>
              <a:t>Example  of Transportable Array Instrumentation and Design</a:t>
            </a:r>
          </a:p>
        </p:txBody>
      </p:sp>
      <p:pic>
        <p:nvPicPr>
          <p:cNvPr id="4" name="Picture 2" descr="STS2.psd"/>
          <p:cNvPicPr>
            <a:picLocks noChangeAspect="1"/>
          </p:cNvPicPr>
          <p:nvPr/>
        </p:nvPicPr>
        <p:blipFill>
          <a:blip r:embed="rId2"/>
          <a:srcRect/>
          <a:stretch>
            <a:fillRect/>
          </a:stretch>
        </p:blipFill>
        <p:spPr bwMode="auto">
          <a:xfrm>
            <a:off x="457200" y="1485224"/>
            <a:ext cx="2336800" cy="2438400"/>
          </a:xfrm>
          <a:prstGeom prst="rect">
            <a:avLst/>
          </a:prstGeom>
          <a:noFill/>
          <a:ln w="9525">
            <a:noFill/>
            <a:miter lim="800000"/>
            <a:headEnd/>
            <a:tailEnd/>
          </a:ln>
        </p:spPr>
      </p:pic>
      <p:pic>
        <p:nvPicPr>
          <p:cNvPr id="5" name="Picture 3" descr="Q330.psd"/>
          <p:cNvPicPr>
            <a:picLocks noChangeAspect="1"/>
          </p:cNvPicPr>
          <p:nvPr/>
        </p:nvPicPr>
        <p:blipFill>
          <a:blip r:embed="rId3"/>
          <a:srcRect/>
          <a:stretch>
            <a:fillRect/>
          </a:stretch>
        </p:blipFill>
        <p:spPr bwMode="auto">
          <a:xfrm>
            <a:off x="133679" y="4089763"/>
            <a:ext cx="3087557" cy="1678051"/>
          </a:xfrm>
          <a:prstGeom prst="rect">
            <a:avLst/>
          </a:prstGeom>
          <a:noFill/>
          <a:ln w="9525">
            <a:noFill/>
            <a:miter lim="800000"/>
            <a:headEnd/>
            <a:tailEnd/>
          </a:ln>
        </p:spPr>
      </p:pic>
      <p:pic>
        <p:nvPicPr>
          <p:cNvPr id="6" name="Picture 5" descr="bb_tank.jpg"/>
          <p:cNvPicPr>
            <a:picLocks noChangeAspect="1"/>
          </p:cNvPicPr>
          <p:nvPr/>
        </p:nvPicPr>
        <p:blipFill>
          <a:blip r:embed="rId4"/>
          <a:stretch>
            <a:fillRect/>
          </a:stretch>
        </p:blipFill>
        <p:spPr>
          <a:xfrm>
            <a:off x="6248400" y="1224697"/>
            <a:ext cx="2342960" cy="312394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6" descr="bb_tank (1).jpg"/>
          <p:cNvPicPr>
            <a:picLocks noChangeAspect="1"/>
          </p:cNvPicPr>
          <p:nvPr/>
        </p:nvPicPr>
        <p:blipFill>
          <a:blip r:embed="rId5"/>
          <a:stretch>
            <a:fillRect/>
          </a:stretch>
        </p:blipFill>
        <p:spPr>
          <a:xfrm>
            <a:off x="3581400" y="1252475"/>
            <a:ext cx="2286000" cy="3048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TextBox 7"/>
          <p:cNvSpPr txBox="1">
            <a:spLocks noChangeArrowheads="1"/>
          </p:cNvSpPr>
          <p:nvPr/>
        </p:nvSpPr>
        <p:spPr bwMode="auto">
          <a:xfrm>
            <a:off x="428494" y="5598745"/>
            <a:ext cx="2659063" cy="338138"/>
          </a:xfrm>
          <a:prstGeom prst="rect">
            <a:avLst/>
          </a:prstGeom>
          <a:noFill/>
          <a:ln w="9525">
            <a:noFill/>
            <a:miter lim="800000"/>
            <a:headEnd/>
            <a:tailEnd/>
          </a:ln>
        </p:spPr>
        <p:txBody>
          <a:bodyPr wrap="none">
            <a:prstTxWarp prst="textNoShape">
              <a:avLst/>
            </a:prstTxWarp>
            <a:spAutoFit/>
          </a:bodyPr>
          <a:lstStyle/>
          <a:p>
            <a:r>
              <a:rPr lang="en-US" sz="1600" dirty="0" err="1">
                <a:latin typeface="Calibri" charset="0"/>
              </a:rPr>
              <a:t>Quanterra</a:t>
            </a:r>
            <a:r>
              <a:rPr lang="en-US" sz="1600" dirty="0">
                <a:latin typeface="Calibri" charset="0"/>
              </a:rPr>
              <a:t> Q330, 3 </a:t>
            </a:r>
            <a:r>
              <a:rPr lang="en-US" sz="1600" dirty="0" err="1">
                <a:latin typeface="Calibri" charset="0"/>
              </a:rPr>
              <a:t>chnl</a:t>
            </a:r>
            <a:r>
              <a:rPr lang="en-US" sz="1600" dirty="0">
                <a:latin typeface="Calibri" charset="0"/>
              </a:rPr>
              <a:t> 24 bit</a:t>
            </a:r>
          </a:p>
        </p:txBody>
      </p:sp>
      <p:sp>
        <p:nvSpPr>
          <p:cNvPr id="9" name="Rectangle 9"/>
          <p:cNvSpPr>
            <a:spLocks noChangeArrowheads="1"/>
          </p:cNvSpPr>
          <p:nvPr/>
        </p:nvSpPr>
        <p:spPr bwMode="auto">
          <a:xfrm>
            <a:off x="6400800" y="4928789"/>
            <a:ext cx="2305050" cy="584200"/>
          </a:xfrm>
          <a:prstGeom prst="rect">
            <a:avLst/>
          </a:prstGeom>
          <a:noFill/>
          <a:ln w="9525">
            <a:noFill/>
            <a:miter lim="800000"/>
            <a:headEnd/>
            <a:tailEnd/>
          </a:ln>
        </p:spPr>
        <p:txBody>
          <a:bodyPr>
            <a:prstTxWarp prst="textNoShape">
              <a:avLst/>
            </a:prstTxWarp>
            <a:spAutoFit/>
          </a:bodyPr>
          <a:lstStyle/>
          <a:p>
            <a:r>
              <a:rPr lang="en-US" sz="1600">
                <a:latin typeface="Calibri" charset="0"/>
              </a:rPr>
              <a:t>~2 meter plastic sensor vault w/rubber bottom</a:t>
            </a:r>
          </a:p>
        </p:txBody>
      </p:sp>
      <p:sp>
        <p:nvSpPr>
          <p:cNvPr id="10" name="Rectangle 10"/>
          <p:cNvSpPr>
            <a:spLocks noChangeArrowheads="1"/>
          </p:cNvSpPr>
          <p:nvPr/>
        </p:nvSpPr>
        <p:spPr bwMode="auto">
          <a:xfrm>
            <a:off x="3657600" y="4928789"/>
            <a:ext cx="2305050" cy="830263"/>
          </a:xfrm>
          <a:prstGeom prst="rect">
            <a:avLst/>
          </a:prstGeom>
          <a:noFill/>
          <a:ln w="9525">
            <a:noFill/>
            <a:miter lim="800000"/>
            <a:headEnd/>
            <a:tailEnd/>
          </a:ln>
        </p:spPr>
        <p:txBody>
          <a:bodyPr>
            <a:prstTxWarp prst="textNoShape">
              <a:avLst/>
            </a:prstTxWarp>
            <a:spAutoFit/>
          </a:bodyPr>
          <a:lstStyle/>
          <a:p>
            <a:r>
              <a:rPr lang="en-US" sz="1600">
                <a:latin typeface="Calibri" charset="0"/>
              </a:rPr>
              <a:t>Recording and power equipment in vault, solar mast 5 m distant</a:t>
            </a:r>
          </a:p>
        </p:txBody>
      </p:sp>
      <p:sp>
        <p:nvSpPr>
          <p:cNvPr id="12" name="TextBox 11"/>
          <p:cNvSpPr txBox="1">
            <a:spLocks noChangeArrowheads="1"/>
          </p:cNvSpPr>
          <p:nvPr/>
        </p:nvSpPr>
        <p:spPr bwMode="auto">
          <a:xfrm>
            <a:off x="457200" y="3828651"/>
            <a:ext cx="1128434" cy="338554"/>
          </a:xfrm>
          <a:prstGeom prst="rect">
            <a:avLst/>
          </a:prstGeom>
          <a:noFill/>
          <a:ln w="9525">
            <a:noFill/>
            <a:miter lim="800000"/>
            <a:headEnd/>
            <a:tailEnd/>
          </a:ln>
        </p:spPr>
        <p:txBody>
          <a:bodyPr wrap="none">
            <a:prstTxWarp prst="textNoShape">
              <a:avLst/>
            </a:prstTxWarp>
            <a:spAutoFit/>
          </a:bodyPr>
          <a:lstStyle/>
          <a:p>
            <a:r>
              <a:rPr lang="en-US" sz="1600" dirty="0" smtClean="0">
                <a:latin typeface="Calibri" charset="0"/>
              </a:rPr>
              <a:t>Sts2 sensor</a:t>
            </a:r>
            <a:endParaRPr lang="en-US" sz="1600" dirty="0">
              <a:latin typeface="Calibri"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80999" y="0"/>
            <a:ext cx="7239000" cy="1002659"/>
          </a:xfrm>
        </p:spPr>
        <p:txBody>
          <a:bodyPr/>
          <a:lstStyle/>
          <a:p>
            <a:r>
              <a:rPr lang="en-US" dirty="0" smtClean="0"/>
              <a:t>And on which formats?</a:t>
            </a:r>
            <a:endParaRPr lang="en-US" dirty="0"/>
          </a:p>
        </p:txBody>
      </p:sp>
      <p:sp>
        <p:nvSpPr>
          <p:cNvPr id="3" name="Text Placeholder 2"/>
          <p:cNvSpPr>
            <a:spLocks noGrp="1"/>
          </p:cNvSpPr>
          <p:nvPr>
            <p:ph type="body" idx="1"/>
          </p:nvPr>
        </p:nvSpPr>
        <p:spPr>
          <a:xfrm>
            <a:off x="380999" y="868971"/>
            <a:ext cx="8657171" cy="2286000"/>
          </a:xfrm>
        </p:spPr>
        <p:txBody>
          <a:bodyPr/>
          <a:lstStyle/>
          <a:p>
            <a:r>
              <a:rPr lang="en-US" dirty="0" smtClean="0"/>
              <a:t>Depending on type of instrumentation,  the “raw” data </a:t>
            </a:r>
          </a:p>
          <a:p>
            <a:r>
              <a:rPr lang="en-US" dirty="0" smtClean="0"/>
              <a:t>format can vary. </a:t>
            </a:r>
          </a:p>
          <a:p>
            <a:endParaRPr lang="en-US" dirty="0" smtClean="0"/>
          </a:p>
          <a:p>
            <a:endParaRPr lang="en-US" dirty="0" smtClean="0"/>
          </a:p>
          <a:p>
            <a:r>
              <a:rPr lang="en-US" dirty="0" smtClean="0"/>
              <a:t>PASSCAL follows standard SEED for Passive source experiments</a:t>
            </a:r>
          </a:p>
          <a:p>
            <a:r>
              <a:rPr lang="en-US" dirty="0" smtClean="0"/>
              <a:t>And HDF5 for active source.</a:t>
            </a:r>
            <a:endParaRPr lang="en-US" dirty="0"/>
          </a:p>
        </p:txBody>
      </p:sp>
      <p:sp>
        <p:nvSpPr>
          <p:cNvPr id="4" name="TextBox 3"/>
          <p:cNvSpPr txBox="1"/>
          <p:nvPr/>
        </p:nvSpPr>
        <p:spPr>
          <a:xfrm>
            <a:off x="2487910" y="2970305"/>
            <a:ext cx="3958377" cy="369332"/>
          </a:xfrm>
          <a:prstGeom prst="rect">
            <a:avLst/>
          </a:prstGeom>
          <a:noFill/>
        </p:spPr>
        <p:txBody>
          <a:bodyPr wrap="square" rtlCol="0">
            <a:spAutoFit/>
          </a:bodyPr>
          <a:lstStyle/>
          <a:p>
            <a:pPr algn="ctr"/>
            <a:r>
              <a:rPr lang="en-US" b="1" dirty="0" smtClean="0">
                <a:solidFill>
                  <a:schemeClr val="accent2">
                    <a:lumMod val="60000"/>
                    <a:lumOff val="40000"/>
                  </a:schemeClr>
                </a:solidFill>
              </a:rPr>
              <a:t>Conversion tools</a:t>
            </a:r>
            <a:endParaRPr lang="en-US" b="1" dirty="0">
              <a:solidFill>
                <a:schemeClr val="accent2">
                  <a:lumMod val="60000"/>
                  <a:lumOff val="40000"/>
                </a:schemeClr>
              </a:solidFill>
            </a:endParaRPr>
          </a:p>
        </p:txBody>
      </p:sp>
      <p:sp>
        <p:nvSpPr>
          <p:cNvPr id="5" name="TextBox 4"/>
          <p:cNvSpPr txBox="1"/>
          <p:nvPr/>
        </p:nvSpPr>
        <p:spPr>
          <a:xfrm>
            <a:off x="564421" y="3339637"/>
            <a:ext cx="8117273" cy="3416320"/>
          </a:xfrm>
          <a:prstGeom prst="rect">
            <a:avLst/>
          </a:prstGeom>
          <a:noFill/>
        </p:spPr>
        <p:txBody>
          <a:bodyPr wrap="square" rtlCol="0">
            <a:spAutoFit/>
          </a:bodyPr>
          <a:lstStyle/>
          <a:p>
            <a:r>
              <a:rPr lang="en-US" dirty="0" smtClean="0"/>
              <a:t>Most Providers have software to process the data into some standard formats</a:t>
            </a:r>
          </a:p>
          <a:p>
            <a:r>
              <a:rPr lang="en-US" dirty="0" smtClean="0">
                <a:hlinkClick r:id="rId2"/>
              </a:rPr>
              <a:t>http://www.kinemetrics.com/</a:t>
            </a:r>
            <a:endParaRPr lang="en-US" dirty="0" smtClean="0"/>
          </a:p>
          <a:p>
            <a:r>
              <a:rPr lang="en-US" dirty="0" smtClean="0">
                <a:hlinkClick r:id="rId3"/>
              </a:rPr>
              <a:t>http://www.reftek.com/</a:t>
            </a:r>
            <a:endParaRPr lang="en-US" dirty="0" smtClean="0"/>
          </a:p>
          <a:p>
            <a:r>
              <a:rPr lang="en-US" dirty="0" smtClean="0">
                <a:hlinkClick r:id="rId4"/>
              </a:rPr>
              <a:t>http://www.nanometrics.ca/</a:t>
            </a:r>
            <a:endParaRPr lang="en-US" dirty="0" smtClean="0"/>
          </a:p>
          <a:p>
            <a:endParaRPr lang="en-US" dirty="0" smtClean="0"/>
          </a:p>
          <a:p>
            <a:pPr lvl="1"/>
            <a:r>
              <a:rPr lang="en-US" dirty="0" smtClean="0"/>
              <a:t>Others : Converting </a:t>
            </a:r>
            <a:r>
              <a:rPr lang="en-US" dirty="0"/>
              <a:t>from other formats to mseed</a:t>
            </a:r>
          </a:p>
          <a:p>
            <a:r>
              <a:rPr lang="en-US" dirty="0"/>
              <a:t> </a:t>
            </a:r>
          </a:p>
          <a:p>
            <a:r>
              <a:rPr lang="en-US" u="sng" dirty="0">
                <a:hlinkClick r:id="rId5"/>
              </a:rPr>
              <a:t>http://www.iris.edu/software/downloads/conversion/</a:t>
            </a:r>
            <a:endParaRPr lang="en-US" dirty="0"/>
          </a:p>
          <a:p>
            <a:r>
              <a:rPr lang="en-US" u="sng" dirty="0">
                <a:hlinkClick r:id="rId6"/>
              </a:rPr>
              <a:t>http://www.orfeus-eu.org/Software/conversion.html</a:t>
            </a:r>
            <a:endParaRPr lang="en-US" dirty="0"/>
          </a:p>
          <a:p>
            <a:r>
              <a:rPr lang="en-US" dirty="0"/>
              <a:t> </a:t>
            </a:r>
          </a:p>
          <a:p>
            <a:endParaRPr lang="en-US" dirty="0"/>
          </a:p>
        </p:txBody>
      </p:sp>
      <p:pic>
        <p:nvPicPr>
          <p:cNvPr id="6" name="Picture 5" descr="Screen shot 2010-08-25 at 12.29.40 PM.png"/>
          <p:cNvPicPr>
            <a:picLocks noChangeAspect="1"/>
          </p:cNvPicPr>
          <p:nvPr/>
        </p:nvPicPr>
        <p:blipFill>
          <a:blip r:embed="rId7"/>
          <a:stretch>
            <a:fillRect/>
          </a:stretch>
        </p:blipFill>
        <p:spPr>
          <a:xfrm>
            <a:off x="794644" y="1734692"/>
            <a:ext cx="1433335" cy="551443"/>
          </a:xfrm>
          <a:prstGeom prst="rect">
            <a:avLst/>
          </a:prstGeom>
        </p:spPr>
      </p:pic>
      <p:pic>
        <p:nvPicPr>
          <p:cNvPr id="7" name="Picture 6" descr="Screen shot 2010-08-25 at 12.30.24 PM.png"/>
          <p:cNvPicPr>
            <a:picLocks noChangeAspect="1"/>
          </p:cNvPicPr>
          <p:nvPr/>
        </p:nvPicPr>
        <p:blipFill>
          <a:blip r:embed="rId8"/>
          <a:stretch>
            <a:fillRect/>
          </a:stretch>
        </p:blipFill>
        <p:spPr>
          <a:xfrm>
            <a:off x="2487910" y="1761562"/>
            <a:ext cx="1549292" cy="551443"/>
          </a:xfrm>
          <a:prstGeom prst="rect">
            <a:avLst/>
          </a:prstGeom>
        </p:spPr>
      </p:pic>
      <p:pic>
        <p:nvPicPr>
          <p:cNvPr id="8" name="Picture 7" descr="Screen shot 2010-08-25 at 12.31.23 PM.png"/>
          <p:cNvPicPr>
            <a:picLocks noChangeAspect="1"/>
          </p:cNvPicPr>
          <p:nvPr/>
        </p:nvPicPr>
        <p:blipFill>
          <a:blip r:embed="rId9"/>
          <a:stretch>
            <a:fillRect/>
          </a:stretch>
        </p:blipFill>
        <p:spPr>
          <a:xfrm>
            <a:off x="4363973" y="1761562"/>
            <a:ext cx="3545356" cy="551443"/>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Some </a:t>
            </a:r>
            <a:r>
              <a:rPr lang="en-US" dirty="0" smtClean="0"/>
              <a:t>QC on data before getting into a database</a:t>
            </a:r>
            <a:endParaRPr lang="en-US" dirty="0"/>
          </a:p>
        </p:txBody>
      </p:sp>
      <p:sp>
        <p:nvSpPr>
          <p:cNvPr id="6" name="Freeform 3"/>
          <p:cNvSpPr>
            <a:spLocks/>
          </p:cNvSpPr>
          <p:nvPr/>
        </p:nvSpPr>
        <p:spPr bwMode="auto">
          <a:xfrm>
            <a:off x="381000" y="2540644"/>
            <a:ext cx="8184717" cy="3206750"/>
          </a:xfrm>
          <a:custGeom>
            <a:avLst/>
            <a:gdLst/>
            <a:ahLst/>
            <a:cxnLst>
              <a:cxn ang="0">
                <a:pos x="0" y="0"/>
              </a:cxn>
              <a:cxn ang="0">
                <a:pos x="10000" y="0"/>
              </a:cxn>
              <a:cxn ang="0">
                <a:pos x="10000" y="10000"/>
              </a:cxn>
              <a:cxn ang="0">
                <a:pos x="0" y="10000"/>
              </a:cxn>
              <a:cxn ang="0">
                <a:pos x="0" y="0"/>
              </a:cxn>
            </a:cxnLst>
            <a:rect l="0" t="0" r="r" b="b"/>
            <a:pathLst>
              <a:path w="10000" h="10000">
                <a:moveTo>
                  <a:pt x="0" y="0"/>
                </a:moveTo>
                <a:lnTo>
                  <a:pt x="10000" y="0"/>
                </a:lnTo>
                <a:lnTo>
                  <a:pt x="10000" y="10000"/>
                </a:lnTo>
                <a:lnTo>
                  <a:pt x="0" y="10000"/>
                </a:lnTo>
                <a:close/>
                <a:moveTo>
                  <a:pt x="0" y="0"/>
                </a:moveTo>
              </a:path>
            </a:pathLst>
          </a:custGeom>
          <a:blipFill dpi="0" rotWithShape="0">
            <a:blip r:embed="rId2"/>
            <a:srcRect/>
            <a:stretch>
              <a:fillRect/>
            </a:stretch>
          </a:blipFill>
          <a:ln w="25400">
            <a:solidFill>
              <a:schemeClr val="tx1"/>
            </a:solidFill>
            <a:prstDash val="solid"/>
            <a:round/>
            <a:headEnd/>
            <a:tailEnd/>
          </a:ln>
          <a:effectLst/>
        </p:spPr>
        <p:txBody>
          <a:bodyPr>
            <a:prstTxWarp prst="textNoShape">
              <a:avLst/>
            </a:prstTxWarp>
          </a:bodyPr>
          <a:lstStyle/>
          <a:p>
            <a:endParaRPr lang="en-US"/>
          </a:p>
        </p:txBody>
      </p:sp>
      <p:sp>
        <p:nvSpPr>
          <p:cNvPr id="7" name="Text Box 4"/>
          <p:cNvSpPr txBox="1">
            <a:spLocks noChangeArrowheads="1"/>
          </p:cNvSpPr>
          <p:nvPr/>
        </p:nvSpPr>
        <p:spPr bwMode="auto">
          <a:xfrm>
            <a:off x="1899277" y="1954422"/>
            <a:ext cx="5502714" cy="461665"/>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square" lIns="0" tIns="0" rIns="0" bIns="0">
            <a:prstTxWarp prst="textNoShape">
              <a:avLst/>
            </a:prstTxWarp>
            <a:spAutoFit/>
          </a:bodyPr>
          <a:lstStyle/>
          <a:p>
            <a:pPr algn="ctr" defTabSz="642938" eaLnBrk="1" hangingPunct="1">
              <a:tabLst>
                <a:tab pos="749300" algn="l"/>
              </a:tabLst>
            </a:pPr>
            <a:r>
              <a:rPr lang="en-US" sz="3000" dirty="0"/>
              <a:t>Do the signals look the same?</a:t>
            </a:r>
          </a:p>
        </p:txBody>
      </p:sp>
      <p:sp>
        <p:nvSpPr>
          <p:cNvPr id="10" name="Text Box 5"/>
          <p:cNvSpPr txBox="1">
            <a:spLocks noChangeArrowheads="1"/>
          </p:cNvSpPr>
          <p:nvPr/>
        </p:nvSpPr>
        <p:spPr bwMode="auto">
          <a:xfrm>
            <a:off x="3017929" y="6320575"/>
            <a:ext cx="3690163" cy="461665"/>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wrap="none" lIns="0" tIns="0" rIns="0" bIns="0">
            <a:prstTxWarp prst="textNoShape">
              <a:avLst/>
            </a:prstTxWarp>
            <a:spAutoFit/>
          </a:bodyPr>
          <a:lstStyle/>
          <a:p>
            <a:pPr algn="ctr" defTabSz="642938" eaLnBrk="1" hangingPunct="1">
              <a:tabLst>
                <a:tab pos="749300" algn="l"/>
              </a:tabLst>
            </a:pPr>
            <a:r>
              <a:rPr lang="en-US" sz="3000" dirty="0"/>
              <a:t>close up of verticals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8"/>
          <p:cNvSpPr txBox="1">
            <a:spLocks/>
          </p:cNvSpPr>
          <p:nvPr/>
        </p:nvSpPr>
        <p:spPr>
          <a:xfrm>
            <a:off x="457200" y="152400"/>
            <a:ext cx="7581311" cy="745994"/>
          </a:xfrm>
          <a:prstGeom prst="rect">
            <a:avLst/>
          </a:prstGeom>
          <a:ln/>
        </p:spPr>
        <p:style>
          <a:lnRef idx="1">
            <a:schemeClr val="accent1"/>
          </a:lnRef>
          <a:fillRef idx="3">
            <a:schemeClr val="accent1"/>
          </a:fillRef>
          <a:effectRef idx="2">
            <a:schemeClr val="accent1"/>
          </a:effectRef>
          <a:fontRef idx="minor">
            <a:schemeClr val="lt1"/>
          </a:fontRef>
        </p:style>
        <p:txBody>
          <a:bodyPr vert="horz" anchor="b"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4200" b="0" i="0" u="none" strike="noStrike" kern="1200" cap="none" spc="-100" normalizeH="0" baseline="0" noProof="0" dirty="0" smtClean="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uLnTx/>
                <a:uFillTx/>
                <a:latin typeface="+mj-lt"/>
                <a:ea typeface="+mj-ea"/>
                <a:cs typeface="+mj-cs"/>
              </a:rPr>
              <a:t>Evaluate SOH </a:t>
            </a:r>
            <a:r>
              <a:rPr kumimoji="0" lang="en-US" sz="4200" b="0" i="0" u="none" strike="noStrike" kern="1200" cap="none" spc="-100" normalizeH="0" baseline="0" noProof="0" dirty="0" err="1" smtClean="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uLnTx/>
                <a:uFillTx/>
                <a:latin typeface="+mj-lt"/>
                <a:ea typeface="+mj-ea"/>
                <a:cs typeface="+mj-cs"/>
              </a:rPr>
              <a:t>w</a:t>
            </a:r>
            <a:r>
              <a:rPr kumimoji="0" lang="en-US" sz="4200" b="0" i="0" u="none" strike="noStrike" kern="1200" cap="none" spc="-100" normalizeH="0" baseline="0" noProof="0" dirty="0" smtClean="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uLnTx/>
                <a:uFillTx/>
                <a:latin typeface="+mj-lt"/>
                <a:ea typeface="+mj-ea"/>
                <a:cs typeface="+mj-cs"/>
              </a:rPr>
              <a:t>/ </a:t>
            </a:r>
            <a:r>
              <a:rPr kumimoji="0" lang="en-US" sz="4200" b="0" i="0" u="none" strike="noStrike" kern="1200" cap="none" spc="-100" normalizeH="0" baseline="0" noProof="0" dirty="0" err="1" smtClean="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uLnTx/>
                <a:uFillTx/>
                <a:latin typeface="+mj-lt"/>
                <a:ea typeface="+mj-ea"/>
                <a:cs typeface="+mj-cs"/>
              </a:rPr>
              <a:t>pql</a:t>
            </a:r>
            <a:endParaRPr kumimoji="0" lang="en-US" sz="4200" b="0" i="0" u="none" strike="noStrike" kern="1200" cap="none" spc="-100" normalizeH="0" baseline="0" noProof="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uLnTx/>
              <a:uFillTx/>
              <a:latin typeface="+mj-lt"/>
              <a:ea typeface="+mj-ea"/>
              <a:cs typeface="+mj-cs"/>
            </a:endParaRPr>
          </a:p>
        </p:txBody>
      </p:sp>
      <p:pic>
        <p:nvPicPr>
          <p:cNvPr id="3" name="Picture 2" descr="Picture 8.png"/>
          <p:cNvPicPr>
            <a:picLocks noChangeAspect="1"/>
          </p:cNvPicPr>
          <p:nvPr/>
        </p:nvPicPr>
        <p:blipFill>
          <a:blip r:embed="rId2"/>
          <a:stretch>
            <a:fillRect/>
          </a:stretch>
        </p:blipFill>
        <p:spPr>
          <a:xfrm>
            <a:off x="676656" y="1208998"/>
            <a:ext cx="5952744" cy="4994669"/>
          </a:xfrm>
          <a:prstGeom prst="rect">
            <a:avLst/>
          </a:prstGeom>
        </p:spPr>
      </p:pic>
      <p:sp>
        <p:nvSpPr>
          <p:cNvPr id="4" name="TextBox 3"/>
          <p:cNvSpPr txBox="1"/>
          <p:nvPr/>
        </p:nvSpPr>
        <p:spPr>
          <a:xfrm>
            <a:off x="6629400" y="1739900"/>
            <a:ext cx="1905000" cy="52322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1400" dirty="0" smtClean="0">
                <a:solidFill>
                  <a:schemeClr val="bg1"/>
                </a:solidFill>
                <a:latin typeface="Constantia"/>
                <a:cs typeface="Constantia"/>
              </a:rPr>
              <a:t>LCQ - clock quality</a:t>
            </a:r>
          </a:p>
          <a:p>
            <a:r>
              <a:rPr lang="en-US" sz="1400" dirty="0" smtClean="0">
                <a:solidFill>
                  <a:schemeClr val="bg1"/>
                </a:solidFill>
                <a:latin typeface="Constantia"/>
                <a:cs typeface="Constantia"/>
              </a:rPr>
              <a:t>1%/count</a:t>
            </a:r>
            <a:endParaRPr lang="en-US" sz="1400" dirty="0">
              <a:solidFill>
                <a:schemeClr val="bg1"/>
              </a:solidFill>
              <a:latin typeface="Constantia"/>
              <a:cs typeface="Constantia"/>
            </a:endParaRPr>
          </a:p>
        </p:txBody>
      </p:sp>
      <p:sp>
        <p:nvSpPr>
          <p:cNvPr id="5" name="TextBox 4"/>
          <p:cNvSpPr txBox="1"/>
          <p:nvPr/>
        </p:nvSpPr>
        <p:spPr>
          <a:xfrm>
            <a:off x="6629400" y="2887133"/>
            <a:ext cx="2005203" cy="52322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1400" dirty="0" smtClean="0">
                <a:solidFill>
                  <a:schemeClr val="bg1"/>
                </a:solidFill>
                <a:latin typeface="Constantia"/>
                <a:cs typeface="Constantia"/>
              </a:rPr>
              <a:t>LCE-ABS Clock Phase Error 1 </a:t>
            </a:r>
            <a:r>
              <a:rPr lang="en-US" sz="1400" dirty="0" err="1" smtClean="0">
                <a:solidFill>
                  <a:schemeClr val="bg1"/>
                </a:solidFill>
                <a:latin typeface="Constantia"/>
                <a:cs typeface="Constantia"/>
              </a:rPr>
              <a:t>μs</a:t>
            </a:r>
            <a:r>
              <a:rPr lang="en-US" sz="1400" dirty="0" smtClean="0">
                <a:solidFill>
                  <a:schemeClr val="bg1"/>
                </a:solidFill>
                <a:latin typeface="Constantia"/>
                <a:cs typeface="Constantia"/>
              </a:rPr>
              <a:t>/count</a:t>
            </a:r>
            <a:endParaRPr lang="en-US" sz="1400" dirty="0">
              <a:solidFill>
                <a:schemeClr val="bg1"/>
              </a:solidFill>
              <a:latin typeface="Constantia"/>
              <a:cs typeface="Constantia"/>
            </a:endParaRPr>
          </a:p>
        </p:txBody>
      </p:sp>
      <p:sp>
        <p:nvSpPr>
          <p:cNvPr id="6" name="TextBox 5"/>
          <p:cNvSpPr txBox="1"/>
          <p:nvPr/>
        </p:nvSpPr>
        <p:spPr>
          <a:xfrm>
            <a:off x="6620256" y="4034366"/>
            <a:ext cx="2514600" cy="52322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1400" dirty="0" smtClean="0">
                <a:solidFill>
                  <a:schemeClr val="bg1"/>
                </a:solidFill>
                <a:latin typeface="Constantia"/>
                <a:cs typeface="Constantia"/>
              </a:rPr>
              <a:t>VMU-Mass Position Z/U</a:t>
            </a:r>
          </a:p>
          <a:p>
            <a:r>
              <a:rPr lang="en-US" sz="1400" dirty="0" smtClean="0">
                <a:solidFill>
                  <a:schemeClr val="bg1"/>
                </a:solidFill>
                <a:latin typeface="Constantia"/>
                <a:cs typeface="Constantia"/>
              </a:rPr>
              <a:t>100 mV/count</a:t>
            </a:r>
            <a:endParaRPr lang="en-US" sz="1400" dirty="0">
              <a:solidFill>
                <a:schemeClr val="bg1"/>
              </a:solidFill>
              <a:latin typeface="Constantia"/>
              <a:cs typeface="Constantia"/>
            </a:endParaRPr>
          </a:p>
        </p:txBody>
      </p:sp>
      <p:sp>
        <p:nvSpPr>
          <p:cNvPr id="7" name="TextBox 6"/>
          <p:cNvSpPr txBox="1"/>
          <p:nvPr/>
        </p:nvSpPr>
        <p:spPr>
          <a:xfrm>
            <a:off x="6629400" y="5181600"/>
            <a:ext cx="2205228" cy="523220"/>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1400" dirty="0" smtClean="0">
                <a:solidFill>
                  <a:schemeClr val="bg1"/>
                </a:solidFill>
                <a:latin typeface="Constantia"/>
                <a:cs typeface="Constantia"/>
              </a:rPr>
              <a:t>VKI- Q330 System Temp.</a:t>
            </a:r>
          </a:p>
          <a:p>
            <a:r>
              <a:rPr lang="en-US" sz="1400" dirty="0" smtClean="0">
                <a:solidFill>
                  <a:schemeClr val="bg1"/>
                </a:solidFill>
                <a:latin typeface="Constantia"/>
                <a:cs typeface="Constantia"/>
              </a:rPr>
              <a:t>1 </a:t>
            </a:r>
            <a:r>
              <a:rPr lang="en-US" sz="1400" baseline="30000" dirty="0" err="1" smtClean="0">
                <a:solidFill>
                  <a:schemeClr val="bg1"/>
                </a:solidFill>
                <a:latin typeface="Constantia"/>
                <a:cs typeface="Constantia"/>
              </a:rPr>
              <a:t>o</a:t>
            </a:r>
            <a:r>
              <a:rPr lang="en-US" sz="1400" dirty="0" err="1" smtClean="0">
                <a:solidFill>
                  <a:schemeClr val="bg1"/>
                </a:solidFill>
                <a:latin typeface="Constantia"/>
                <a:cs typeface="Constantia"/>
              </a:rPr>
              <a:t>C</a:t>
            </a:r>
            <a:r>
              <a:rPr lang="en-US" sz="1400" dirty="0" smtClean="0">
                <a:solidFill>
                  <a:schemeClr val="bg1"/>
                </a:solidFill>
                <a:latin typeface="Constantia"/>
                <a:cs typeface="Constantia"/>
              </a:rPr>
              <a:t>/count</a:t>
            </a:r>
            <a:endParaRPr lang="en-US" sz="1400" dirty="0">
              <a:solidFill>
                <a:schemeClr val="bg1"/>
              </a:solidFill>
              <a:latin typeface="Constantia"/>
              <a:cs typeface="Constantia"/>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1443505" y="1150450"/>
            <a:ext cx="7363154" cy="5600339"/>
          </a:xfrm>
          <a:prstGeom prst="rect">
            <a:avLst/>
          </a:prstGeom>
          <a:noFill/>
          <a:ln w="12700">
            <a:solidFill>
              <a:schemeClr val="tx1"/>
            </a:solidFill>
            <a:miter lim="800000"/>
            <a:headEnd/>
            <a:tailEnd/>
          </a:ln>
          <a:effectLst>
            <a:outerShdw blurRad="63500" dist="38099" dir="2700000" algn="ctr" rotWithShape="0">
              <a:schemeClr val="tx1">
                <a:alpha val="74998"/>
              </a:schemeClr>
            </a:outerShdw>
          </a:effectLst>
        </p:spPr>
      </p:pic>
      <p:sp>
        <p:nvSpPr>
          <p:cNvPr id="3" name="Text Box 3"/>
          <p:cNvSpPr txBox="1">
            <a:spLocks noChangeArrowheads="1"/>
          </p:cNvSpPr>
          <p:nvPr/>
        </p:nvSpPr>
        <p:spPr bwMode="auto">
          <a:xfrm>
            <a:off x="3695228" y="598730"/>
            <a:ext cx="3519488" cy="369332"/>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square">
            <a:prstTxWarp prst="textNoShape">
              <a:avLst/>
            </a:prstTxWarp>
            <a:spAutoFit/>
          </a:bodyPr>
          <a:lstStyle/>
          <a:p>
            <a:r>
              <a:rPr lang="en-US" dirty="0"/>
              <a:t>STS-2  Element V problem</a:t>
            </a:r>
          </a:p>
        </p:txBody>
      </p:sp>
      <p:pic>
        <p:nvPicPr>
          <p:cNvPr id="4" name="Picture 3" descr="Screen shot 2010-08-25 at 1.07.15 PM.png"/>
          <p:cNvPicPr>
            <a:picLocks noChangeAspect="1"/>
          </p:cNvPicPr>
          <p:nvPr/>
        </p:nvPicPr>
        <p:blipFill>
          <a:blip r:embed="rId3"/>
          <a:stretch>
            <a:fillRect/>
          </a:stretch>
        </p:blipFill>
        <p:spPr>
          <a:xfrm>
            <a:off x="513555" y="192925"/>
            <a:ext cx="2841255" cy="2074864"/>
          </a:xfrm>
          <a:prstGeom prst="rect">
            <a:avLst/>
          </a:prstGeo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Verve">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Verve.thmx</Template>
  <TotalTime>3037</TotalTime>
  <Words>1131</Words>
  <Application>Microsoft Macintosh PowerPoint</Application>
  <PresentationFormat>Letter Paper (8.5x11 in)</PresentationFormat>
  <Paragraphs>223</Paragraphs>
  <Slides>27</Slides>
  <Notes>1</Notes>
  <HiddenSlides>0</HiddenSlides>
  <MMClips>0</MMClips>
  <ScaleCrop>false</ScaleCrop>
  <HeadingPairs>
    <vt:vector size="4" baseType="variant">
      <vt:variant>
        <vt:lpstr>Design Template</vt:lpstr>
      </vt:variant>
      <vt:variant>
        <vt:i4>1</vt:i4>
      </vt:variant>
      <vt:variant>
        <vt:lpstr>Slide Titles</vt:lpstr>
      </vt:variant>
      <vt:variant>
        <vt:i4>27</vt:i4>
      </vt:variant>
    </vt:vector>
  </HeadingPairs>
  <TitlesOfParts>
    <vt:vector size="28" baseType="lpstr">
      <vt:lpstr>Verve</vt:lpstr>
      <vt:lpstr>Database tutorial</vt:lpstr>
      <vt:lpstr>Outline</vt:lpstr>
      <vt:lpstr>Slide 3</vt:lpstr>
      <vt:lpstr>Example  of Flexible Array Instrumentation and Design</vt:lpstr>
      <vt:lpstr>Example  of Transportable Array Instrumentation and Design</vt:lpstr>
      <vt:lpstr>And on which formats?</vt:lpstr>
      <vt:lpstr>Some QC on data before getting into a database</vt:lpstr>
      <vt:lpstr>Slide 8</vt:lpstr>
      <vt:lpstr>Slide 9</vt:lpstr>
      <vt:lpstr>Slide 10</vt:lpstr>
      <vt:lpstr>Slide 11</vt:lpstr>
      <vt:lpstr>Slide 12</vt:lpstr>
      <vt:lpstr>Slide 13</vt:lpstr>
      <vt:lpstr>Slide 14</vt:lpstr>
      <vt:lpstr>Slide 15</vt:lpstr>
      <vt:lpstr>Building the Antelope Database </vt:lpstr>
      <vt:lpstr>Slide 17</vt:lpstr>
      <vt:lpstr>Slide 18</vt:lpstr>
      <vt:lpstr>Slide 19</vt:lpstr>
      <vt:lpstr>DATA PROCESSING</vt:lpstr>
      <vt:lpstr>what to do? </vt:lpstr>
      <vt:lpstr>Slide 22</vt:lpstr>
      <vt:lpstr>Slide 23</vt:lpstr>
      <vt:lpstr>Slide 24</vt:lpstr>
      <vt:lpstr>Slide 25</vt:lpstr>
      <vt:lpstr>ANTELOPE ESTABLISHED INTERFACES</vt:lpstr>
      <vt:lpstr>Slide 27</vt:lpstr>
    </vt:vector>
  </TitlesOfParts>
  <Company>IRIS/PASSCAL NMT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Database tutorial</dc:title>
  <dc:creator>Office 2004 Test Drive User</dc:creator>
  <cp:lastModifiedBy>Eliana Arias-Dotson</cp:lastModifiedBy>
  <cp:revision>33</cp:revision>
  <dcterms:created xsi:type="dcterms:W3CDTF">2010-08-27T10:47:29Z</dcterms:created>
  <dcterms:modified xsi:type="dcterms:W3CDTF">2010-08-27T13:20:28Z</dcterms:modified>
</cp:coreProperties>
</file>