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03" d="100"/>
          <a:sy n="103" d="100"/>
        </p:scale>
        <p:origin x="-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406BE-35A2-1842-9399-D48831D3D1E7}" type="datetimeFigureOut">
              <a:rPr lang="en-US" smtClean="0"/>
              <a:t>8/27/10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144D2-727F-3E45-9AA7-3F1140A439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This is a slice at 37.5N with the intermediate isosurfaces peeled off which illustrates the positive and negative amplitude events in the RFs</a:t>
            </a:r>
          </a:p>
          <a:p>
            <a:pPr>
              <a:spcBef>
                <a:spcPct val="0"/>
              </a:spcBef>
            </a:pPr>
            <a:r>
              <a:rPr lang="en-US" smtClean="0"/>
              <a:t>This slice illustrates the positive amplitude feature that may be indicative of delamination beneath the central CP</a:t>
            </a:r>
          </a:p>
          <a:p>
            <a:pPr>
              <a:spcBef>
                <a:spcPct val="0"/>
              </a:spcBef>
            </a:pPr>
            <a:r>
              <a:rPr lang="en-US" smtClean="0"/>
              <a:t>Red line in the map shows the location of the cross section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C68BA7-2B67-2148-9F0F-AF3B25A740F7}" type="slidenum">
              <a:rPr lang="en-US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9B7BB-AC08-E740-856D-C2B7D47BB5B2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B239F-A9B3-9A44-A4E3-F226F5A80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3AB73-C13B-EF47-BAEF-F6F44C63C999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33F1-0DFB-C543-978F-17097C515F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FDC8C-BF4E-9840-94F0-3B1DB0C45326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2500-F315-674E-8D60-4F780CC3E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7CEA-5DA4-AA41-8809-14068D6314B5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27CD-87F2-E648-B738-AC0937F359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9C71F-9918-0C44-A0C2-43B78293A9B8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5AAB7-437D-A346-AC42-9D5A4033C0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D8B2D-5E17-5A40-B1EF-8B5FE27F8A8D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72294-0803-3C43-9962-5FFF149DC2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D7485-7C23-2B46-A5D8-ED7F1C19D2A8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8C622-156E-0844-9F64-FC7DA46F9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A2752-E964-944B-A191-E736A75BFE67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E69D-A511-3445-83D4-D2B4C0FE5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24A02-0893-9846-A20D-BD8434FDED59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C60F6-6722-D044-8A3D-F13BAFA05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7B557-4AF8-8D4C-8567-726B11B22293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A3CF9-29DE-4B4A-9764-7EAA3D15D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85B36-DAC5-EE43-B31A-4B46CC9EAACB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CAA66-053A-D54E-BE0A-57F47319A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154FDE4-B48A-BC4E-8EBA-358375D36118}" type="datetime1">
              <a:rPr lang="en-US"/>
              <a:pPr>
                <a:defRPr/>
              </a:pPr>
              <a:t>8/27/10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82F82D-3112-FB4C-9CDA-4A14777BE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1" Type="http://schemas.openxmlformats.org/officeDocument/2006/relationships/video" Target="file://localhost/Users/msmiller/Documents/conferences/NW2010/long_Ps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4000" cy="114300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Colorado Plateau: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Receiver </a:t>
            </a:r>
            <a:r>
              <a:rPr lang="en-US" sz="3200" b="1" dirty="0" smtClean="0">
                <a:solidFill>
                  <a:schemeClr val="bg1"/>
                </a:solidFill>
              </a:rPr>
              <a:t>function workflow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Download data with SOD – sac format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</a:rPr>
              <a:t>Alternative </a:t>
            </a:r>
            <a:r>
              <a:rPr lang="en-US" dirty="0" err="1" smtClean="0">
                <a:solidFill>
                  <a:schemeClr val="bg1"/>
                </a:solidFill>
                <a:ea typeface="+mn-ea"/>
              </a:rPr>
              <a:t>breqfast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 for SEED files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</a:rPr>
              <a:t>Alternative </a:t>
            </a:r>
            <a:r>
              <a:rPr lang="en-US" dirty="0" err="1" smtClean="0">
                <a:solidFill>
                  <a:schemeClr val="bg1"/>
                </a:solidFill>
                <a:ea typeface="+mn-ea"/>
              </a:rPr>
              <a:t>autoDRM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 for SEED files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</a:rPr>
              <a:t>Alternatively </a:t>
            </a:r>
            <a:r>
              <a:rPr lang="en-US" dirty="0" err="1" smtClean="0">
                <a:solidFill>
                  <a:schemeClr val="bg1"/>
                </a:solidFill>
                <a:ea typeface="+mn-ea"/>
              </a:rPr>
              <a:t>breqfast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 requests generated by 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SOD – restricted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Check all 3 components are available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Reformat sac to binary for </a:t>
            </a:r>
            <a:r>
              <a:rPr lang="en-US" dirty="0" err="1" smtClean="0">
                <a:solidFill>
                  <a:schemeClr val="bg1"/>
                </a:solidFill>
                <a:ea typeface="+mn-ea"/>
                <a:cs typeface="+mn-cs"/>
              </a:rPr>
              <a:t>matlab</a:t>
            </a:r>
            <a:endParaRPr lang="en-US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Delete noisy/bad traces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Static correction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Depth correction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Receiver gather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Edit gather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CCP stacks</a:t>
            </a:r>
          </a:p>
        </p:txBody>
      </p:sp>
      <p:pic>
        <p:nvPicPr>
          <p:cNvPr id="4" name="Content Placeholder 9" descr="stn_elev.ai"/>
          <p:cNvPicPr>
            <a:picLocks noChangeAspect="1"/>
          </p:cNvPicPr>
          <p:nvPr/>
        </p:nvPicPr>
        <p:blipFill>
          <a:blip r:embed="rId3"/>
          <a:srcRect l="12534" t="9891" r="15041" b="4945"/>
          <a:stretch>
            <a:fillRect/>
          </a:stretch>
        </p:blipFill>
        <p:spPr bwMode="auto">
          <a:xfrm>
            <a:off x="6907212" y="152400"/>
            <a:ext cx="1931988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4800" y="6126163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Levander</a:t>
            </a:r>
            <a:r>
              <a:rPr lang="en-US" dirty="0" smtClean="0">
                <a:solidFill>
                  <a:srgbClr val="FFFFFF"/>
                </a:solidFill>
              </a:rPr>
              <a:t> and Miller, </a:t>
            </a:r>
            <a:r>
              <a:rPr lang="en-US" i="1" dirty="0" smtClean="0">
                <a:solidFill>
                  <a:srgbClr val="FFFFFF"/>
                </a:solidFill>
              </a:rPr>
              <a:t>in review</a:t>
            </a:r>
            <a:endParaRPr lang="en-US" i="1" dirty="0">
              <a:solidFill>
                <a:srgbClr val="FFFFFF"/>
              </a:solidFill>
            </a:endParaRPr>
          </a:p>
        </p:txBody>
      </p:sp>
      <p:pic>
        <p:nvPicPr>
          <p:cNvPr id="9" name="long_Ps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001825" y="3581400"/>
            <a:ext cx="50659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ullimage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8" y="928688"/>
            <a:ext cx="9026525" cy="57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sz="3600" smtClean="0">
                <a:solidFill>
                  <a:schemeClr val="bg1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Ps Receiver functions - isosurfaces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4419600" y="3440113"/>
            <a:ext cx="625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LAB</a:t>
            </a: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5257800" y="2590800"/>
            <a:ext cx="765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Moho</a:t>
            </a: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3657600" y="2754313"/>
            <a:ext cx="1677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Delamination?</a:t>
            </a: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457200" y="6096000"/>
            <a:ext cx="1882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FF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Sliced at 37.5N</a:t>
            </a:r>
          </a:p>
        </p:txBody>
      </p:sp>
      <p:pic>
        <p:nvPicPr>
          <p:cNvPr id="25608" name="Content Placeholder 9" descr="stn_elev.ai"/>
          <p:cNvPicPr>
            <a:picLocks noChangeAspect="1"/>
          </p:cNvPicPr>
          <p:nvPr/>
        </p:nvPicPr>
        <p:blipFill>
          <a:blip r:embed="rId4"/>
          <a:srcRect l="12534" t="9891" r="15041" b="4945"/>
          <a:stretch>
            <a:fillRect/>
          </a:stretch>
        </p:blipFill>
        <p:spPr bwMode="auto">
          <a:xfrm>
            <a:off x="7175500" y="4522788"/>
            <a:ext cx="1931988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7391400" y="5410200"/>
            <a:ext cx="1600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971800" y="6107668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Levander</a:t>
            </a:r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 and Miller, </a:t>
            </a:r>
            <a:r>
              <a:rPr lang="en-US" i="1" dirty="0" smtClean="0">
                <a:solidFill>
                  <a:srgbClr val="FFFFFF"/>
                </a:solidFill>
                <a:latin typeface="Comic Sans MS"/>
                <a:cs typeface="Comic Sans MS"/>
              </a:rPr>
              <a:t>in review</a:t>
            </a:r>
            <a:endParaRPr lang="en-US" i="1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136</Words>
  <Application>Microsoft Macintosh PowerPoint</Application>
  <PresentationFormat>On-screen Show (4:3)</PresentationFormat>
  <Paragraphs>24</Paragraphs>
  <Slides>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ＭＳ Ｐゴシック</vt:lpstr>
      <vt:lpstr>Arial</vt:lpstr>
      <vt:lpstr>Office Theme</vt:lpstr>
      <vt:lpstr>Colorado Plateau: Receiver function workflow</vt:lpstr>
      <vt:lpstr>Ps Receiver functions - isosurfaces</vt:lpstr>
    </vt:vector>
  </TitlesOfParts>
  <Company>USC Earth Sciences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Receiver function workflow</dc:title>
  <dc:creator>Meghan S Miller</dc:creator>
  <cp:lastModifiedBy>Meghan S Miller</cp:lastModifiedBy>
  <cp:revision>6</cp:revision>
  <dcterms:created xsi:type="dcterms:W3CDTF">2010-08-27T14:13:46Z</dcterms:created>
  <dcterms:modified xsi:type="dcterms:W3CDTF">2010-08-27T14:32:13Z</dcterms:modified>
</cp:coreProperties>
</file>