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diagrams/quickStyle7.xml" ContentType="application/vnd.openxmlformats-officedocument.drawingml.diagramStyle+xml"/>
  <Override PartName="/ppt/diagrams/colors12.xml" ContentType="application/vnd.openxmlformats-officedocument.drawingml.diagramColors+xml"/>
  <Override PartName="/ppt/diagrams/data13.xml" ContentType="application/vnd.openxmlformats-officedocument.drawingml.diagramData+xml"/>
  <Override PartName="/ppt/slides/slide22.xml" ContentType="application/vnd.openxmlformats-officedocument.presentationml.slide+xml"/>
  <Override PartName="/ppt/diagrams/layout14.xml" ContentType="application/vnd.openxmlformats-officedocument.drawingml.diagramLayout+xml"/>
  <Override PartName="/ppt/diagrams/colors1.xml" ContentType="application/vnd.openxmlformats-officedocument.drawingml.diagramColors+xml"/>
  <Override PartName="/docProps/app.xml" ContentType="application/vnd.openxmlformats-officedocument.extended-properties+xml"/>
  <Override PartName="/ppt/diagrams/layout1.xml" ContentType="application/vnd.openxmlformats-officedocument.drawingml.diagramLayout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diagrams/layout8.xml" ContentType="application/vnd.openxmlformats-officedocument.drawingml.diagramLayout+xml"/>
  <Override PartName="/ppt/diagrams/quickStyle11.xml" ContentType="application/vnd.openxmlformats-officedocument.drawingml.diagramStyle+xml"/>
  <Override PartName="/ppt/slideLayouts/slideLayout3.xml" ContentType="application/vnd.openxmlformats-officedocument.presentationml.slideLayout+xml"/>
  <Override PartName="/ppt/slides/slide21.xml" ContentType="application/vnd.openxmlformats-officedocument.presentationml.slide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diagrams/colors7.xml" ContentType="application/vnd.openxmlformats-officedocument.drawingml.diagramColors+xml"/>
  <Override PartName="/ppt/diagrams/layout15.xml" ContentType="application/vnd.openxmlformats-officedocument.drawingml.diagram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quickStyle3.xml" ContentType="application/vnd.openxmlformats-officedocument.drawingml.diagramStyle+xml"/>
  <Override PartName="/ppt/diagrams/layout4.xml" ContentType="application/vnd.openxmlformats-officedocument.drawingml.diagramLayout+xml"/>
  <Override PartName="/ppt/diagrams/quickStyle8.xml" ContentType="application/vnd.openxmlformats-officedocument.drawingml.diagramStyle+xml"/>
  <Override PartName="/ppt/diagrams/layout11.xml" ContentType="application/vnd.openxmlformats-officedocument.drawingml.diagramLayout+xml"/>
  <Override PartName="/ppt/slides/slide13.xml" ContentType="application/vnd.openxmlformats-officedocument.presentationml.slide+xml"/>
  <Override PartName="/ppt/diagrams/data10.xml" ContentType="application/vnd.openxmlformats-officedocument.drawingml.diagramData+xml"/>
  <Override PartName="/ppt/diagrams/colors10.xml" ContentType="application/vnd.openxmlformats-officedocument.drawingml.diagramColors+xml"/>
  <Override PartName="/ppt/diagrams/quickStyle9.xml" ContentType="application/vnd.openxmlformats-officedocument.drawingml.diagramStyle+xml"/>
  <Override PartName="/ppt/slides/slide20.xml" ContentType="application/vnd.openxmlformats-officedocument.presentationml.slide+xml"/>
  <Override PartName="/ppt/slides/slide17.xml" ContentType="application/vnd.openxmlformats-officedocument.presentationml.slide+xml"/>
  <Override PartName="/ppt/diagrams/data6.xml" ContentType="application/vnd.openxmlformats-officedocument.drawingml.diagramData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diagrams/data3.xml" ContentType="application/vnd.openxmlformats-officedocument.drawingml.diagramData+xml"/>
  <Override PartName="/ppt/diagrams/quickStyle1.xml" ContentType="application/vnd.openxmlformats-officedocument.drawingml.diagramStyl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9.xml" ContentType="application/vnd.openxmlformats-officedocument.drawingml.diagramColors+xml"/>
  <Override PartName="/ppt/diagrams/layout12.xml" ContentType="application/vnd.openxmlformats-officedocument.drawingml.diagramLayout+xml"/>
  <Override PartName="/ppt/slideLayouts/slideLayout14.xml" ContentType="application/vnd.openxmlformats-officedocument.presentationml.slideLayout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diagrams/quickStyle5.xml" ContentType="application/vnd.openxmlformats-officedocument.drawingml.diagramStyle+xml"/>
  <Override PartName="/ppt/diagrams/data11.xml" ContentType="application/vnd.openxmlformats-officedocument.drawingml.diagramData+xml"/>
  <Default Extension="png" ContentType="image/png"/>
  <Override PartName="/docProps/core.xml" ContentType="application/vnd.openxmlformats-package.core-properties+xml"/>
  <Override PartName="/ppt/slideLayouts/slideLayout16.xml" ContentType="application/vnd.openxmlformats-officedocument.presentationml.slideLayout+xml"/>
  <Override PartName="/ppt/diagrams/quickStyle12.xml" ContentType="application/vnd.openxmlformats-officedocument.drawingml.diagramStyle+xml"/>
  <Default Extension="bin" ContentType="application/vnd.openxmlformats-officedocument.presentationml.printerSettings"/>
  <Override PartName="/ppt/slides/slide19.xml" ContentType="application/vnd.openxmlformats-officedocument.presentationml.slide+xml"/>
  <Override PartName="/ppt/slides/slide12.xml" ContentType="application/vnd.openxmlformats-officedocument.presentationml.slide+xml"/>
  <Override PartName="/ppt/diagrams/data7.xml" ContentType="application/vnd.openxmlformats-officedocument.drawingml.diagramData+xml"/>
  <Override PartName="/ppt/diagrams/colors8.xml" ContentType="application/vnd.openxmlformats-officedocument.drawingml.diagramColors+xml"/>
  <Override PartName="/ppt/slides/slide2.xml" ContentType="application/vnd.openxmlformats-officedocument.presentationml.slide+xml"/>
  <Override PartName="/ppt/diagrams/layout13.xml" ContentType="application/vnd.openxmlformats-officedocument.drawingml.diagramLayout+xml"/>
  <Override PartName="/ppt/diagrams/data12.xml" ContentType="application/vnd.openxmlformats-officedocument.drawingml.diagramData+xml"/>
  <Override PartName="/ppt/diagrams/quickStyle10.xml" ContentType="application/vnd.openxmlformats-officedocument.drawingml.diagramStyle+xml"/>
  <Override PartName="/ppt/diagrams/colors4.xml" ContentType="application/vnd.openxmlformats-officedocument.drawingml.diagramColors+xml"/>
  <Override PartName="/ppt/diagrams/layout10.xml" ContentType="application/vnd.openxmlformats-officedocument.drawingml.diagramLayout+xml"/>
  <Override PartName="/ppt/diagrams/colors11.xml" ContentType="application/vnd.openxmlformats-officedocument.drawingml.diagramColors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Default Extension="xml" ContentType="application/xml"/>
  <Override PartName="/ppt/slideMasters/slideMaster1.xml" ContentType="application/vnd.openxmlformats-officedocument.presentationml.slideMaster+xml"/>
  <Override PartName="/ppt/slides/slide14.xml" ContentType="application/vnd.openxmlformats-officedocument.presentationml.slide+xml"/>
  <Override PartName="/ppt/diagrams/quickStyle4.xml" ContentType="application/vnd.openxmlformats-officedocument.drawingml.diagramStyle+xml"/>
  <Override PartName="/ppt/diagrams/data14.xml" ContentType="application/vnd.openxmlformats-officedocument.drawingml.diagramData+xml"/>
  <Override PartName="/ppt/diagrams/data5.xml" ContentType="application/vnd.openxmlformats-officedocument.drawingml.diagramData+xml"/>
  <Override PartName="/ppt/diagrams/data15.xml" ContentType="application/vnd.openxmlformats-officedocument.drawingml.diagramData+xml"/>
  <Override PartName="/ppt/diagrams/data8.xml" ContentType="application/vnd.openxmlformats-officedocument.drawingml.diagramData+xml"/>
  <Override PartName="/ppt/diagrams/colors3.xml" ContentType="application/vnd.openxmlformats-officedocument.drawingml.diagramColors+xml"/>
  <Override PartName="/ppt/diagrams/quickStyle15.xml" ContentType="application/vnd.openxmlformats-officedocument.drawingml.diagramStyle+xml"/>
  <Override PartName="/ppt/diagrams/data9.xml" ContentType="application/vnd.openxmlformats-officedocument.drawingml.diagramData+xml"/>
  <Override PartName="/ppt/diagrams/data4.xml" ContentType="application/vnd.openxmlformats-officedocument.drawingml.diagramData+xml"/>
  <Override PartName="/ppt/slideLayouts/slideLayout1.xml" ContentType="application/vnd.openxmlformats-officedocument.presentationml.slideLayout+xml"/>
  <Override PartName="/ppt/diagrams/layout5.xml" ContentType="application/vnd.openxmlformats-officedocument.drawingml.diagramLayout+xml"/>
  <Override PartName="/ppt/theme/theme1.xml" ContentType="application/vnd.openxmlformats-officedocument.theme+xml"/>
  <Override PartName="/ppt/diagrams/quickStyle6.xml" ContentType="application/vnd.openxmlformats-officedocument.drawingml.diagramStyle+xml"/>
  <Override PartName="/ppt/diagrams/layout7.xml" ContentType="application/vnd.openxmlformats-officedocument.drawingml.diagramLayout+xml"/>
  <Override PartName="/ppt/presentation.xml" ContentType="application/vnd.openxmlformats-officedocument.presentationml.presentation.main+xml"/>
  <Override PartName="/ppt/diagrams/colors14.xml" ContentType="application/vnd.openxmlformats-officedocument.drawingml.diagramColors+xml"/>
  <Override PartName="/ppt/slides/slide5.xml" ContentType="application/vnd.openxmlformats-officedocument.presentationml.slide+xml"/>
  <Override PartName="/ppt/diagrams/layout6.xml" ContentType="application/vnd.openxmlformats-officedocument.drawingml.diagramLayout+xml"/>
  <Override PartName="/ppt/slideLayouts/slideLayout7.xml" ContentType="application/vnd.openxmlformats-officedocument.presentationml.slideLayout+xml"/>
  <Default Extension="jpeg" ContentType="image/jpeg"/>
  <Override PartName="/ppt/diagrams/colors15.xml" ContentType="application/vnd.openxmlformats-officedocument.drawingml.diagramColors+xml"/>
  <Override PartName="/ppt/slides/slide3.xml" ContentType="application/vnd.openxmlformats-officedocument.presentationml.slide+xml"/>
  <Override PartName="/ppt/slides/slide4.xml" ContentType="application/vnd.openxmlformats-officedocument.presentationml.slide+xml"/>
  <Default Extension="tiff" ContentType="image/tiff"/>
  <Override PartName="/ppt/slideLayouts/slideLayout1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s/slide8.xml" ContentType="application/vnd.openxmlformats-officedocument.presentationml.slide+xml"/>
  <Override PartName="/ppt/slides/slide15.xml" ContentType="application/vnd.openxmlformats-officedocument.presentationml.slide+xml"/>
  <Override PartName="/ppt/diagrams/quickStyle13.xml" ContentType="application/vnd.openxmlformats-officedocument.drawingml.diagramStyle+xml"/>
  <Default Extension="rels" ContentType="application/vnd.openxmlformats-package.relationships+xml"/>
  <Override PartName="/ppt/slideLayouts/slideLayout15.xml" ContentType="application/vnd.openxmlformats-officedocument.presentationml.slideLayout+xml"/>
  <Override PartName="/ppt/diagrams/layout9.xml" ContentType="application/vnd.openxmlformats-officedocument.drawingml.diagramLayout+xml"/>
  <Override PartName="/ppt/slides/slide9.xml" ContentType="application/vnd.openxmlformats-officedocument.presentationml.slide+xml"/>
  <Override PartName="/ppt/diagrams/colors5.xml" ContentType="application/vnd.openxmlformats-officedocument.drawingml.diagramColors+xml"/>
  <Override PartName="/ppt/diagrams/colors13.xml" ContentType="application/vnd.openxmlformats-officedocument.drawingml.diagramColors+xml"/>
  <Override PartName="/ppt/diagrams/layout3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2.xml" ContentType="application/vnd.openxmlformats-officedocument.drawingml.diagramColors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diagrams/colors6.xml" ContentType="application/vnd.openxmlformats-officedocument.drawingml.diagramColors+xml"/>
  <Override PartName="/ppt/slideLayouts/slideLayout12.xml" ContentType="application/vnd.openxmlformats-officedocument.presentationml.slideLayout+xml"/>
  <Override PartName="/ppt/diagrams/data2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64" r:id="rId5"/>
    <p:sldId id="265" r:id="rId6"/>
    <p:sldId id="273" r:id="rId7"/>
    <p:sldId id="266" r:id="rId8"/>
    <p:sldId id="267" r:id="rId9"/>
    <p:sldId id="268" r:id="rId10"/>
    <p:sldId id="269" r:id="rId11"/>
    <p:sldId id="270" r:id="rId12"/>
    <p:sldId id="276" r:id="rId13"/>
    <p:sldId id="271" r:id="rId14"/>
    <p:sldId id="272" r:id="rId15"/>
    <p:sldId id="275" r:id="rId16"/>
    <p:sldId id="278" r:id="rId17"/>
    <p:sldId id="277" r:id="rId18"/>
    <p:sldId id="259" r:id="rId19"/>
    <p:sldId id="260" r:id="rId20"/>
    <p:sldId id="261" r:id="rId21"/>
    <p:sldId id="262" r:id="rId22"/>
    <p:sldId id="263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Grid="0" snapToObjects="1">
      <p:cViewPr varScale="1">
        <p:scale>
          <a:sx n="137" d="100"/>
          <a:sy n="137" d="100"/>
        </p:scale>
        <p:origin x="-87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slide" Target="slides/slide6.xml"/><Relationship Id="rId1" Type="http://schemas.openxmlformats.org/officeDocument/2006/relationships/slideMaster" Target="slideMasters/slideMaster1.xml"/><Relationship Id="rId24" Type="http://schemas.openxmlformats.org/officeDocument/2006/relationships/printerSettings" Target="printerSettings/printerSettings1.bin"/><Relationship Id="rId25" Type="http://schemas.openxmlformats.org/officeDocument/2006/relationships/presProps" Target="presProps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9" Type="http://schemas.openxmlformats.org/officeDocument/2006/relationships/slide" Target="slides/slide8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7" Type="http://schemas.openxmlformats.org/officeDocument/2006/relationships/theme" Target="theme/theme1.xml"/><Relationship Id="rId14" Type="http://schemas.openxmlformats.org/officeDocument/2006/relationships/slide" Target="slides/slide13.xml"/><Relationship Id="rId23" Type="http://schemas.openxmlformats.org/officeDocument/2006/relationships/slide" Target="slides/slide22.xml"/><Relationship Id="rId4" Type="http://schemas.openxmlformats.org/officeDocument/2006/relationships/slide" Target="slides/slide3.xml"/><Relationship Id="rId28" Type="http://schemas.openxmlformats.org/officeDocument/2006/relationships/tableStyles" Target="tableStyles.xml"/><Relationship Id="rId26" Type="http://schemas.openxmlformats.org/officeDocument/2006/relationships/viewProps" Target="viewProps.xml"/><Relationship Id="rId11" Type="http://schemas.openxmlformats.org/officeDocument/2006/relationships/slide" Target="slides/slide10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2" Type="http://schemas.openxmlformats.org/officeDocument/2006/relationships/slide" Target="slides/slide21.xml"/><Relationship Id="rId21" Type="http://schemas.openxmlformats.org/officeDocument/2006/relationships/slide" Target="slides/slide20.xml"/><Relationship Id="rId2" Type="http://schemas.openxmlformats.org/officeDocument/2006/relationships/slide" Target="slides/slide1.xml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hyperlink" Target="http://www.iris.edu/manuals/pod.htm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3_3">
  <dgm:title val=""/>
  <dgm:desc val=""/>
  <dgm:catLst>
    <dgm:cat type="accent3" pri="11300"/>
  </dgm:catLst>
  <dgm:styleLbl name="node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>
        <a:shade val="80000"/>
      </a:schemeClr>
      <a:schemeClr val="accent3">
        <a:tint val="7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/>
    <dgm:txEffectClrLst/>
  </dgm:styleLbl>
  <dgm:styleLbl name="lnNode1">
    <dgm:fillClrLst>
      <a:schemeClr val="accent3">
        <a:shade val="80000"/>
      </a:schemeClr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shade val="80000"/>
        <a:alpha val="50000"/>
      </a:schemeClr>
      <a:schemeClr val="accent3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/>
    <dgm:txEffectClrLst/>
  </dgm:styleLbl>
  <dgm:styleLbl name="f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3">
        <a:shade val="90000"/>
      </a:schemeClr>
      <a:schemeClr val="accent3">
        <a:tint val="70000"/>
      </a:schemeClr>
    </dgm:fillClrLst>
    <dgm:linClrLst>
      <a:schemeClr val="accent3">
        <a:shade val="90000"/>
      </a:schemeClr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9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8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>
        <a:shade val="80000"/>
      </a:schemeClr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BBA061-F196-C64D-95A3-F000A032ADF2}" type="doc">
      <dgm:prSet loTypeId="urn:microsoft.com/office/officeart/2005/8/layout/list1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1D97293-90F5-0640-A5DD-B76BDFC0B80B}">
      <dgm:prSet phldrT="[Text]"/>
      <dgm:spPr/>
      <dgm:t>
        <a:bodyPr/>
        <a:lstStyle/>
        <a:p>
          <a:r>
            <a:rPr lang="en-US" dirty="0" smtClean="0"/>
            <a:t>IDEA – MOTIVATION OF STUDY</a:t>
          </a:r>
          <a:endParaRPr lang="en-US" dirty="0"/>
        </a:p>
      </dgm:t>
    </dgm:pt>
    <dgm:pt modelId="{45814B1D-3A73-FD4F-A36A-DA0B1664A4D9}" type="parTrans" cxnId="{3FBEAAC9-CD6A-7142-B7EF-00934A0F215D}">
      <dgm:prSet/>
      <dgm:spPr/>
      <dgm:t>
        <a:bodyPr/>
        <a:lstStyle/>
        <a:p>
          <a:endParaRPr lang="en-US"/>
        </a:p>
      </dgm:t>
    </dgm:pt>
    <dgm:pt modelId="{57D6EC9A-6CEE-144B-8DB9-0C6A6B826E84}" type="sibTrans" cxnId="{3FBEAAC9-CD6A-7142-B7EF-00934A0F215D}">
      <dgm:prSet/>
      <dgm:spPr/>
      <dgm:t>
        <a:bodyPr/>
        <a:lstStyle/>
        <a:p>
          <a:endParaRPr lang="en-US"/>
        </a:p>
      </dgm:t>
    </dgm:pt>
    <dgm:pt modelId="{5CFEF032-609B-7848-AACB-03C06B91445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Location &amp; Time Frame</a:t>
          </a:r>
          <a:endParaRPr lang="en-US" dirty="0"/>
        </a:p>
      </dgm:t>
    </dgm:pt>
    <dgm:pt modelId="{A4D79671-E7C9-8A4F-9ED3-E8BD0D733731}" type="parTrans" cxnId="{79DAA269-261F-054E-ACA4-55257B1CFDAB}">
      <dgm:prSet/>
      <dgm:spPr/>
      <dgm:t>
        <a:bodyPr/>
        <a:lstStyle/>
        <a:p>
          <a:endParaRPr lang="en-US"/>
        </a:p>
      </dgm:t>
    </dgm:pt>
    <dgm:pt modelId="{5E6211DC-712E-474D-8F7A-0F31AB5E0042}" type="sibTrans" cxnId="{79DAA269-261F-054E-ACA4-55257B1CFDAB}">
      <dgm:prSet/>
      <dgm:spPr/>
      <dgm:t>
        <a:bodyPr/>
        <a:lstStyle/>
        <a:p>
          <a:endParaRPr lang="en-US"/>
        </a:p>
      </dgm:t>
    </dgm:pt>
    <dgm:pt modelId="{A1493914-4A52-3A46-94B3-7E5109CF3F81}">
      <dgm:prSet phldrT="[Text]"/>
      <dgm:spPr/>
      <dgm:t>
        <a:bodyPr/>
        <a:lstStyle/>
        <a:p>
          <a:r>
            <a:rPr lang="en-US" dirty="0" smtClean="0"/>
            <a:t>LOGISTICS – Planning, resources, availability </a:t>
          </a:r>
          <a:endParaRPr lang="en-US" dirty="0"/>
        </a:p>
      </dgm:t>
    </dgm:pt>
    <dgm:pt modelId="{805511F2-8DAA-BE44-9484-4B506CF61330}" type="parTrans" cxnId="{B30614AB-2728-594A-BB51-982CDA950A0F}">
      <dgm:prSet/>
      <dgm:spPr/>
      <dgm:t>
        <a:bodyPr/>
        <a:lstStyle/>
        <a:p>
          <a:endParaRPr lang="en-US"/>
        </a:p>
      </dgm:t>
    </dgm:pt>
    <dgm:pt modelId="{F789DDF9-D00C-4D48-9DE3-D017163BF6E5}" type="sibTrans" cxnId="{B30614AB-2728-594A-BB51-982CDA950A0F}">
      <dgm:prSet/>
      <dgm:spPr/>
      <dgm:t>
        <a:bodyPr/>
        <a:lstStyle/>
        <a:p>
          <a:endParaRPr lang="en-US"/>
        </a:p>
      </dgm:t>
    </dgm:pt>
    <dgm:pt modelId="{7322C8F2-B38D-C643-88EB-FAB6DB9ECED9}">
      <dgm:prSet phldrT="[Text]"/>
      <dgm:spPr/>
      <dgm:t>
        <a:bodyPr/>
        <a:lstStyle/>
        <a:p>
          <a:r>
            <a:rPr lang="en-US" dirty="0" smtClean="0"/>
            <a:t>FIELD WORK – Installation &amp; Service</a:t>
          </a:r>
          <a:endParaRPr lang="en-US" dirty="0"/>
        </a:p>
      </dgm:t>
    </dgm:pt>
    <dgm:pt modelId="{0B1800A9-6012-4C42-9705-9BCB9FE99125}" type="parTrans" cxnId="{0A32D931-1F71-0C4A-B5A5-6FFD55E6E0EC}">
      <dgm:prSet/>
      <dgm:spPr/>
      <dgm:t>
        <a:bodyPr/>
        <a:lstStyle/>
        <a:p>
          <a:endParaRPr lang="en-US"/>
        </a:p>
      </dgm:t>
    </dgm:pt>
    <dgm:pt modelId="{94889A69-E6D3-AE43-AB20-E2629D1AE0AA}" type="sibTrans" cxnId="{0A32D931-1F71-0C4A-B5A5-6FFD55E6E0EC}">
      <dgm:prSet/>
      <dgm:spPr/>
      <dgm:t>
        <a:bodyPr/>
        <a:lstStyle/>
        <a:p>
          <a:endParaRPr lang="en-US"/>
        </a:p>
      </dgm:t>
    </dgm:pt>
    <dgm:pt modelId="{AC882A0E-75B6-D048-BC6C-D47320FA393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Test of equipment </a:t>
          </a:r>
          <a:endParaRPr lang="en-US" dirty="0"/>
        </a:p>
      </dgm:t>
    </dgm:pt>
    <dgm:pt modelId="{3055C93B-67D9-FD43-ACA0-7315A11E8E7A}" type="parTrans" cxnId="{0878E05A-4D40-1342-8891-3031C0335D4A}">
      <dgm:prSet/>
      <dgm:spPr/>
      <dgm:t>
        <a:bodyPr/>
        <a:lstStyle/>
        <a:p>
          <a:endParaRPr lang="en-US"/>
        </a:p>
      </dgm:t>
    </dgm:pt>
    <dgm:pt modelId="{B2F00FA0-0C03-1942-AA00-BC51D911B953}" type="sibTrans" cxnId="{0878E05A-4D40-1342-8891-3031C0335D4A}">
      <dgm:prSet/>
      <dgm:spPr/>
      <dgm:t>
        <a:bodyPr/>
        <a:lstStyle/>
        <a:p>
          <a:endParaRPr lang="en-US"/>
        </a:p>
      </dgm:t>
    </dgm:pt>
    <dgm:pt modelId="{43ED5802-4AAB-D544-AD37-F96AA288A4B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Station Installation</a:t>
          </a:r>
          <a:endParaRPr lang="en-US" dirty="0"/>
        </a:p>
      </dgm:t>
    </dgm:pt>
    <dgm:pt modelId="{315ACE31-5858-FB43-AD49-1E901A3A84C4}" type="parTrans" cxnId="{D17F0816-AA38-4244-8F0C-5E0EFBDA624E}">
      <dgm:prSet/>
      <dgm:spPr/>
      <dgm:t>
        <a:bodyPr/>
        <a:lstStyle/>
        <a:p>
          <a:endParaRPr lang="en-US"/>
        </a:p>
      </dgm:t>
    </dgm:pt>
    <dgm:pt modelId="{FB85C59F-B795-AF4C-BE55-9FAA39EA188D}" type="sibTrans" cxnId="{D17F0816-AA38-4244-8F0C-5E0EFBDA624E}">
      <dgm:prSet/>
      <dgm:spPr/>
      <dgm:t>
        <a:bodyPr/>
        <a:lstStyle/>
        <a:p>
          <a:endParaRPr lang="en-US"/>
        </a:p>
      </dgm:t>
    </dgm:pt>
    <dgm:pt modelId="{5BC51907-2754-844F-874E-25DA9B191F4D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Pre-proposal</a:t>
          </a:r>
          <a:endParaRPr lang="en-US" dirty="0"/>
        </a:p>
      </dgm:t>
    </dgm:pt>
    <dgm:pt modelId="{2A48C000-D817-F248-84D6-DECE4221FA7A}" type="parTrans" cxnId="{89789142-AEA2-9A48-B17C-5A70D0791D73}">
      <dgm:prSet/>
      <dgm:spPr/>
      <dgm:t>
        <a:bodyPr/>
        <a:lstStyle/>
        <a:p>
          <a:endParaRPr lang="en-US"/>
        </a:p>
      </dgm:t>
    </dgm:pt>
    <dgm:pt modelId="{FC23AFE6-1996-2B42-BAF1-0F457A41B45F}" type="sibTrans" cxnId="{89789142-AEA2-9A48-B17C-5A70D0791D73}">
      <dgm:prSet/>
      <dgm:spPr/>
      <dgm:t>
        <a:bodyPr/>
        <a:lstStyle/>
        <a:p>
          <a:endParaRPr lang="en-US"/>
        </a:p>
      </dgm:t>
    </dgm:pt>
    <dgm:pt modelId="{C93334C3-F659-3148-810C-CE2A1425F440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Personnel, training and traveling</a:t>
          </a:r>
          <a:endParaRPr lang="en-US" dirty="0"/>
        </a:p>
      </dgm:t>
    </dgm:pt>
    <dgm:pt modelId="{E0961A6F-38AB-3245-A2F6-CC37BA6B4B82}" type="parTrans" cxnId="{59E6B4E1-4F8F-6441-81C9-5E275A5C59AE}">
      <dgm:prSet/>
      <dgm:spPr/>
      <dgm:t>
        <a:bodyPr/>
        <a:lstStyle/>
        <a:p>
          <a:endParaRPr lang="en-US"/>
        </a:p>
      </dgm:t>
    </dgm:pt>
    <dgm:pt modelId="{7EC9D464-046D-BC46-8082-49DF58AD9329}" type="sibTrans" cxnId="{59E6B4E1-4F8F-6441-81C9-5E275A5C59AE}">
      <dgm:prSet/>
      <dgm:spPr/>
      <dgm:t>
        <a:bodyPr/>
        <a:lstStyle/>
        <a:p>
          <a:endParaRPr lang="en-US"/>
        </a:p>
      </dgm:t>
    </dgm:pt>
    <dgm:pt modelId="{9E0667BB-E229-0647-A2CD-7FE88F4479A8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Field work planning</a:t>
          </a:r>
          <a:endParaRPr lang="en-US" dirty="0"/>
        </a:p>
      </dgm:t>
    </dgm:pt>
    <dgm:pt modelId="{F0C05746-5657-3645-A809-244D6BEA46F6}" type="parTrans" cxnId="{A999C83B-D1B8-044A-8DD6-D9559C364FAD}">
      <dgm:prSet/>
      <dgm:spPr/>
      <dgm:t>
        <a:bodyPr/>
        <a:lstStyle/>
        <a:p>
          <a:endParaRPr lang="en-US"/>
        </a:p>
      </dgm:t>
    </dgm:pt>
    <dgm:pt modelId="{4504226C-B98F-474B-B20F-B0C573D4209D}" type="sibTrans" cxnId="{A999C83B-D1B8-044A-8DD6-D9559C364FAD}">
      <dgm:prSet/>
      <dgm:spPr/>
      <dgm:t>
        <a:bodyPr/>
        <a:lstStyle/>
        <a:p>
          <a:endParaRPr lang="en-US"/>
        </a:p>
      </dgm:t>
    </dgm:pt>
    <dgm:pt modelId="{B56B9FC7-7BF6-C342-864D-8F816F776BE2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Network Service – Service of stations</a:t>
          </a:r>
          <a:endParaRPr lang="en-US" dirty="0"/>
        </a:p>
      </dgm:t>
    </dgm:pt>
    <dgm:pt modelId="{F89B19C7-028B-0041-90C8-EABBC26066E8}" type="parTrans" cxnId="{1C00E7CC-A857-8041-867B-1081D3DC839C}">
      <dgm:prSet/>
      <dgm:spPr/>
      <dgm:t>
        <a:bodyPr/>
        <a:lstStyle/>
        <a:p>
          <a:endParaRPr lang="en-US"/>
        </a:p>
      </dgm:t>
    </dgm:pt>
    <dgm:pt modelId="{A4CC7DF1-D297-8A44-B260-BD6079B5C85F}" type="sibTrans" cxnId="{1C00E7CC-A857-8041-867B-1081D3DC839C}">
      <dgm:prSet/>
      <dgm:spPr/>
      <dgm:t>
        <a:bodyPr/>
        <a:lstStyle/>
        <a:p>
          <a:endParaRPr lang="en-US"/>
        </a:p>
      </dgm:t>
    </dgm:pt>
    <dgm:pt modelId="{83C10A27-99C3-3B47-914B-E03DF12D57F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Station maintenance</a:t>
          </a:r>
          <a:endParaRPr lang="en-US" dirty="0"/>
        </a:p>
      </dgm:t>
    </dgm:pt>
    <dgm:pt modelId="{67529B27-17BD-0D47-B636-512E0D9F2787}" type="parTrans" cxnId="{A4D45515-9FFB-E241-A596-0F3E7172EB54}">
      <dgm:prSet/>
      <dgm:spPr/>
      <dgm:t>
        <a:bodyPr/>
        <a:lstStyle/>
        <a:p>
          <a:endParaRPr lang="en-US"/>
        </a:p>
      </dgm:t>
    </dgm:pt>
    <dgm:pt modelId="{26A79C5A-E7BF-B643-B7CB-730DA159E94B}" type="sibTrans" cxnId="{A4D45515-9FFB-E241-A596-0F3E7172EB54}">
      <dgm:prSet/>
      <dgm:spPr/>
      <dgm:t>
        <a:bodyPr/>
        <a:lstStyle/>
        <a:p>
          <a:endParaRPr lang="en-US"/>
        </a:p>
      </dgm:t>
    </dgm:pt>
    <dgm:pt modelId="{CA33CBD5-3D71-3149-B1D6-80C4E35CAD36}">
      <dgm:prSet/>
      <dgm:spPr/>
      <dgm:t>
        <a:bodyPr/>
        <a:lstStyle/>
        <a:p>
          <a:r>
            <a:rPr lang="en-US" dirty="0" smtClean="0"/>
            <a:t>DATA MANAGEMENT</a:t>
          </a:r>
          <a:endParaRPr lang="en-US" dirty="0"/>
        </a:p>
      </dgm:t>
    </dgm:pt>
    <dgm:pt modelId="{F123BA14-EC0E-1F48-96D0-287136B63B2F}" type="sibTrans" cxnId="{49019642-24F5-714B-A5B1-5D9C0D114EF1}">
      <dgm:prSet/>
      <dgm:spPr/>
      <dgm:t>
        <a:bodyPr/>
        <a:lstStyle/>
        <a:p>
          <a:endParaRPr lang="en-US"/>
        </a:p>
      </dgm:t>
    </dgm:pt>
    <dgm:pt modelId="{6E6AAE17-9D19-BD4E-98A4-2713E9ADF2D9}" type="parTrans" cxnId="{49019642-24F5-714B-A5B1-5D9C0D114EF1}">
      <dgm:prSet/>
      <dgm:spPr/>
      <dgm:t>
        <a:bodyPr/>
        <a:lstStyle/>
        <a:p>
          <a:endParaRPr lang="en-US"/>
        </a:p>
      </dgm:t>
    </dgm:pt>
    <dgm:pt modelId="{B88ABA66-8A5D-7A44-82F8-30C7B67A833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Data Processing, Quality Control &amp; analysis</a:t>
          </a:r>
          <a:endParaRPr lang="en-US" dirty="0"/>
        </a:p>
      </dgm:t>
    </dgm:pt>
    <dgm:pt modelId="{D8298A29-D469-9240-A102-CB2C7D5CD16B}" type="parTrans" cxnId="{D61156B1-F6BE-A44E-808A-614AD0D1A40B}">
      <dgm:prSet/>
      <dgm:spPr/>
      <dgm:t>
        <a:bodyPr/>
        <a:lstStyle/>
        <a:p>
          <a:endParaRPr lang="en-US"/>
        </a:p>
      </dgm:t>
    </dgm:pt>
    <dgm:pt modelId="{698C915D-9499-8842-ACEC-4C2189C6DBA2}" type="sibTrans" cxnId="{D61156B1-F6BE-A44E-808A-614AD0D1A40B}">
      <dgm:prSet/>
      <dgm:spPr/>
      <dgm:t>
        <a:bodyPr/>
        <a:lstStyle/>
        <a:p>
          <a:endParaRPr lang="en-US"/>
        </a:p>
      </dgm:t>
    </dgm:pt>
    <dgm:pt modelId="{B7EC96CB-2A1A-8A42-8C1F-D00ECBAC670D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Archiving – Verification </a:t>
          </a:r>
          <a:endParaRPr lang="en-US" dirty="0"/>
        </a:p>
      </dgm:t>
    </dgm:pt>
    <dgm:pt modelId="{51B828F6-81EB-9E4D-AF53-756C05D738F2}" type="parTrans" cxnId="{2A2B7660-E2CC-C84B-83B3-EE7DFDA82AFF}">
      <dgm:prSet/>
      <dgm:spPr/>
      <dgm:t>
        <a:bodyPr/>
        <a:lstStyle/>
        <a:p>
          <a:endParaRPr lang="en-US"/>
        </a:p>
      </dgm:t>
    </dgm:pt>
    <dgm:pt modelId="{D215599D-5A9E-A145-BC10-F4793686F23F}" type="sibTrans" cxnId="{2A2B7660-E2CC-C84B-83B3-EE7DFDA82AFF}">
      <dgm:prSet/>
      <dgm:spPr/>
      <dgm:t>
        <a:bodyPr/>
        <a:lstStyle/>
        <a:p>
          <a:endParaRPr lang="en-US"/>
        </a:p>
      </dgm:t>
    </dgm:pt>
    <dgm:pt modelId="{ACD4C383-C205-B043-A218-C31B3F168D83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Public availability</a:t>
          </a:r>
          <a:endParaRPr lang="en-US" dirty="0"/>
        </a:p>
      </dgm:t>
    </dgm:pt>
    <dgm:pt modelId="{E362952D-5647-AE49-90C8-091BFA31C9EB}" type="parTrans" cxnId="{CE3CA2E1-AC3B-5047-8736-2A3E9BF3EDAB}">
      <dgm:prSet/>
      <dgm:spPr/>
      <dgm:t>
        <a:bodyPr/>
        <a:lstStyle/>
        <a:p>
          <a:endParaRPr lang="en-US"/>
        </a:p>
      </dgm:t>
    </dgm:pt>
    <dgm:pt modelId="{BCAE135E-7EB0-C14F-96D8-1685332E17AD}" type="sibTrans" cxnId="{CE3CA2E1-AC3B-5047-8736-2A3E9BF3EDAB}">
      <dgm:prSet/>
      <dgm:spPr/>
      <dgm:t>
        <a:bodyPr/>
        <a:lstStyle/>
        <a:p>
          <a:endParaRPr lang="en-US"/>
        </a:p>
      </dgm:t>
    </dgm:pt>
    <dgm:pt modelId="{A796F27E-87F1-D246-BD67-EAD11D109D8C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smtClean="0"/>
            <a:t>Experiment design</a:t>
          </a:r>
          <a:endParaRPr lang="en-US" dirty="0"/>
        </a:p>
      </dgm:t>
    </dgm:pt>
    <dgm:pt modelId="{D38E0AF4-4537-3640-955B-047682A63F62}" type="parTrans" cxnId="{F91C2720-81AB-7244-9708-6564D11CC137}">
      <dgm:prSet/>
      <dgm:spPr/>
      <dgm:t>
        <a:bodyPr/>
        <a:lstStyle/>
        <a:p>
          <a:endParaRPr lang="en-US"/>
        </a:p>
      </dgm:t>
    </dgm:pt>
    <dgm:pt modelId="{3F95B6DD-707C-A740-A90F-AD60CA10EF03}" type="sibTrans" cxnId="{F91C2720-81AB-7244-9708-6564D11CC137}">
      <dgm:prSet/>
      <dgm:spPr/>
      <dgm:t>
        <a:bodyPr/>
        <a:lstStyle/>
        <a:p>
          <a:endParaRPr lang="en-US"/>
        </a:p>
      </dgm:t>
    </dgm:pt>
    <dgm:pt modelId="{F11D941D-680C-9743-9F54-7A54FC6035D0}" type="pres">
      <dgm:prSet presAssocID="{3BBBA061-F196-C64D-95A3-F000A032ADF2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D142633-F417-B142-BE43-C5027C468912}" type="pres">
      <dgm:prSet presAssocID="{41D97293-90F5-0640-A5DD-B76BDFC0B80B}" presName="parentLin" presStyleCnt="0"/>
      <dgm:spPr/>
    </dgm:pt>
    <dgm:pt modelId="{7A922292-CF48-C844-B3D7-B20CEF25EDE3}" type="pres">
      <dgm:prSet presAssocID="{41D97293-90F5-0640-A5DD-B76BDFC0B80B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AF462E9-AF4E-C449-B2D2-4A28515EFF1C}" type="pres">
      <dgm:prSet presAssocID="{41D97293-90F5-0640-A5DD-B76BDFC0B80B}" presName="parentText" presStyleLbl="node1" presStyleIdx="0" presStyleCnt="4" custLinFactNeighborY="23438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FCD0767-D0C8-2543-A2B5-6A4708298BAB}" type="pres">
      <dgm:prSet presAssocID="{41D97293-90F5-0640-A5DD-B76BDFC0B80B}" presName="negativeSpace" presStyleCnt="0"/>
      <dgm:spPr/>
    </dgm:pt>
    <dgm:pt modelId="{6AD06A7D-BDDE-954E-B712-3E72BDB37C8D}" type="pres">
      <dgm:prSet presAssocID="{41D97293-90F5-0640-A5DD-B76BDFC0B80B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89B8A98-99C3-DC46-9412-369968CAB940}" type="pres">
      <dgm:prSet presAssocID="{57D6EC9A-6CEE-144B-8DB9-0C6A6B826E84}" presName="spaceBetweenRectangles" presStyleCnt="0"/>
      <dgm:spPr/>
    </dgm:pt>
    <dgm:pt modelId="{1D93FD05-E4DD-0344-B366-0C679D7C92F0}" type="pres">
      <dgm:prSet presAssocID="{A1493914-4A52-3A46-94B3-7E5109CF3F81}" presName="parentLin" presStyleCnt="0"/>
      <dgm:spPr/>
    </dgm:pt>
    <dgm:pt modelId="{3405D22A-4280-2F43-AE51-0C895C892BAA}" type="pres">
      <dgm:prSet presAssocID="{A1493914-4A52-3A46-94B3-7E5109CF3F81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6ECC7551-5DA6-CD49-8AFC-B2F025A20035}" type="pres">
      <dgm:prSet presAssocID="{A1493914-4A52-3A46-94B3-7E5109CF3F81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F132F8-2D49-504A-BEF0-2310D20BD3BC}" type="pres">
      <dgm:prSet presAssocID="{A1493914-4A52-3A46-94B3-7E5109CF3F81}" presName="negativeSpace" presStyleCnt="0"/>
      <dgm:spPr/>
    </dgm:pt>
    <dgm:pt modelId="{DD91AD5F-BDB0-904D-A18D-CE7AFC2E75BC}" type="pres">
      <dgm:prSet presAssocID="{A1493914-4A52-3A46-94B3-7E5109CF3F81}" presName="childText" presStyleLbl="conFgAcc1" presStyleIdx="1" presStyleCnt="4" custLinFactNeighborX="855" custLinFactNeighborY="1305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84EE428-0847-D04F-81D8-EC1476D6CC09}" type="pres">
      <dgm:prSet presAssocID="{F789DDF9-D00C-4D48-9DE3-D017163BF6E5}" presName="spaceBetweenRectangles" presStyleCnt="0"/>
      <dgm:spPr/>
    </dgm:pt>
    <dgm:pt modelId="{EAB5B225-2BBF-4345-A18C-2D5D963A4B28}" type="pres">
      <dgm:prSet presAssocID="{7322C8F2-B38D-C643-88EB-FAB6DB9ECED9}" presName="parentLin" presStyleCnt="0"/>
      <dgm:spPr/>
    </dgm:pt>
    <dgm:pt modelId="{4EA25E4F-7552-5B4B-ADE1-3A31A2F807BB}" type="pres">
      <dgm:prSet presAssocID="{7322C8F2-B38D-C643-88EB-FAB6DB9ECED9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A14F9A33-9188-DE4C-9D8A-29333172A549}" type="pres">
      <dgm:prSet presAssocID="{7322C8F2-B38D-C643-88EB-FAB6DB9ECED9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92D89E6-0159-6440-B8F1-48883BAE94C9}" type="pres">
      <dgm:prSet presAssocID="{7322C8F2-B38D-C643-88EB-FAB6DB9ECED9}" presName="negativeSpace" presStyleCnt="0"/>
      <dgm:spPr/>
    </dgm:pt>
    <dgm:pt modelId="{A447A658-599C-7A44-8247-9F22E24A6987}" type="pres">
      <dgm:prSet presAssocID="{7322C8F2-B38D-C643-88EB-FAB6DB9ECED9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8FE1C7-3457-C348-A5EC-B7CD3053082A}" type="pres">
      <dgm:prSet presAssocID="{94889A69-E6D3-AE43-AB20-E2629D1AE0AA}" presName="spaceBetweenRectangles" presStyleCnt="0"/>
      <dgm:spPr/>
    </dgm:pt>
    <dgm:pt modelId="{966280AC-3D49-1A43-BCF8-4E1F9AD1A044}" type="pres">
      <dgm:prSet presAssocID="{CA33CBD5-3D71-3149-B1D6-80C4E35CAD36}" presName="parentLin" presStyleCnt="0"/>
      <dgm:spPr/>
    </dgm:pt>
    <dgm:pt modelId="{DBE90832-8662-3143-97F6-75B93DB24298}" type="pres">
      <dgm:prSet presAssocID="{CA33CBD5-3D71-3149-B1D6-80C4E35CAD36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54E7598D-7581-5B47-888E-506C04E921EB}" type="pres">
      <dgm:prSet presAssocID="{CA33CBD5-3D71-3149-B1D6-80C4E35CAD36}" presName="parentText" presStyleLbl="node1" presStyleIdx="3" presStyleCnt="4" custLinFactNeighborX="2564" custLinFactNeighborY="800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8DFCB9-04A5-F341-8654-CAB97F6BA7C4}" type="pres">
      <dgm:prSet presAssocID="{CA33CBD5-3D71-3149-B1D6-80C4E35CAD36}" presName="negativeSpace" presStyleCnt="0"/>
      <dgm:spPr/>
    </dgm:pt>
    <dgm:pt modelId="{38CFE4B8-8B26-C548-9839-5DF78919E82E}" type="pres">
      <dgm:prSet presAssocID="{CA33CBD5-3D71-3149-B1D6-80C4E35CAD36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9019642-24F5-714B-A5B1-5D9C0D114EF1}" srcId="{3BBBA061-F196-C64D-95A3-F000A032ADF2}" destId="{CA33CBD5-3D71-3149-B1D6-80C4E35CAD36}" srcOrd="3" destOrd="0" parTransId="{6E6AAE17-9D19-BD4E-98A4-2713E9ADF2D9}" sibTransId="{F123BA14-EC0E-1F48-96D0-287136B63B2F}"/>
    <dgm:cxn modelId="{2A2B7660-E2CC-C84B-83B3-EE7DFDA82AFF}" srcId="{CA33CBD5-3D71-3149-B1D6-80C4E35CAD36}" destId="{B7EC96CB-2A1A-8A42-8C1F-D00ECBAC670D}" srcOrd="1" destOrd="0" parTransId="{51B828F6-81EB-9E4D-AF53-756C05D738F2}" sibTransId="{D215599D-5A9E-A145-BC10-F4793686F23F}"/>
    <dgm:cxn modelId="{D17F0816-AA38-4244-8F0C-5E0EFBDA624E}" srcId="{7322C8F2-B38D-C643-88EB-FAB6DB9ECED9}" destId="{43ED5802-4AAB-D544-AD37-F96AA288A4BD}" srcOrd="1" destOrd="0" parTransId="{315ACE31-5858-FB43-AD49-1E901A3A84C4}" sibTransId="{FB85C59F-B795-AF4C-BE55-9FAA39EA188D}"/>
    <dgm:cxn modelId="{230D6F5C-51FB-8449-A9A3-28062E298105}" type="presOf" srcId="{B7EC96CB-2A1A-8A42-8C1F-D00ECBAC670D}" destId="{38CFE4B8-8B26-C548-9839-5DF78919E82E}" srcOrd="0" destOrd="1" presId="urn:microsoft.com/office/officeart/2005/8/layout/list1"/>
    <dgm:cxn modelId="{89789142-AEA2-9A48-B17C-5A70D0791D73}" srcId="{41D97293-90F5-0640-A5DD-B76BDFC0B80B}" destId="{5BC51907-2754-844F-874E-25DA9B191F4D}" srcOrd="1" destOrd="0" parTransId="{2A48C000-D817-F248-84D6-DECE4221FA7A}" sibTransId="{FC23AFE6-1996-2B42-BAF1-0F457A41B45F}"/>
    <dgm:cxn modelId="{1CB9FA99-AEBE-D844-A8EB-0AF4C6867ABA}" type="presOf" srcId="{B56B9FC7-7BF6-C342-864D-8F816F776BE2}" destId="{A447A658-599C-7A44-8247-9F22E24A6987}" srcOrd="0" destOrd="2" presId="urn:microsoft.com/office/officeart/2005/8/layout/list1"/>
    <dgm:cxn modelId="{9E9E5557-BC30-6642-A098-3B3657ED222D}" type="presOf" srcId="{41D97293-90F5-0640-A5DD-B76BDFC0B80B}" destId="{7A922292-CF48-C844-B3D7-B20CEF25EDE3}" srcOrd="0" destOrd="0" presId="urn:microsoft.com/office/officeart/2005/8/layout/list1"/>
    <dgm:cxn modelId="{73DA52C1-26DB-1F42-954D-0C784318DD49}" type="presOf" srcId="{83C10A27-99C3-3B47-914B-E03DF12D57F3}" destId="{A447A658-599C-7A44-8247-9F22E24A6987}" srcOrd="0" destOrd="3" presId="urn:microsoft.com/office/officeart/2005/8/layout/list1"/>
    <dgm:cxn modelId="{CCB44981-EC9A-AE47-9637-F13D61A7662E}" type="presOf" srcId="{A796F27E-87F1-D246-BD67-EAD11D109D8C}" destId="{DD91AD5F-BDB0-904D-A18D-CE7AFC2E75BC}" srcOrd="0" destOrd="0" presId="urn:microsoft.com/office/officeart/2005/8/layout/list1"/>
    <dgm:cxn modelId="{F91C2720-81AB-7244-9708-6564D11CC137}" srcId="{A1493914-4A52-3A46-94B3-7E5109CF3F81}" destId="{A796F27E-87F1-D246-BD67-EAD11D109D8C}" srcOrd="0" destOrd="0" parTransId="{D38E0AF4-4537-3640-955B-047682A63F62}" sibTransId="{3F95B6DD-707C-A740-A90F-AD60CA10EF03}"/>
    <dgm:cxn modelId="{0A32D931-1F71-0C4A-B5A5-6FFD55E6E0EC}" srcId="{3BBBA061-F196-C64D-95A3-F000A032ADF2}" destId="{7322C8F2-B38D-C643-88EB-FAB6DB9ECED9}" srcOrd="2" destOrd="0" parTransId="{0B1800A9-6012-4C42-9705-9BCB9FE99125}" sibTransId="{94889A69-E6D3-AE43-AB20-E2629D1AE0AA}"/>
    <dgm:cxn modelId="{BFCCED61-6124-FE44-BC8F-85D122F74BEA}" type="presOf" srcId="{3BBBA061-F196-C64D-95A3-F000A032ADF2}" destId="{F11D941D-680C-9743-9F54-7A54FC6035D0}" srcOrd="0" destOrd="0" presId="urn:microsoft.com/office/officeart/2005/8/layout/list1"/>
    <dgm:cxn modelId="{A999C83B-D1B8-044A-8DD6-D9559C364FAD}" srcId="{A1493914-4A52-3A46-94B3-7E5109CF3F81}" destId="{9E0667BB-E229-0647-A2CD-7FE88F4479A8}" srcOrd="2" destOrd="0" parTransId="{F0C05746-5657-3645-A809-244D6BEA46F6}" sibTransId="{4504226C-B98F-474B-B20F-B0C573D4209D}"/>
    <dgm:cxn modelId="{D61156B1-F6BE-A44E-808A-614AD0D1A40B}" srcId="{CA33CBD5-3D71-3149-B1D6-80C4E35CAD36}" destId="{B88ABA66-8A5D-7A44-82F8-30C7B67A833D}" srcOrd="0" destOrd="0" parTransId="{D8298A29-D469-9240-A102-CB2C7D5CD16B}" sibTransId="{698C915D-9499-8842-ACEC-4C2189C6DBA2}"/>
    <dgm:cxn modelId="{1C00E7CC-A857-8041-867B-1081D3DC839C}" srcId="{7322C8F2-B38D-C643-88EB-FAB6DB9ECED9}" destId="{B56B9FC7-7BF6-C342-864D-8F816F776BE2}" srcOrd="2" destOrd="0" parTransId="{F89B19C7-028B-0041-90C8-EABBC26066E8}" sibTransId="{A4CC7DF1-D297-8A44-B260-BD6079B5C85F}"/>
    <dgm:cxn modelId="{D5EEDA21-C037-B54F-9610-98F34A9A7768}" type="presOf" srcId="{7322C8F2-B38D-C643-88EB-FAB6DB9ECED9}" destId="{A14F9A33-9188-DE4C-9D8A-29333172A549}" srcOrd="1" destOrd="0" presId="urn:microsoft.com/office/officeart/2005/8/layout/list1"/>
    <dgm:cxn modelId="{79DAA269-261F-054E-ACA4-55257B1CFDAB}" srcId="{41D97293-90F5-0640-A5DD-B76BDFC0B80B}" destId="{5CFEF032-609B-7848-AACB-03C06B914450}" srcOrd="0" destOrd="0" parTransId="{A4D79671-E7C9-8A4F-9ED3-E8BD0D733731}" sibTransId="{5E6211DC-712E-474D-8F7A-0F31AB5E0042}"/>
    <dgm:cxn modelId="{86FF6D47-34E3-9547-B586-B5AF595CA176}" type="presOf" srcId="{41D97293-90F5-0640-A5DD-B76BDFC0B80B}" destId="{6AF462E9-AF4E-C449-B2D2-4A28515EFF1C}" srcOrd="1" destOrd="0" presId="urn:microsoft.com/office/officeart/2005/8/layout/list1"/>
    <dgm:cxn modelId="{3FBEAAC9-CD6A-7142-B7EF-00934A0F215D}" srcId="{3BBBA061-F196-C64D-95A3-F000A032ADF2}" destId="{41D97293-90F5-0640-A5DD-B76BDFC0B80B}" srcOrd="0" destOrd="0" parTransId="{45814B1D-3A73-FD4F-A36A-DA0B1664A4D9}" sibTransId="{57D6EC9A-6CEE-144B-8DB9-0C6A6B826E84}"/>
    <dgm:cxn modelId="{B30614AB-2728-594A-BB51-982CDA950A0F}" srcId="{3BBBA061-F196-C64D-95A3-F000A032ADF2}" destId="{A1493914-4A52-3A46-94B3-7E5109CF3F81}" srcOrd="1" destOrd="0" parTransId="{805511F2-8DAA-BE44-9484-4B506CF61330}" sibTransId="{F789DDF9-D00C-4D48-9DE3-D017163BF6E5}"/>
    <dgm:cxn modelId="{CBA19F2B-08CB-B84F-B74B-15ED9FDCC2A5}" type="presOf" srcId="{C93334C3-F659-3148-810C-CE2A1425F440}" destId="{DD91AD5F-BDB0-904D-A18D-CE7AFC2E75BC}" srcOrd="0" destOrd="1" presId="urn:microsoft.com/office/officeart/2005/8/layout/list1"/>
    <dgm:cxn modelId="{B18C6C34-5088-8B4A-9272-57B24F61FF94}" type="presOf" srcId="{9E0667BB-E229-0647-A2CD-7FE88F4479A8}" destId="{DD91AD5F-BDB0-904D-A18D-CE7AFC2E75BC}" srcOrd="0" destOrd="2" presId="urn:microsoft.com/office/officeart/2005/8/layout/list1"/>
    <dgm:cxn modelId="{773440A9-ACB6-BE4E-8810-ADBCAF83AFB8}" type="presOf" srcId="{5BC51907-2754-844F-874E-25DA9B191F4D}" destId="{6AD06A7D-BDDE-954E-B712-3E72BDB37C8D}" srcOrd="0" destOrd="1" presId="urn:microsoft.com/office/officeart/2005/8/layout/list1"/>
    <dgm:cxn modelId="{CE3CA2E1-AC3B-5047-8736-2A3E9BF3EDAB}" srcId="{CA33CBD5-3D71-3149-B1D6-80C4E35CAD36}" destId="{ACD4C383-C205-B043-A218-C31B3F168D83}" srcOrd="2" destOrd="0" parTransId="{E362952D-5647-AE49-90C8-091BFA31C9EB}" sibTransId="{BCAE135E-7EB0-C14F-96D8-1685332E17AD}"/>
    <dgm:cxn modelId="{58F10F20-988A-D346-904D-30FEC7B4A278}" type="presOf" srcId="{A1493914-4A52-3A46-94B3-7E5109CF3F81}" destId="{6ECC7551-5DA6-CD49-8AFC-B2F025A20035}" srcOrd="1" destOrd="0" presId="urn:microsoft.com/office/officeart/2005/8/layout/list1"/>
    <dgm:cxn modelId="{4015E82C-9AD0-8241-AB2A-2E1B44728C15}" type="presOf" srcId="{5CFEF032-609B-7848-AACB-03C06B914450}" destId="{6AD06A7D-BDDE-954E-B712-3E72BDB37C8D}" srcOrd="0" destOrd="0" presId="urn:microsoft.com/office/officeart/2005/8/layout/list1"/>
    <dgm:cxn modelId="{CEA46555-4209-844C-8157-6E4BCA00C221}" type="presOf" srcId="{ACD4C383-C205-B043-A218-C31B3F168D83}" destId="{38CFE4B8-8B26-C548-9839-5DF78919E82E}" srcOrd="0" destOrd="2" presId="urn:microsoft.com/office/officeart/2005/8/layout/list1"/>
    <dgm:cxn modelId="{A4D45515-9FFB-E241-A596-0F3E7172EB54}" srcId="{7322C8F2-B38D-C643-88EB-FAB6DB9ECED9}" destId="{83C10A27-99C3-3B47-914B-E03DF12D57F3}" srcOrd="3" destOrd="0" parTransId="{67529B27-17BD-0D47-B636-512E0D9F2787}" sibTransId="{26A79C5A-E7BF-B643-B7CB-730DA159E94B}"/>
    <dgm:cxn modelId="{0878E05A-4D40-1342-8891-3031C0335D4A}" srcId="{7322C8F2-B38D-C643-88EB-FAB6DB9ECED9}" destId="{AC882A0E-75B6-D048-BC6C-D47320FA393D}" srcOrd="0" destOrd="0" parTransId="{3055C93B-67D9-FD43-ACA0-7315A11E8E7A}" sibTransId="{B2F00FA0-0C03-1942-AA00-BC51D911B953}"/>
    <dgm:cxn modelId="{7C9A046A-A1FD-A048-BCD0-88C1BAB7F74E}" type="presOf" srcId="{AC882A0E-75B6-D048-BC6C-D47320FA393D}" destId="{A447A658-599C-7A44-8247-9F22E24A6987}" srcOrd="0" destOrd="0" presId="urn:microsoft.com/office/officeart/2005/8/layout/list1"/>
    <dgm:cxn modelId="{9EF46100-5EDD-3E40-AE5B-D3FF849A4222}" type="presOf" srcId="{43ED5802-4AAB-D544-AD37-F96AA288A4BD}" destId="{A447A658-599C-7A44-8247-9F22E24A6987}" srcOrd="0" destOrd="1" presId="urn:microsoft.com/office/officeart/2005/8/layout/list1"/>
    <dgm:cxn modelId="{51867AB2-88D9-144C-9A17-B09345C4A9AB}" type="presOf" srcId="{B88ABA66-8A5D-7A44-82F8-30C7B67A833D}" destId="{38CFE4B8-8B26-C548-9839-5DF78919E82E}" srcOrd="0" destOrd="0" presId="urn:microsoft.com/office/officeart/2005/8/layout/list1"/>
    <dgm:cxn modelId="{5DF11779-E3EE-5445-B1BA-23F60693657E}" type="presOf" srcId="{A1493914-4A52-3A46-94B3-7E5109CF3F81}" destId="{3405D22A-4280-2F43-AE51-0C895C892BAA}" srcOrd="0" destOrd="0" presId="urn:microsoft.com/office/officeart/2005/8/layout/list1"/>
    <dgm:cxn modelId="{C5291489-5F26-284A-AFB6-F9A1628A7D7E}" type="presOf" srcId="{CA33CBD5-3D71-3149-B1D6-80C4E35CAD36}" destId="{DBE90832-8662-3143-97F6-75B93DB24298}" srcOrd="0" destOrd="0" presId="urn:microsoft.com/office/officeart/2005/8/layout/list1"/>
    <dgm:cxn modelId="{59E6B4E1-4F8F-6441-81C9-5E275A5C59AE}" srcId="{A1493914-4A52-3A46-94B3-7E5109CF3F81}" destId="{C93334C3-F659-3148-810C-CE2A1425F440}" srcOrd="1" destOrd="0" parTransId="{E0961A6F-38AB-3245-A2F6-CC37BA6B4B82}" sibTransId="{7EC9D464-046D-BC46-8082-49DF58AD9329}"/>
    <dgm:cxn modelId="{8C190053-F3EC-A84A-948B-24DEAB20F76D}" type="presOf" srcId="{CA33CBD5-3D71-3149-B1D6-80C4E35CAD36}" destId="{54E7598D-7581-5B47-888E-506C04E921EB}" srcOrd="1" destOrd="0" presId="urn:microsoft.com/office/officeart/2005/8/layout/list1"/>
    <dgm:cxn modelId="{C4B4B800-042A-3F4C-9930-09703F4618DE}" type="presOf" srcId="{7322C8F2-B38D-C643-88EB-FAB6DB9ECED9}" destId="{4EA25E4F-7552-5B4B-ADE1-3A31A2F807BB}" srcOrd="0" destOrd="0" presId="urn:microsoft.com/office/officeart/2005/8/layout/list1"/>
    <dgm:cxn modelId="{C7FAE2A2-70BA-8048-B53C-4B1F9754913B}" type="presParOf" srcId="{F11D941D-680C-9743-9F54-7A54FC6035D0}" destId="{2D142633-F417-B142-BE43-C5027C468912}" srcOrd="0" destOrd="0" presId="urn:microsoft.com/office/officeart/2005/8/layout/list1"/>
    <dgm:cxn modelId="{38F4159B-F92F-CE48-BAE8-76B1C36A81D7}" type="presParOf" srcId="{2D142633-F417-B142-BE43-C5027C468912}" destId="{7A922292-CF48-C844-B3D7-B20CEF25EDE3}" srcOrd="0" destOrd="0" presId="urn:microsoft.com/office/officeart/2005/8/layout/list1"/>
    <dgm:cxn modelId="{E7C11B38-7A9E-8D4C-8577-634D52E73E48}" type="presParOf" srcId="{2D142633-F417-B142-BE43-C5027C468912}" destId="{6AF462E9-AF4E-C449-B2D2-4A28515EFF1C}" srcOrd="1" destOrd="0" presId="urn:microsoft.com/office/officeart/2005/8/layout/list1"/>
    <dgm:cxn modelId="{0831BDF4-438E-2347-962C-93FDEB5F5248}" type="presParOf" srcId="{F11D941D-680C-9743-9F54-7A54FC6035D0}" destId="{5FCD0767-D0C8-2543-A2B5-6A4708298BAB}" srcOrd="1" destOrd="0" presId="urn:microsoft.com/office/officeart/2005/8/layout/list1"/>
    <dgm:cxn modelId="{CE97D000-C355-4442-8625-6EEC5155EFDF}" type="presParOf" srcId="{F11D941D-680C-9743-9F54-7A54FC6035D0}" destId="{6AD06A7D-BDDE-954E-B712-3E72BDB37C8D}" srcOrd="2" destOrd="0" presId="urn:microsoft.com/office/officeart/2005/8/layout/list1"/>
    <dgm:cxn modelId="{7CE3436C-699C-6740-BA05-C10E580FE828}" type="presParOf" srcId="{F11D941D-680C-9743-9F54-7A54FC6035D0}" destId="{C89B8A98-99C3-DC46-9412-369968CAB940}" srcOrd="3" destOrd="0" presId="urn:microsoft.com/office/officeart/2005/8/layout/list1"/>
    <dgm:cxn modelId="{462D0D68-DD84-BF48-AA2C-A38083226FF1}" type="presParOf" srcId="{F11D941D-680C-9743-9F54-7A54FC6035D0}" destId="{1D93FD05-E4DD-0344-B366-0C679D7C92F0}" srcOrd="4" destOrd="0" presId="urn:microsoft.com/office/officeart/2005/8/layout/list1"/>
    <dgm:cxn modelId="{34A3DE3D-E455-8A4D-A720-0F73B60AEA90}" type="presParOf" srcId="{1D93FD05-E4DD-0344-B366-0C679D7C92F0}" destId="{3405D22A-4280-2F43-AE51-0C895C892BAA}" srcOrd="0" destOrd="0" presId="urn:microsoft.com/office/officeart/2005/8/layout/list1"/>
    <dgm:cxn modelId="{FE6952B3-D3FF-484E-A12C-38B6D68C57C9}" type="presParOf" srcId="{1D93FD05-E4DD-0344-B366-0C679D7C92F0}" destId="{6ECC7551-5DA6-CD49-8AFC-B2F025A20035}" srcOrd="1" destOrd="0" presId="urn:microsoft.com/office/officeart/2005/8/layout/list1"/>
    <dgm:cxn modelId="{E0AD2121-81AB-A047-9EDD-80935196F8C7}" type="presParOf" srcId="{F11D941D-680C-9743-9F54-7A54FC6035D0}" destId="{CCF132F8-2D49-504A-BEF0-2310D20BD3BC}" srcOrd="5" destOrd="0" presId="urn:microsoft.com/office/officeart/2005/8/layout/list1"/>
    <dgm:cxn modelId="{94F37B5E-CFF3-4846-A80B-ABABAF1928BE}" type="presParOf" srcId="{F11D941D-680C-9743-9F54-7A54FC6035D0}" destId="{DD91AD5F-BDB0-904D-A18D-CE7AFC2E75BC}" srcOrd="6" destOrd="0" presId="urn:microsoft.com/office/officeart/2005/8/layout/list1"/>
    <dgm:cxn modelId="{2E1A6620-18FA-1448-86B1-3BCCD859E07B}" type="presParOf" srcId="{F11D941D-680C-9743-9F54-7A54FC6035D0}" destId="{084EE428-0847-D04F-81D8-EC1476D6CC09}" srcOrd="7" destOrd="0" presId="urn:microsoft.com/office/officeart/2005/8/layout/list1"/>
    <dgm:cxn modelId="{A581364C-F126-BC4D-BF8C-5ADAB0C3B09D}" type="presParOf" srcId="{F11D941D-680C-9743-9F54-7A54FC6035D0}" destId="{EAB5B225-2BBF-4345-A18C-2D5D963A4B28}" srcOrd="8" destOrd="0" presId="urn:microsoft.com/office/officeart/2005/8/layout/list1"/>
    <dgm:cxn modelId="{4908558F-7A04-A744-9643-B29EA89F6D86}" type="presParOf" srcId="{EAB5B225-2BBF-4345-A18C-2D5D963A4B28}" destId="{4EA25E4F-7552-5B4B-ADE1-3A31A2F807BB}" srcOrd="0" destOrd="0" presId="urn:microsoft.com/office/officeart/2005/8/layout/list1"/>
    <dgm:cxn modelId="{E55B4EB8-B9DC-C643-B630-CAA7231A494D}" type="presParOf" srcId="{EAB5B225-2BBF-4345-A18C-2D5D963A4B28}" destId="{A14F9A33-9188-DE4C-9D8A-29333172A549}" srcOrd="1" destOrd="0" presId="urn:microsoft.com/office/officeart/2005/8/layout/list1"/>
    <dgm:cxn modelId="{6139AAA2-D24B-3343-93EE-FB184478498A}" type="presParOf" srcId="{F11D941D-680C-9743-9F54-7A54FC6035D0}" destId="{892D89E6-0159-6440-B8F1-48883BAE94C9}" srcOrd="9" destOrd="0" presId="urn:microsoft.com/office/officeart/2005/8/layout/list1"/>
    <dgm:cxn modelId="{6BF3CDEA-F33D-9148-850D-E9BD2DEE424B}" type="presParOf" srcId="{F11D941D-680C-9743-9F54-7A54FC6035D0}" destId="{A447A658-599C-7A44-8247-9F22E24A6987}" srcOrd="10" destOrd="0" presId="urn:microsoft.com/office/officeart/2005/8/layout/list1"/>
    <dgm:cxn modelId="{C420B235-620F-644B-9839-A66E4D70C460}" type="presParOf" srcId="{F11D941D-680C-9743-9F54-7A54FC6035D0}" destId="{548FE1C7-3457-C348-A5EC-B7CD3053082A}" srcOrd="11" destOrd="0" presId="urn:microsoft.com/office/officeart/2005/8/layout/list1"/>
    <dgm:cxn modelId="{8984A218-0141-6449-A981-ACE158FCD9BA}" type="presParOf" srcId="{F11D941D-680C-9743-9F54-7A54FC6035D0}" destId="{966280AC-3D49-1A43-BCF8-4E1F9AD1A044}" srcOrd="12" destOrd="0" presId="urn:microsoft.com/office/officeart/2005/8/layout/list1"/>
    <dgm:cxn modelId="{924EAC18-5EF6-2F4F-B16C-D295892DC596}" type="presParOf" srcId="{966280AC-3D49-1A43-BCF8-4E1F9AD1A044}" destId="{DBE90832-8662-3143-97F6-75B93DB24298}" srcOrd="0" destOrd="0" presId="urn:microsoft.com/office/officeart/2005/8/layout/list1"/>
    <dgm:cxn modelId="{6674AAC3-03FF-2249-B9B7-69FCA0D4EFB8}" type="presParOf" srcId="{966280AC-3D49-1A43-BCF8-4E1F9AD1A044}" destId="{54E7598D-7581-5B47-888E-506C04E921EB}" srcOrd="1" destOrd="0" presId="urn:microsoft.com/office/officeart/2005/8/layout/list1"/>
    <dgm:cxn modelId="{F9B5DE57-74ED-6842-B7B5-BF4D047175B6}" type="presParOf" srcId="{F11D941D-680C-9743-9F54-7A54FC6035D0}" destId="{A58DFCB9-04A5-F341-8654-CAB97F6BA7C4}" srcOrd="13" destOrd="0" presId="urn:microsoft.com/office/officeart/2005/8/layout/list1"/>
    <dgm:cxn modelId="{9501915E-30F7-3B4F-A9C4-1BA990045E26}" type="presParOf" srcId="{F11D941D-680C-9743-9F54-7A54FC6035D0}" destId="{38CFE4B8-8B26-C548-9839-5DF78919E82E}" srcOrd="14" destOrd="0" presId="urn:microsoft.com/office/officeart/2005/8/layout/list1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9505295-CC25-9149-B91C-AE140424695F}" type="doc">
      <dgm:prSet loTypeId="urn:microsoft.com/office/officeart/2005/8/layout/list1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D9A75DC-B9E6-6F43-8D72-7C1D2D64C8C9}">
      <dgm:prSet phldrT="[Text]"/>
      <dgm:spPr/>
      <dgm:t>
        <a:bodyPr/>
        <a:lstStyle/>
        <a:p>
          <a:r>
            <a:rPr lang="en-US" dirty="0" smtClean="0"/>
            <a:t>NETWORK CODE &lt;net&gt;</a:t>
          </a:r>
          <a:endParaRPr lang="en-US" dirty="0"/>
        </a:p>
      </dgm:t>
    </dgm:pt>
    <dgm:pt modelId="{AA6B6A04-1824-544A-A377-CDE09C6C274D}" type="parTrans" cxnId="{1272DC92-3646-AF49-9D2D-4C5E9B78B720}">
      <dgm:prSet/>
      <dgm:spPr/>
      <dgm:t>
        <a:bodyPr/>
        <a:lstStyle/>
        <a:p>
          <a:endParaRPr lang="en-US"/>
        </a:p>
      </dgm:t>
    </dgm:pt>
    <dgm:pt modelId="{C5557608-F300-D248-BD90-FCB2EEF30E79}" type="sibTrans" cxnId="{1272DC92-3646-AF49-9D2D-4C5E9B78B720}">
      <dgm:prSet/>
      <dgm:spPr/>
      <dgm:t>
        <a:bodyPr/>
        <a:lstStyle/>
        <a:p>
          <a:endParaRPr lang="en-US"/>
        </a:p>
      </dgm:t>
    </dgm:pt>
    <dgm:pt modelId="{9C47C08B-F13D-C14B-B9C0-1C78B81DA32B}">
      <dgm:prSet phldrT="[Text]"/>
      <dgm:spPr/>
      <dgm:t>
        <a:bodyPr/>
        <a:lstStyle/>
        <a:p>
          <a:r>
            <a:rPr lang="en-US" dirty="0" smtClean="0"/>
            <a:t>STATION NAME &lt;sta&gt;</a:t>
          </a:r>
          <a:endParaRPr lang="en-US" dirty="0"/>
        </a:p>
      </dgm:t>
    </dgm:pt>
    <dgm:pt modelId="{C0D2E424-D04C-CE41-A262-43EA5C14E8CC}" type="parTrans" cxnId="{B28FD44B-D97F-F64A-B967-8E2C2FE8BD53}">
      <dgm:prSet/>
      <dgm:spPr/>
      <dgm:t>
        <a:bodyPr/>
        <a:lstStyle/>
        <a:p>
          <a:endParaRPr lang="en-US"/>
        </a:p>
      </dgm:t>
    </dgm:pt>
    <dgm:pt modelId="{3BC12E2C-203D-4349-8439-4F0F374437B6}" type="sibTrans" cxnId="{B28FD44B-D97F-F64A-B967-8E2C2FE8BD53}">
      <dgm:prSet/>
      <dgm:spPr/>
      <dgm:t>
        <a:bodyPr/>
        <a:lstStyle/>
        <a:p>
          <a:endParaRPr lang="en-US"/>
        </a:p>
      </dgm:t>
    </dgm:pt>
    <dgm:pt modelId="{4AC1EDA0-1349-9F48-8408-5113C2DA84B4}">
      <dgm:prSet phldrT="[Text]"/>
      <dgm:spPr/>
      <dgm:t>
        <a:bodyPr/>
        <a:lstStyle/>
        <a:p>
          <a:r>
            <a:rPr lang="en-US" dirty="0" smtClean="0"/>
            <a:t>LOCATION CODE</a:t>
          </a:r>
        </a:p>
      </dgm:t>
    </dgm:pt>
    <dgm:pt modelId="{3FD43144-A8CC-2F4A-B995-88C0760A6296}" type="parTrans" cxnId="{5E92E4C0-3107-994B-84D4-A63D7E843414}">
      <dgm:prSet/>
      <dgm:spPr/>
      <dgm:t>
        <a:bodyPr/>
        <a:lstStyle/>
        <a:p>
          <a:endParaRPr lang="en-US"/>
        </a:p>
      </dgm:t>
    </dgm:pt>
    <dgm:pt modelId="{E097D29D-E0C0-F241-B14C-A14A9F6EF370}" type="sibTrans" cxnId="{5E92E4C0-3107-994B-84D4-A63D7E843414}">
      <dgm:prSet/>
      <dgm:spPr/>
      <dgm:t>
        <a:bodyPr/>
        <a:lstStyle/>
        <a:p>
          <a:endParaRPr lang="en-US"/>
        </a:p>
      </dgm:t>
    </dgm:pt>
    <dgm:pt modelId="{DF480A33-00EC-E149-B539-BF95753A7C71}">
      <dgm:prSet phldrT="[Text]"/>
      <dgm:spPr/>
      <dgm:t>
        <a:bodyPr/>
        <a:lstStyle/>
        <a:p>
          <a:r>
            <a:rPr lang="en-US" dirty="0" smtClean="0"/>
            <a:t>two alphabetical characters assigned by FDSN </a:t>
          </a:r>
          <a:endParaRPr lang="en-US" dirty="0"/>
        </a:p>
      </dgm:t>
    </dgm:pt>
    <dgm:pt modelId="{09AAB93C-8A0D-4D4B-9221-0615A81B2B83}" type="parTrans" cxnId="{506C48EA-B311-1748-93A2-80941FA6D166}">
      <dgm:prSet/>
      <dgm:spPr/>
      <dgm:t>
        <a:bodyPr/>
        <a:lstStyle/>
        <a:p>
          <a:endParaRPr lang="en-US"/>
        </a:p>
      </dgm:t>
    </dgm:pt>
    <dgm:pt modelId="{9A68D03D-2098-7D4D-8E13-1C598AAFFD3C}" type="sibTrans" cxnId="{506C48EA-B311-1748-93A2-80941FA6D166}">
      <dgm:prSet/>
      <dgm:spPr/>
      <dgm:t>
        <a:bodyPr/>
        <a:lstStyle/>
        <a:p>
          <a:endParaRPr lang="en-US"/>
        </a:p>
      </dgm:t>
    </dgm:pt>
    <dgm:pt modelId="{801AC05D-6B59-584B-8BB9-84F505501E91}">
      <dgm:prSet phldrT="[Text]"/>
      <dgm:spPr/>
      <dgm:t>
        <a:bodyPr/>
        <a:lstStyle/>
        <a:p>
          <a:r>
            <a:rPr lang="en-US" dirty="0" smtClean="0"/>
            <a:t>CHANNEL NAME</a:t>
          </a:r>
          <a:endParaRPr lang="en-US" dirty="0"/>
        </a:p>
      </dgm:t>
    </dgm:pt>
    <dgm:pt modelId="{1E12B1F0-189C-EA47-B18E-14CEB786DB43}" type="parTrans" cxnId="{0E9CAC13-A50F-B34B-B350-089F1654B0DC}">
      <dgm:prSet/>
      <dgm:spPr/>
      <dgm:t>
        <a:bodyPr/>
        <a:lstStyle/>
        <a:p>
          <a:endParaRPr lang="en-US"/>
        </a:p>
      </dgm:t>
    </dgm:pt>
    <dgm:pt modelId="{B5646307-4909-054A-B6C0-5EEC6B863DF5}" type="sibTrans" cxnId="{0E9CAC13-A50F-B34B-B350-089F1654B0DC}">
      <dgm:prSet/>
      <dgm:spPr/>
      <dgm:t>
        <a:bodyPr/>
        <a:lstStyle/>
        <a:p>
          <a:endParaRPr lang="en-US"/>
        </a:p>
      </dgm:t>
    </dgm:pt>
    <dgm:pt modelId="{DD925E48-F3E5-F345-950B-311C94D48844}">
      <dgm:prSet phldrT="[Text]"/>
      <dgm:spPr/>
      <dgm:t>
        <a:bodyPr/>
        <a:lstStyle/>
        <a:p>
          <a:r>
            <a:rPr lang="en-US" dirty="0" smtClean="0"/>
            <a:t>Up to five alphanumeric characters, no special characters allowed</a:t>
          </a:r>
          <a:endParaRPr lang="en-US" dirty="0"/>
        </a:p>
      </dgm:t>
    </dgm:pt>
    <dgm:pt modelId="{77B6141B-736A-8842-A781-6CEE6A56935E}" type="parTrans" cxnId="{D516DB88-B486-2A48-BFAF-9865C1C2A5FC}">
      <dgm:prSet/>
      <dgm:spPr/>
      <dgm:t>
        <a:bodyPr/>
        <a:lstStyle/>
        <a:p>
          <a:endParaRPr lang="en-US"/>
        </a:p>
      </dgm:t>
    </dgm:pt>
    <dgm:pt modelId="{AB33410F-3956-2D4F-8089-301B21E18FC8}" type="sibTrans" cxnId="{D516DB88-B486-2A48-BFAF-9865C1C2A5FC}">
      <dgm:prSet/>
      <dgm:spPr/>
      <dgm:t>
        <a:bodyPr/>
        <a:lstStyle/>
        <a:p>
          <a:endParaRPr lang="en-US"/>
        </a:p>
      </dgm:t>
    </dgm:pt>
    <dgm:pt modelId="{2A78B72E-FACC-3B4E-8CC7-6BCF399E2731}">
      <dgm:prSet phldrT="[Text]"/>
      <dgm:spPr/>
      <dgm:t>
        <a:bodyPr/>
        <a:lstStyle/>
        <a:p>
          <a:r>
            <a:rPr lang="en-US" dirty="0" smtClean="0"/>
            <a:t>Defined by sample rate, instrument type and channel orientation</a:t>
          </a:r>
          <a:endParaRPr lang="en-US" dirty="0"/>
        </a:p>
      </dgm:t>
    </dgm:pt>
    <dgm:pt modelId="{C3E3E0EF-AEAF-6342-B503-856F041E0710}" type="parTrans" cxnId="{EDC4BCF8-461D-AB4B-9F9E-EE6D4D107946}">
      <dgm:prSet/>
      <dgm:spPr/>
      <dgm:t>
        <a:bodyPr/>
        <a:lstStyle/>
        <a:p>
          <a:endParaRPr lang="en-US"/>
        </a:p>
      </dgm:t>
    </dgm:pt>
    <dgm:pt modelId="{960E4B42-B678-F046-B681-3F2B418F21E1}" type="sibTrans" cxnId="{EDC4BCF8-461D-AB4B-9F9E-EE6D4D107946}">
      <dgm:prSet/>
      <dgm:spPr/>
      <dgm:t>
        <a:bodyPr/>
        <a:lstStyle/>
        <a:p>
          <a:endParaRPr lang="en-US"/>
        </a:p>
      </dgm:t>
    </dgm:pt>
    <dgm:pt modelId="{DA05DA7F-AE9D-3644-A6DA-50FD6D8E93ED}">
      <dgm:prSet phldrT="[Text]"/>
      <dgm:spPr/>
      <dgm:t>
        <a:bodyPr/>
        <a:lstStyle/>
        <a:p>
          <a:endParaRPr lang="en-US" dirty="0" smtClean="0"/>
        </a:p>
      </dgm:t>
    </dgm:pt>
    <dgm:pt modelId="{E905E014-61B3-6048-8645-2F8F83C65DDB}" type="parTrans" cxnId="{123C5C4A-05B2-B140-86B6-858F790AE521}">
      <dgm:prSet/>
      <dgm:spPr/>
      <dgm:t>
        <a:bodyPr/>
        <a:lstStyle/>
        <a:p>
          <a:endParaRPr lang="en-US"/>
        </a:p>
      </dgm:t>
    </dgm:pt>
    <dgm:pt modelId="{D2DBC420-EF76-A04B-B5B4-A0172E7099EB}" type="sibTrans" cxnId="{123C5C4A-05B2-B140-86B6-858F790AE521}">
      <dgm:prSet/>
      <dgm:spPr/>
      <dgm:t>
        <a:bodyPr/>
        <a:lstStyle/>
        <a:p>
          <a:endParaRPr lang="en-US"/>
        </a:p>
      </dgm:t>
    </dgm:pt>
    <dgm:pt modelId="{ACD7E8EF-DFD9-F54E-9E37-3D79F8B9CFB9}" type="pres">
      <dgm:prSet presAssocID="{49505295-CC25-9149-B91C-AE140424695F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9F317D-D33F-E349-BF06-484627B31223}" type="pres">
      <dgm:prSet presAssocID="{FD9A75DC-B9E6-6F43-8D72-7C1D2D64C8C9}" presName="parentLin" presStyleCnt="0"/>
      <dgm:spPr/>
    </dgm:pt>
    <dgm:pt modelId="{E256CE85-27D7-C148-BD7A-6AF22767C458}" type="pres">
      <dgm:prSet presAssocID="{FD9A75DC-B9E6-6F43-8D72-7C1D2D64C8C9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DF13F79C-9475-5C4D-96A0-804A4F89A13C}" type="pres">
      <dgm:prSet presAssocID="{FD9A75DC-B9E6-6F43-8D72-7C1D2D64C8C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72769F6-8077-9B48-AA1F-873840C40FF4}" type="pres">
      <dgm:prSet presAssocID="{FD9A75DC-B9E6-6F43-8D72-7C1D2D64C8C9}" presName="negativeSpace" presStyleCnt="0"/>
      <dgm:spPr/>
    </dgm:pt>
    <dgm:pt modelId="{9003E1FB-1D7F-4A47-8AAE-12E1CA14E671}" type="pres">
      <dgm:prSet presAssocID="{FD9A75DC-B9E6-6F43-8D72-7C1D2D64C8C9}" presName="childText" presStyleLbl="con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709936-C530-E748-A6A4-3A351DF015DC}" type="pres">
      <dgm:prSet presAssocID="{C5557608-F300-D248-BD90-FCB2EEF30E79}" presName="spaceBetweenRectangles" presStyleCnt="0"/>
      <dgm:spPr/>
    </dgm:pt>
    <dgm:pt modelId="{2C1D67C6-BB6A-D54F-B56C-5D88D61A4456}" type="pres">
      <dgm:prSet presAssocID="{9C47C08B-F13D-C14B-B9C0-1C78B81DA32B}" presName="parentLin" presStyleCnt="0"/>
      <dgm:spPr/>
    </dgm:pt>
    <dgm:pt modelId="{6EB039FB-B5BC-8C4A-88C5-A9A0A53696AE}" type="pres">
      <dgm:prSet presAssocID="{9C47C08B-F13D-C14B-B9C0-1C78B81DA32B}" presName="parentLeftMargin" presStyleLbl="node1" presStyleIdx="0" presStyleCnt="4"/>
      <dgm:spPr/>
      <dgm:t>
        <a:bodyPr/>
        <a:lstStyle/>
        <a:p>
          <a:endParaRPr lang="en-US"/>
        </a:p>
      </dgm:t>
    </dgm:pt>
    <dgm:pt modelId="{4B723561-13AC-F546-957B-A6823F7311F7}" type="pres">
      <dgm:prSet presAssocID="{9C47C08B-F13D-C14B-B9C0-1C78B81DA32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70A5FD4-7C82-5143-A396-573152DC955A}" type="pres">
      <dgm:prSet presAssocID="{9C47C08B-F13D-C14B-B9C0-1C78B81DA32B}" presName="negativeSpace" presStyleCnt="0"/>
      <dgm:spPr/>
    </dgm:pt>
    <dgm:pt modelId="{BDD17B3C-A178-6A41-AF7D-868074641E2B}" type="pres">
      <dgm:prSet presAssocID="{9C47C08B-F13D-C14B-B9C0-1C78B81DA32B}" presName="childText" presStyleLbl="con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1A432B-208E-E942-AA5C-3EA777132D8B}" type="pres">
      <dgm:prSet presAssocID="{3BC12E2C-203D-4349-8439-4F0F374437B6}" presName="spaceBetweenRectangles" presStyleCnt="0"/>
      <dgm:spPr/>
    </dgm:pt>
    <dgm:pt modelId="{4D4AB963-1572-E94B-AC28-02B75B1348C1}" type="pres">
      <dgm:prSet presAssocID="{801AC05D-6B59-584B-8BB9-84F505501E91}" presName="parentLin" presStyleCnt="0"/>
      <dgm:spPr/>
    </dgm:pt>
    <dgm:pt modelId="{F1C9F321-FF9C-F749-AAA4-219B1FB3ED58}" type="pres">
      <dgm:prSet presAssocID="{801AC05D-6B59-584B-8BB9-84F505501E91}" presName="parentLeftMargin" presStyleLbl="node1" presStyleIdx="1" presStyleCnt="4"/>
      <dgm:spPr/>
      <dgm:t>
        <a:bodyPr/>
        <a:lstStyle/>
        <a:p>
          <a:endParaRPr lang="en-US"/>
        </a:p>
      </dgm:t>
    </dgm:pt>
    <dgm:pt modelId="{9A588D79-D06E-3E4A-BE62-C9CF29CAAE9F}" type="pres">
      <dgm:prSet presAssocID="{801AC05D-6B59-584B-8BB9-84F505501E91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246D0B3-D5BE-BB46-9C13-3E997F7A54AD}" type="pres">
      <dgm:prSet presAssocID="{801AC05D-6B59-584B-8BB9-84F505501E91}" presName="negativeSpace" presStyleCnt="0"/>
      <dgm:spPr/>
    </dgm:pt>
    <dgm:pt modelId="{E3349779-8694-4647-9336-138BC684B4E0}" type="pres">
      <dgm:prSet presAssocID="{801AC05D-6B59-584B-8BB9-84F505501E91}" presName="childText" presStyleLbl="con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F6D1A79-6156-2842-B5EB-A1A1C5D11A03}" type="pres">
      <dgm:prSet presAssocID="{B5646307-4909-054A-B6C0-5EEC6B863DF5}" presName="spaceBetweenRectangles" presStyleCnt="0"/>
      <dgm:spPr/>
    </dgm:pt>
    <dgm:pt modelId="{AB6F68D2-DE20-184D-B167-9DBC41F12708}" type="pres">
      <dgm:prSet presAssocID="{4AC1EDA0-1349-9F48-8408-5113C2DA84B4}" presName="parentLin" presStyleCnt="0"/>
      <dgm:spPr/>
    </dgm:pt>
    <dgm:pt modelId="{AE98B682-640A-F74B-8F80-1069F691A493}" type="pres">
      <dgm:prSet presAssocID="{4AC1EDA0-1349-9F48-8408-5113C2DA84B4}" presName="parentLeftMargin" presStyleLbl="node1" presStyleIdx="2" presStyleCnt="4"/>
      <dgm:spPr/>
      <dgm:t>
        <a:bodyPr/>
        <a:lstStyle/>
        <a:p>
          <a:endParaRPr lang="en-US"/>
        </a:p>
      </dgm:t>
    </dgm:pt>
    <dgm:pt modelId="{19E951E6-61A2-4A4E-B953-578A3232805E}" type="pres">
      <dgm:prSet presAssocID="{4AC1EDA0-1349-9F48-8408-5113C2DA84B4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3D3964-AD95-064E-9FE4-7C7642F0A83C}" type="pres">
      <dgm:prSet presAssocID="{4AC1EDA0-1349-9F48-8408-5113C2DA84B4}" presName="negativeSpace" presStyleCnt="0"/>
      <dgm:spPr/>
    </dgm:pt>
    <dgm:pt modelId="{64191B27-90D0-FF4B-9F08-2A7D3EBDCFF3}" type="pres">
      <dgm:prSet presAssocID="{4AC1EDA0-1349-9F48-8408-5113C2DA84B4}" presName="childText" presStyleLbl="con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2813578-FDEE-D141-A496-B552A038E987}" type="presOf" srcId="{DF480A33-00EC-E149-B539-BF95753A7C71}" destId="{9003E1FB-1D7F-4A47-8AAE-12E1CA14E671}" srcOrd="0" destOrd="0" presId="urn:microsoft.com/office/officeart/2005/8/layout/list1"/>
    <dgm:cxn modelId="{70FA4C2A-6400-344D-BA6F-DF12C161E1A4}" type="presOf" srcId="{9C47C08B-F13D-C14B-B9C0-1C78B81DA32B}" destId="{4B723561-13AC-F546-957B-A6823F7311F7}" srcOrd="1" destOrd="0" presId="urn:microsoft.com/office/officeart/2005/8/layout/list1"/>
    <dgm:cxn modelId="{5286A007-DB5A-4E4E-AD0F-F14756006C8B}" type="presOf" srcId="{49505295-CC25-9149-B91C-AE140424695F}" destId="{ACD7E8EF-DFD9-F54E-9E37-3D79F8B9CFB9}" srcOrd="0" destOrd="0" presId="urn:microsoft.com/office/officeart/2005/8/layout/list1"/>
    <dgm:cxn modelId="{BDF88713-11A4-1847-B96C-26A52C55535E}" type="presOf" srcId="{2A78B72E-FACC-3B4E-8CC7-6BCF399E2731}" destId="{E3349779-8694-4647-9336-138BC684B4E0}" srcOrd="0" destOrd="0" presId="urn:microsoft.com/office/officeart/2005/8/layout/list1"/>
    <dgm:cxn modelId="{5E92E4C0-3107-994B-84D4-A63D7E843414}" srcId="{49505295-CC25-9149-B91C-AE140424695F}" destId="{4AC1EDA0-1349-9F48-8408-5113C2DA84B4}" srcOrd="3" destOrd="0" parTransId="{3FD43144-A8CC-2F4A-B995-88C0760A6296}" sibTransId="{E097D29D-E0C0-F241-B14C-A14A9F6EF370}"/>
    <dgm:cxn modelId="{874A9517-6D2A-3041-B541-5781C631E6A0}" type="presOf" srcId="{801AC05D-6B59-584B-8BB9-84F505501E91}" destId="{F1C9F321-FF9C-F749-AAA4-219B1FB3ED58}" srcOrd="0" destOrd="0" presId="urn:microsoft.com/office/officeart/2005/8/layout/list1"/>
    <dgm:cxn modelId="{4FDBAE1E-3A04-124E-9DD2-26065193DABA}" type="presOf" srcId="{4AC1EDA0-1349-9F48-8408-5113C2DA84B4}" destId="{19E951E6-61A2-4A4E-B953-578A3232805E}" srcOrd="1" destOrd="0" presId="urn:microsoft.com/office/officeart/2005/8/layout/list1"/>
    <dgm:cxn modelId="{1272DC92-3646-AF49-9D2D-4C5E9B78B720}" srcId="{49505295-CC25-9149-B91C-AE140424695F}" destId="{FD9A75DC-B9E6-6F43-8D72-7C1D2D64C8C9}" srcOrd="0" destOrd="0" parTransId="{AA6B6A04-1824-544A-A377-CDE09C6C274D}" sibTransId="{C5557608-F300-D248-BD90-FCB2EEF30E79}"/>
    <dgm:cxn modelId="{1C0677EA-6ED0-0C43-9FE5-998AA7C461FB}" type="presOf" srcId="{DA05DA7F-AE9D-3644-A6DA-50FD6D8E93ED}" destId="{64191B27-90D0-FF4B-9F08-2A7D3EBDCFF3}" srcOrd="0" destOrd="0" presId="urn:microsoft.com/office/officeart/2005/8/layout/list1"/>
    <dgm:cxn modelId="{0E9CAC13-A50F-B34B-B350-089F1654B0DC}" srcId="{49505295-CC25-9149-B91C-AE140424695F}" destId="{801AC05D-6B59-584B-8BB9-84F505501E91}" srcOrd="2" destOrd="0" parTransId="{1E12B1F0-189C-EA47-B18E-14CEB786DB43}" sibTransId="{B5646307-4909-054A-B6C0-5EEC6B863DF5}"/>
    <dgm:cxn modelId="{EB04BE93-235F-E442-A9B3-47459F013576}" type="presOf" srcId="{801AC05D-6B59-584B-8BB9-84F505501E91}" destId="{9A588D79-D06E-3E4A-BE62-C9CF29CAAE9F}" srcOrd="1" destOrd="0" presId="urn:microsoft.com/office/officeart/2005/8/layout/list1"/>
    <dgm:cxn modelId="{EDC4BCF8-461D-AB4B-9F9E-EE6D4D107946}" srcId="{801AC05D-6B59-584B-8BB9-84F505501E91}" destId="{2A78B72E-FACC-3B4E-8CC7-6BCF399E2731}" srcOrd="0" destOrd="0" parTransId="{C3E3E0EF-AEAF-6342-B503-856F041E0710}" sibTransId="{960E4B42-B678-F046-B681-3F2B418F21E1}"/>
    <dgm:cxn modelId="{2A90841C-B63E-5947-AF95-1152327ADC85}" type="presOf" srcId="{DD925E48-F3E5-F345-950B-311C94D48844}" destId="{BDD17B3C-A178-6A41-AF7D-868074641E2B}" srcOrd="0" destOrd="0" presId="urn:microsoft.com/office/officeart/2005/8/layout/list1"/>
    <dgm:cxn modelId="{D516DB88-B486-2A48-BFAF-9865C1C2A5FC}" srcId="{9C47C08B-F13D-C14B-B9C0-1C78B81DA32B}" destId="{DD925E48-F3E5-F345-950B-311C94D48844}" srcOrd="0" destOrd="0" parTransId="{77B6141B-736A-8842-A781-6CEE6A56935E}" sibTransId="{AB33410F-3956-2D4F-8089-301B21E18FC8}"/>
    <dgm:cxn modelId="{863F979D-69DE-3B47-83B6-F0D0E8D05AD8}" type="presOf" srcId="{FD9A75DC-B9E6-6F43-8D72-7C1D2D64C8C9}" destId="{DF13F79C-9475-5C4D-96A0-804A4F89A13C}" srcOrd="1" destOrd="0" presId="urn:microsoft.com/office/officeart/2005/8/layout/list1"/>
    <dgm:cxn modelId="{123C5C4A-05B2-B140-86B6-858F790AE521}" srcId="{4AC1EDA0-1349-9F48-8408-5113C2DA84B4}" destId="{DA05DA7F-AE9D-3644-A6DA-50FD6D8E93ED}" srcOrd="0" destOrd="0" parTransId="{E905E014-61B3-6048-8645-2F8F83C65DDB}" sibTransId="{D2DBC420-EF76-A04B-B5B4-A0172E7099EB}"/>
    <dgm:cxn modelId="{BBCD7E28-3F0E-F642-894C-802BCF87EE61}" type="presOf" srcId="{FD9A75DC-B9E6-6F43-8D72-7C1D2D64C8C9}" destId="{E256CE85-27D7-C148-BD7A-6AF22767C458}" srcOrd="0" destOrd="0" presId="urn:microsoft.com/office/officeart/2005/8/layout/list1"/>
    <dgm:cxn modelId="{503BD56C-295B-1E40-AAF7-7A3C2777DF08}" type="presOf" srcId="{9C47C08B-F13D-C14B-B9C0-1C78B81DA32B}" destId="{6EB039FB-B5BC-8C4A-88C5-A9A0A53696AE}" srcOrd="0" destOrd="0" presId="urn:microsoft.com/office/officeart/2005/8/layout/list1"/>
    <dgm:cxn modelId="{B28FD44B-D97F-F64A-B967-8E2C2FE8BD53}" srcId="{49505295-CC25-9149-B91C-AE140424695F}" destId="{9C47C08B-F13D-C14B-B9C0-1C78B81DA32B}" srcOrd="1" destOrd="0" parTransId="{C0D2E424-D04C-CE41-A262-43EA5C14E8CC}" sibTransId="{3BC12E2C-203D-4349-8439-4F0F374437B6}"/>
    <dgm:cxn modelId="{C50352C0-CBCA-8946-8B61-637C0B54630D}" type="presOf" srcId="{4AC1EDA0-1349-9F48-8408-5113C2DA84B4}" destId="{AE98B682-640A-F74B-8F80-1069F691A493}" srcOrd="0" destOrd="0" presId="urn:microsoft.com/office/officeart/2005/8/layout/list1"/>
    <dgm:cxn modelId="{506C48EA-B311-1748-93A2-80941FA6D166}" srcId="{FD9A75DC-B9E6-6F43-8D72-7C1D2D64C8C9}" destId="{DF480A33-00EC-E149-B539-BF95753A7C71}" srcOrd="0" destOrd="0" parTransId="{09AAB93C-8A0D-4D4B-9221-0615A81B2B83}" sibTransId="{9A68D03D-2098-7D4D-8E13-1C598AAFFD3C}"/>
    <dgm:cxn modelId="{F6DEA1BE-C455-6343-8DBB-1AFAAC767D93}" type="presParOf" srcId="{ACD7E8EF-DFD9-F54E-9E37-3D79F8B9CFB9}" destId="{B79F317D-D33F-E349-BF06-484627B31223}" srcOrd="0" destOrd="0" presId="urn:microsoft.com/office/officeart/2005/8/layout/list1"/>
    <dgm:cxn modelId="{B5D04C0D-6F00-FB4B-B232-1DF9640E0F88}" type="presParOf" srcId="{B79F317D-D33F-E349-BF06-484627B31223}" destId="{E256CE85-27D7-C148-BD7A-6AF22767C458}" srcOrd="0" destOrd="0" presId="urn:microsoft.com/office/officeart/2005/8/layout/list1"/>
    <dgm:cxn modelId="{5E2FD06A-69E6-3B46-9EC9-A552668F59B0}" type="presParOf" srcId="{B79F317D-D33F-E349-BF06-484627B31223}" destId="{DF13F79C-9475-5C4D-96A0-804A4F89A13C}" srcOrd="1" destOrd="0" presId="urn:microsoft.com/office/officeart/2005/8/layout/list1"/>
    <dgm:cxn modelId="{B5339A0A-57F8-F946-A012-6AA0CF93E73B}" type="presParOf" srcId="{ACD7E8EF-DFD9-F54E-9E37-3D79F8B9CFB9}" destId="{272769F6-8077-9B48-AA1F-873840C40FF4}" srcOrd="1" destOrd="0" presId="urn:microsoft.com/office/officeart/2005/8/layout/list1"/>
    <dgm:cxn modelId="{B0AF392A-F45D-634E-A89F-86ECC76985AB}" type="presParOf" srcId="{ACD7E8EF-DFD9-F54E-9E37-3D79F8B9CFB9}" destId="{9003E1FB-1D7F-4A47-8AAE-12E1CA14E671}" srcOrd="2" destOrd="0" presId="urn:microsoft.com/office/officeart/2005/8/layout/list1"/>
    <dgm:cxn modelId="{55AF0874-20EF-7445-8F48-E3C1E1E859AC}" type="presParOf" srcId="{ACD7E8EF-DFD9-F54E-9E37-3D79F8B9CFB9}" destId="{30709936-C530-E748-A6A4-3A351DF015DC}" srcOrd="3" destOrd="0" presId="urn:microsoft.com/office/officeart/2005/8/layout/list1"/>
    <dgm:cxn modelId="{6D050321-A2C2-4846-95F1-CFD425F5845D}" type="presParOf" srcId="{ACD7E8EF-DFD9-F54E-9E37-3D79F8B9CFB9}" destId="{2C1D67C6-BB6A-D54F-B56C-5D88D61A4456}" srcOrd="4" destOrd="0" presId="urn:microsoft.com/office/officeart/2005/8/layout/list1"/>
    <dgm:cxn modelId="{739B34C7-5DD0-4342-9F09-6FF202487589}" type="presParOf" srcId="{2C1D67C6-BB6A-D54F-B56C-5D88D61A4456}" destId="{6EB039FB-B5BC-8C4A-88C5-A9A0A53696AE}" srcOrd="0" destOrd="0" presId="urn:microsoft.com/office/officeart/2005/8/layout/list1"/>
    <dgm:cxn modelId="{9F141703-5A5C-2741-8D4E-D9D79E65355A}" type="presParOf" srcId="{2C1D67C6-BB6A-D54F-B56C-5D88D61A4456}" destId="{4B723561-13AC-F546-957B-A6823F7311F7}" srcOrd="1" destOrd="0" presId="urn:microsoft.com/office/officeart/2005/8/layout/list1"/>
    <dgm:cxn modelId="{303A274F-3E22-394C-817D-8777691A92EF}" type="presParOf" srcId="{ACD7E8EF-DFD9-F54E-9E37-3D79F8B9CFB9}" destId="{D70A5FD4-7C82-5143-A396-573152DC955A}" srcOrd="5" destOrd="0" presId="urn:microsoft.com/office/officeart/2005/8/layout/list1"/>
    <dgm:cxn modelId="{A6EF9C03-73BE-9948-8049-1A1246DB8DFA}" type="presParOf" srcId="{ACD7E8EF-DFD9-F54E-9E37-3D79F8B9CFB9}" destId="{BDD17B3C-A178-6A41-AF7D-868074641E2B}" srcOrd="6" destOrd="0" presId="urn:microsoft.com/office/officeart/2005/8/layout/list1"/>
    <dgm:cxn modelId="{2381488F-8584-B045-BA06-BDB78C82119F}" type="presParOf" srcId="{ACD7E8EF-DFD9-F54E-9E37-3D79F8B9CFB9}" destId="{AD1A432B-208E-E942-AA5C-3EA777132D8B}" srcOrd="7" destOrd="0" presId="urn:microsoft.com/office/officeart/2005/8/layout/list1"/>
    <dgm:cxn modelId="{2B93CC6A-F277-9248-94B7-AC78DA347BAB}" type="presParOf" srcId="{ACD7E8EF-DFD9-F54E-9E37-3D79F8B9CFB9}" destId="{4D4AB963-1572-E94B-AC28-02B75B1348C1}" srcOrd="8" destOrd="0" presId="urn:microsoft.com/office/officeart/2005/8/layout/list1"/>
    <dgm:cxn modelId="{2D3027B2-463C-AE42-B7AF-99E2868C2275}" type="presParOf" srcId="{4D4AB963-1572-E94B-AC28-02B75B1348C1}" destId="{F1C9F321-FF9C-F749-AAA4-219B1FB3ED58}" srcOrd="0" destOrd="0" presId="urn:microsoft.com/office/officeart/2005/8/layout/list1"/>
    <dgm:cxn modelId="{2B16F984-016B-2243-94C9-E8B8BCA369BB}" type="presParOf" srcId="{4D4AB963-1572-E94B-AC28-02B75B1348C1}" destId="{9A588D79-D06E-3E4A-BE62-C9CF29CAAE9F}" srcOrd="1" destOrd="0" presId="urn:microsoft.com/office/officeart/2005/8/layout/list1"/>
    <dgm:cxn modelId="{BD247C00-CFE9-0B49-A270-71EE48D7072C}" type="presParOf" srcId="{ACD7E8EF-DFD9-F54E-9E37-3D79F8B9CFB9}" destId="{2246D0B3-D5BE-BB46-9C13-3E997F7A54AD}" srcOrd="9" destOrd="0" presId="urn:microsoft.com/office/officeart/2005/8/layout/list1"/>
    <dgm:cxn modelId="{4364E872-6D64-2247-AF39-AEA0DA9A58D6}" type="presParOf" srcId="{ACD7E8EF-DFD9-F54E-9E37-3D79F8B9CFB9}" destId="{E3349779-8694-4647-9336-138BC684B4E0}" srcOrd="10" destOrd="0" presId="urn:microsoft.com/office/officeart/2005/8/layout/list1"/>
    <dgm:cxn modelId="{8EE9A433-ABA5-474D-8595-149197DBC131}" type="presParOf" srcId="{ACD7E8EF-DFD9-F54E-9E37-3D79F8B9CFB9}" destId="{CF6D1A79-6156-2842-B5EB-A1A1C5D11A03}" srcOrd="11" destOrd="0" presId="urn:microsoft.com/office/officeart/2005/8/layout/list1"/>
    <dgm:cxn modelId="{BBE4D0D4-9726-3947-88BC-F4314EF880F0}" type="presParOf" srcId="{ACD7E8EF-DFD9-F54E-9E37-3D79F8B9CFB9}" destId="{AB6F68D2-DE20-184D-B167-9DBC41F12708}" srcOrd="12" destOrd="0" presId="urn:microsoft.com/office/officeart/2005/8/layout/list1"/>
    <dgm:cxn modelId="{A85A1042-5DE5-DA4C-8F33-216A75002D7F}" type="presParOf" srcId="{AB6F68D2-DE20-184D-B167-9DBC41F12708}" destId="{AE98B682-640A-F74B-8F80-1069F691A493}" srcOrd="0" destOrd="0" presId="urn:microsoft.com/office/officeart/2005/8/layout/list1"/>
    <dgm:cxn modelId="{485A41C1-7E19-D640-86D7-9F2A9EACC749}" type="presParOf" srcId="{AB6F68D2-DE20-184D-B167-9DBC41F12708}" destId="{19E951E6-61A2-4A4E-B953-578A3232805E}" srcOrd="1" destOrd="0" presId="urn:microsoft.com/office/officeart/2005/8/layout/list1"/>
    <dgm:cxn modelId="{19DF5CB4-1253-0347-9227-954BB967F98C}" type="presParOf" srcId="{ACD7E8EF-DFD9-F54E-9E37-3D79F8B9CFB9}" destId="{CA3D3964-AD95-064E-9FE4-7C7642F0A83C}" srcOrd="13" destOrd="0" presId="urn:microsoft.com/office/officeart/2005/8/layout/list1"/>
    <dgm:cxn modelId="{D5A51CD1-EBEF-724D-8995-B365CBCDD98B}" type="presParOf" srcId="{ACD7E8EF-DFD9-F54E-9E37-3D79F8B9CFB9}" destId="{64191B27-90D0-FF4B-9F08-2A7D3EBDCFF3}" srcOrd="14" destOrd="0" presId="urn:microsoft.com/office/officeart/2005/8/layout/list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9FBC08C-916E-084C-B07B-1C1070926605}" type="doc">
      <dgm:prSet loTypeId="urn:microsoft.com/office/officeart/2005/8/layout/process4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B37B3EF-91C2-6746-8DDA-D786A3D3D865}">
      <dgm:prSet phldrT="[Text]" custT="1"/>
      <dgm:spPr/>
      <dgm:t>
        <a:bodyPr/>
        <a:lstStyle/>
        <a:p>
          <a:r>
            <a:rPr lang="en-US" sz="3600" b="1" dirty="0" smtClean="0"/>
            <a:t>miniseed </a:t>
          </a:r>
          <a:endParaRPr lang="en-US" sz="3600" b="1" dirty="0"/>
        </a:p>
      </dgm:t>
    </dgm:pt>
    <dgm:pt modelId="{AC277C91-F0E0-2243-ADA4-E8B1260675A6}" type="par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B11BBB44-8B3D-3A42-B574-05C7260B05D3}" type="sib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D5E1A643-8227-1C4A-801C-21BEE71108B2}">
      <dgm:prSet phldrT="[Text]" custT="1"/>
      <dgm:spPr/>
      <dgm:t>
        <a:bodyPr/>
        <a:lstStyle/>
        <a:p>
          <a:pPr algn="l"/>
          <a:r>
            <a:rPr lang="en-US" sz="1600" dirty="0" smtClean="0">
              <a:solidFill>
                <a:srgbClr val="2046A5"/>
              </a:solidFill>
              <a:latin typeface="Verdana" charset="0"/>
            </a:rPr>
            <a:t>Time series – feeds the </a:t>
          </a:r>
          <a:r>
            <a:rPr lang="en-US" sz="1600" dirty="0" err="1" smtClean="0">
              <a:solidFill>
                <a:srgbClr val="2046A5"/>
              </a:solidFill>
              <a:latin typeface="Verdana" charset="0"/>
            </a:rPr>
            <a:t>wfdisc</a:t>
          </a:r>
          <a:r>
            <a:rPr lang="en-US" sz="1600" dirty="0" smtClean="0">
              <a:solidFill>
                <a:srgbClr val="2046A5"/>
              </a:solidFill>
              <a:latin typeface="Verdana" charset="0"/>
            </a:rPr>
            <a:t> table</a:t>
          </a:r>
        </a:p>
      </dgm:t>
    </dgm:pt>
    <dgm:pt modelId="{2408B261-243B-6E40-949F-FB334551E50C}" type="sib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E04F0177-EF12-754A-88C6-BAD1B79815DF}" type="par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183BAFA3-20C0-024E-86E4-15ECF1313743}" type="pres">
      <dgm:prSet presAssocID="{D9FBC08C-916E-084C-B07B-1C10709266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3D3BD6-31D6-154D-A7B5-33214ABA567E}" type="pres">
      <dgm:prSet presAssocID="{8B37B3EF-91C2-6746-8DDA-D786A3D3D865}" presName="boxAndChildren" presStyleCnt="0"/>
      <dgm:spPr/>
    </dgm:pt>
    <dgm:pt modelId="{7ECFCD8A-F42A-2C4F-B9DB-04855B756D3D}" type="pres">
      <dgm:prSet presAssocID="{8B37B3EF-91C2-6746-8DDA-D786A3D3D865}" presName="parentTextBox" presStyleLbl="node1" presStyleIdx="0" presStyleCnt="1"/>
      <dgm:spPr/>
      <dgm:t>
        <a:bodyPr/>
        <a:lstStyle/>
        <a:p>
          <a:endParaRPr lang="en-US"/>
        </a:p>
      </dgm:t>
    </dgm:pt>
    <dgm:pt modelId="{6217D1A7-9332-4D4A-B516-6ADF51B8FF7F}" type="pres">
      <dgm:prSet presAssocID="{8B37B3EF-91C2-6746-8DDA-D786A3D3D865}" presName="entireBox" presStyleLbl="node1" presStyleIdx="0" presStyleCnt="1" custLinFactNeighborY="-5895"/>
      <dgm:spPr/>
      <dgm:t>
        <a:bodyPr/>
        <a:lstStyle/>
        <a:p>
          <a:endParaRPr lang="en-US"/>
        </a:p>
      </dgm:t>
    </dgm:pt>
    <dgm:pt modelId="{ACB965C0-F769-674A-B28A-F23EAD6C6B1F}" type="pres">
      <dgm:prSet presAssocID="{8B37B3EF-91C2-6746-8DDA-D786A3D3D865}" presName="descendantBox" presStyleCnt="0"/>
      <dgm:spPr/>
    </dgm:pt>
    <dgm:pt modelId="{AA398C18-08BE-004B-ADF0-599250D70BCD}" type="pres">
      <dgm:prSet presAssocID="{D5E1A643-8227-1C4A-801C-21BEE71108B2}" presName="childTextBox" presStyleLbl="fgAccFollowNode1" presStyleIdx="0" presStyleCnt="1" custLinFactNeighborX="0" custLinFactNeighborY="-434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A039A1-05C6-8047-BB39-117F50AB18A8}" srcId="{8B37B3EF-91C2-6746-8DDA-D786A3D3D865}" destId="{D5E1A643-8227-1C4A-801C-21BEE71108B2}" srcOrd="0" destOrd="0" parTransId="{E04F0177-EF12-754A-88C6-BAD1B79815DF}" sibTransId="{2408B261-243B-6E40-949F-FB334551E50C}"/>
    <dgm:cxn modelId="{FA68F377-8CC4-3145-BA5C-042951FCB00E}" type="presOf" srcId="{D5E1A643-8227-1C4A-801C-21BEE71108B2}" destId="{AA398C18-08BE-004B-ADF0-599250D70BCD}" srcOrd="0" destOrd="0" presId="urn:microsoft.com/office/officeart/2005/8/layout/process4"/>
    <dgm:cxn modelId="{6D590994-2FDD-3B4D-99BD-E67C1765FFEE}" type="presOf" srcId="{8B37B3EF-91C2-6746-8DDA-D786A3D3D865}" destId="{7ECFCD8A-F42A-2C4F-B9DB-04855B756D3D}" srcOrd="0" destOrd="0" presId="urn:microsoft.com/office/officeart/2005/8/layout/process4"/>
    <dgm:cxn modelId="{E2090DFF-E8EB-7D49-A04C-E67115623A29}" type="presOf" srcId="{D9FBC08C-916E-084C-B07B-1C1070926605}" destId="{183BAFA3-20C0-024E-86E4-15ECF1313743}" srcOrd="0" destOrd="0" presId="urn:microsoft.com/office/officeart/2005/8/layout/process4"/>
    <dgm:cxn modelId="{86BA4C29-3812-A441-9C2A-B83F70927FF9}" srcId="{D9FBC08C-916E-084C-B07B-1C1070926605}" destId="{8B37B3EF-91C2-6746-8DDA-D786A3D3D865}" srcOrd="0" destOrd="0" parTransId="{AC277C91-F0E0-2243-ADA4-E8B1260675A6}" sibTransId="{B11BBB44-8B3D-3A42-B574-05C7260B05D3}"/>
    <dgm:cxn modelId="{127EF92F-F91A-CE40-BCAD-639E034BB84B}" type="presOf" srcId="{8B37B3EF-91C2-6746-8DDA-D786A3D3D865}" destId="{6217D1A7-9332-4D4A-B516-6ADF51B8FF7F}" srcOrd="1" destOrd="0" presId="urn:microsoft.com/office/officeart/2005/8/layout/process4"/>
    <dgm:cxn modelId="{15B50EE0-934C-654B-BB9E-7682BEBAFDD3}" type="presParOf" srcId="{183BAFA3-20C0-024E-86E4-15ECF1313743}" destId="{763D3BD6-31D6-154D-A7B5-33214ABA567E}" srcOrd="0" destOrd="0" presId="urn:microsoft.com/office/officeart/2005/8/layout/process4"/>
    <dgm:cxn modelId="{F3EAB6C6-B5B9-0547-AF26-C734FA3C344C}" type="presParOf" srcId="{763D3BD6-31D6-154D-A7B5-33214ABA567E}" destId="{7ECFCD8A-F42A-2C4F-B9DB-04855B756D3D}" srcOrd="0" destOrd="0" presId="urn:microsoft.com/office/officeart/2005/8/layout/process4"/>
    <dgm:cxn modelId="{B771537D-1270-7E40-8AB6-B8407E3E650D}" type="presParOf" srcId="{763D3BD6-31D6-154D-A7B5-33214ABA567E}" destId="{6217D1A7-9332-4D4A-B516-6ADF51B8FF7F}" srcOrd="1" destOrd="0" presId="urn:microsoft.com/office/officeart/2005/8/layout/process4"/>
    <dgm:cxn modelId="{5031D863-02F0-E94C-844B-52833734B110}" type="presParOf" srcId="{763D3BD6-31D6-154D-A7B5-33214ABA567E}" destId="{ACB965C0-F769-674A-B28A-F23EAD6C6B1F}" srcOrd="2" destOrd="0" presId="urn:microsoft.com/office/officeart/2005/8/layout/process4"/>
    <dgm:cxn modelId="{31F4D310-C14D-924B-BC44-36B937B672C0}" type="presParOf" srcId="{ACB965C0-F769-674A-B28A-F23EAD6C6B1F}" destId="{AA398C18-08BE-004B-ADF0-599250D70BCD}" srcOrd="0" destOrd="0" presId="urn:microsoft.com/office/officeart/2005/8/layout/process4"/>
  </dgm:cxnLst>
  <dgm:bg/>
  <dgm:whole/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D9FBC08C-916E-084C-B07B-1C1070926605}" type="doc">
      <dgm:prSet loTypeId="urn:microsoft.com/office/officeart/2005/8/layout/process4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B37B3EF-91C2-6746-8DDA-D786A3D3D865}">
      <dgm:prSet phldrT="[Text]" custT="1"/>
      <dgm:spPr/>
      <dgm:t>
        <a:bodyPr/>
        <a:lstStyle/>
        <a:p>
          <a:r>
            <a:rPr lang="en-US" sz="3600" b="1" dirty="0" smtClean="0"/>
            <a:t>Dataless or Metadata</a:t>
          </a:r>
          <a:endParaRPr lang="en-US" sz="3600" b="1" dirty="0"/>
        </a:p>
      </dgm:t>
    </dgm:pt>
    <dgm:pt modelId="{AC277C91-F0E0-2243-ADA4-E8B1260675A6}" type="par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B11BBB44-8B3D-3A42-B574-05C7260B05D3}" type="sib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D5E1A643-8227-1C4A-801C-21BEE71108B2}">
      <dgm:prSet phldrT="[Text]" custT="1"/>
      <dgm:spPr/>
      <dgm:t>
        <a:bodyPr/>
        <a:lstStyle/>
        <a:p>
          <a:pPr algn="l"/>
          <a:r>
            <a:rPr lang="en-US" sz="1400" dirty="0" smtClean="0">
              <a:solidFill>
                <a:schemeClr val="accent4"/>
              </a:solidFill>
              <a:latin typeface="Verdana" charset="0"/>
            </a:rPr>
            <a:t>From a batch file – </a:t>
          </a:r>
          <a:r>
            <a:rPr lang="en-US" sz="1400" dirty="0" err="1" smtClean="0">
              <a:solidFill>
                <a:schemeClr val="accent4"/>
              </a:solidFill>
              <a:latin typeface="Verdana" charset="0"/>
            </a:rPr>
            <a:t>mk_dataless_seed</a:t>
          </a:r>
          <a:r>
            <a:rPr lang="en-US" sz="1400" dirty="0" smtClean="0">
              <a:solidFill>
                <a:schemeClr val="accent4"/>
              </a:solidFill>
              <a:latin typeface="Verdana" charset="0"/>
            </a:rPr>
            <a:t> -  Usually how PASSCAL/FAT/TA start</a:t>
          </a:r>
        </a:p>
        <a:p>
          <a:pPr algn="l"/>
          <a:r>
            <a:rPr lang="en-US" sz="1400" dirty="0" smtClean="0">
              <a:solidFill>
                <a:schemeClr val="accent4"/>
              </a:solidFill>
              <a:latin typeface="Verdana" charset="0"/>
            </a:rPr>
            <a:t>From a SEED volume  - seed2db – Usually from what the users start with </a:t>
          </a:r>
        </a:p>
      </dgm:t>
    </dgm:pt>
    <dgm:pt modelId="{2408B261-243B-6E40-949F-FB334551E50C}" type="sib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E04F0177-EF12-754A-88C6-BAD1B79815DF}" type="par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183BAFA3-20C0-024E-86E4-15ECF1313743}" type="pres">
      <dgm:prSet presAssocID="{D9FBC08C-916E-084C-B07B-1C10709266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3D3BD6-31D6-154D-A7B5-33214ABA567E}" type="pres">
      <dgm:prSet presAssocID="{8B37B3EF-91C2-6746-8DDA-D786A3D3D865}" presName="boxAndChildren" presStyleCnt="0"/>
      <dgm:spPr/>
    </dgm:pt>
    <dgm:pt modelId="{7ECFCD8A-F42A-2C4F-B9DB-04855B756D3D}" type="pres">
      <dgm:prSet presAssocID="{8B37B3EF-91C2-6746-8DDA-D786A3D3D865}" presName="parentTextBox" presStyleLbl="node1" presStyleIdx="0" presStyleCnt="1"/>
      <dgm:spPr/>
      <dgm:t>
        <a:bodyPr/>
        <a:lstStyle/>
        <a:p>
          <a:endParaRPr lang="en-US"/>
        </a:p>
      </dgm:t>
    </dgm:pt>
    <dgm:pt modelId="{6217D1A7-9332-4D4A-B516-6ADF51B8FF7F}" type="pres">
      <dgm:prSet presAssocID="{8B37B3EF-91C2-6746-8DDA-D786A3D3D865}" presName="entireBox" presStyleLbl="node1" presStyleIdx="0" presStyleCnt="1" custLinFactNeighborX="1493" custLinFactNeighborY="-10573"/>
      <dgm:spPr/>
      <dgm:t>
        <a:bodyPr/>
        <a:lstStyle/>
        <a:p>
          <a:endParaRPr lang="en-US"/>
        </a:p>
      </dgm:t>
    </dgm:pt>
    <dgm:pt modelId="{ACB965C0-F769-674A-B28A-F23EAD6C6B1F}" type="pres">
      <dgm:prSet presAssocID="{8B37B3EF-91C2-6746-8DDA-D786A3D3D865}" presName="descendantBox" presStyleCnt="0"/>
      <dgm:spPr/>
    </dgm:pt>
    <dgm:pt modelId="{AA398C18-08BE-004B-ADF0-599250D70BCD}" type="pres">
      <dgm:prSet presAssocID="{D5E1A643-8227-1C4A-801C-21BEE71108B2}" presName="childTextBox" presStyleLbl="fgAccFollowNode1" presStyleIdx="0" presStyleCnt="1" custLinFactNeighborY="27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A039A1-05C6-8047-BB39-117F50AB18A8}" srcId="{8B37B3EF-91C2-6746-8DDA-D786A3D3D865}" destId="{D5E1A643-8227-1C4A-801C-21BEE71108B2}" srcOrd="0" destOrd="0" parTransId="{E04F0177-EF12-754A-88C6-BAD1B79815DF}" sibTransId="{2408B261-243B-6E40-949F-FB334551E50C}"/>
    <dgm:cxn modelId="{5E70E5A7-2A1C-D349-A124-4DC8944C187C}" type="presOf" srcId="{8B37B3EF-91C2-6746-8DDA-D786A3D3D865}" destId="{7ECFCD8A-F42A-2C4F-B9DB-04855B756D3D}" srcOrd="0" destOrd="0" presId="urn:microsoft.com/office/officeart/2005/8/layout/process4"/>
    <dgm:cxn modelId="{C405181B-55DC-9245-8BE6-86F595936D35}" type="presOf" srcId="{D5E1A643-8227-1C4A-801C-21BEE71108B2}" destId="{AA398C18-08BE-004B-ADF0-599250D70BCD}" srcOrd="0" destOrd="0" presId="urn:microsoft.com/office/officeart/2005/8/layout/process4"/>
    <dgm:cxn modelId="{2A95F7C4-DC20-C548-8FDA-8B6899F26E82}" type="presOf" srcId="{D9FBC08C-916E-084C-B07B-1C1070926605}" destId="{183BAFA3-20C0-024E-86E4-15ECF1313743}" srcOrd="0" destOrd="0" presId="urn:microsoft.com/office/officeart/2005/8/layout/process4"/>
    <dgm:cxn modelId="{86BA4C29-3812-A441-9C2A-B83F70927FF9}" srcId="{D9FBC08C-916E-084C-B07B-1C1070926605}" destId="{8B37B3EF-91C2-6746-8DDA-D786A3D3D865}" srcOrd="0" destOrd="0" parTransId="{AC277C91-F0E0-2243-ADA4-E8B1260675A6}" sibTransId="{B11BBB44-8B3D-3A42-B574-05C7260B05D3}"/>
    <dgm:cxn modelId="{0FB068CA-5602-4A43-8FA6-D7237F2AA9D9}" type="presOf" srcId="{8B37B3EF-91C2-6746-8DDA-D786A3D3D865}" destId="{6217D1A7-9332-4D4A-B516-6ADF51B8FF7F}" srcOrd="1" destOrd="0" presId="urn:microsoft.com/office/officeart/2005/8/layout/process4"/>
    <dgm:cxn modelId="{3465EABF-E339-A346-9C6A-B806999DA56D}" type="presParOf" srcId="{183BAFA3-20C0-024E-86E4-15ECF1313743}" destId="{763D3BD6-31D6-154D-A7B5-33214ABA567E}" srcOrd="0" destOrd="0" presId="urn:microsoft.com/office/officeart/2005/8/layout/process4"/>
    <dgm:cxn modelId="{94968022-8D8D-A84A-A7F5-4EB088A4414C}" type="presParOf" srcId="{763D3BD6-31D6-154D-A7B5-33214ABA567E}" destId="{7ECFCD8A-F42A-2C4F-B9DB-04855B756D3D}" srcOrd="0" destOrd="0" presId="urn:microsoft.com/office/officeart/2005/8/layout/process4"/>
    <dgm:cxn modelId="{58F579B7-4A3F-0C45-A968-F836D4F086F3}" type="presParOf" srcId="{763D3BD6-31D6-154D-A7B5-33214ABA567E}" destId="{6217D1A7-9332-4D4A-B516-6ADF51B8FF7F}" srcOrd="1" destOrd="0" presId="urn:microsoft.com/office/officeart/2005/8/layout/process4"/>
    <dgm:cxn modelId="{D0DC17F0-2C46-834F-87DB-E9AF47CC9251}" type="presParOf" srcId="{763D3BD6-31D6-154D-A7B5-33214ABA567E}" destId="{ACB965C0-F769-674A-B28A-F23EAD6C6B1F}" srcOrd="2" destOrd="0" presId="urn:microsoft.com/office/officeart/2005/8/layout/process4"/>
    <dgm:cxn modelId="{3AEDD9A7-7A65-6D4D-B610-5CABB40A4D4A}" type="presParOf" srcId="{ACB965C0-F769-674A-B28A-F23EAD6C6B1F}" destId="{AA398C18-08BE-004B-ADF0-599250D70BCD}" srcOrd="0" destOrd="0" presId="urn:microsoft.com/office/officeart/2005/8/layout/process4"/>
  </dgm:cxnLst>
  <dgm:bg/>
  <dgm:whole/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97658D16-6AB5-B344-9930-EFF385A55A91}" type="doc">
      <dgm:prSet loTypeId="urn:microsoft.com/office/officeart/2005/8/layout/vList5" loCatId="list" qsTypeId="urn:microsoft.com/office/officeart/2005/8/quickstyle/simple4" qsCatId="simple" csTypeId="urn:microsoft.com/office/officeart/2005/8/colors/accent3_3" csCatId="accent3" phldr="1"/>
      <dgm:spPr/>
      <dgm:t>
        <a:bodyPr/>
        <a:lstStyle/>
        <a:p>
          <a:endParaRPr lang="en-US"/>
        </a:p>
      </dgm:t>
    </dgm:pt>
    <dgm:pt modelId="{27B41DE5-919E-3441-BFE4-0B4C4B4B6F8F}">
      <dgm:prSet phldrT="[Text]" custT="1"/>
      <dgm:spPr/>
      <dgm:t>
        <a:bodyPr/>
        <a:lstStyle/>
        <a:p>
          <a:r>
            <a:rPr lang="en-US" sz="3200" b="1" dirty="0" err="1" smtClean="0"/>
            <a:t>mseed</a:t>
          </a:r>
          <a:endParaRPr lang="en-US" sz="3200" b="1" dirty="0" smtClean="0"/>
        </a:p>
        <a:p>
          <a:r>
            <a:rPr lang="en-US" sz="1600" dirty="0" smtClean="0"/>
            <a:t>(“official” archiving format)</a:t>
          </a:r>
          <a:endParaRPr lang="en-US" sz="1600" dirty="0"/>
        </a:p>
      </dgm:t>
    </dgm:pt>
    <dgm:pt modelId="{F312C58A-D06F-B24C-B18C-B74054121E08}" type="parTrans" cxnId="{540C3533-754A-A740-97BF-33472A723500}">
      <dgm:prSet/>
      <dgm:spPr/>
      <dgm:t>
        <a:bodyPr/>
        <a:lstStyle/>
        <a:p>
          <a:endParaRPr lang="en-US"/>
        </a:p>
      </dgm:t>
    </dgm:pt>
    <dgm:pt modelId="{01197A38-0641-B444-BD4F-BB35487E1810}" type="sibTrans" cxnId="{540C3533-754A-A740-97BF-33472A723500}">
      <dgm:prSet/>
      <dgm:spPr/>
      <dgm:t>
        <a:bodyPr/>
        <a:lstStyle/>
        <a:p>
          <a:endParaRPr lang="en-US"/>
        </a:p>
      </dgm:t>
    </dgm:pt>
    <dgm:pt modelId="{839F6F4D-29A0-0144-903D-D0387E86C3AA}">
      <dgm:prSet phldrT="[Text]"/>
      <dgm:spPr/>
      <dgm:t>
        <a:bodyPr/>
        <a:lstStyle/>
        <a:p>
          <a:r>
            <a:rPr lang="en-US" dirty="0" smtClean="0"/>
            <a:t>TRACES - </a:t>
          </a:r>
          <a:r>
            <a:rPr lang="en-US" b="1" dirty="0" smtClean="0"/>
            <a:t>miniseed2days</a:t>
          </a:r>
          <a:r>
            <a:rPr lang="en-US" dirty="0" smtClean="0"/>
            <a:t>, </a:t>
          </a:r>
          <a:r>
            <a:rPr lang="en-US" dirty="0" smtClean="0"/>
            <a:t>miniseed2db (link to your files or generation of new files)</a:t>
          </a:r>
          <a:endParaRPr lang="en-US" dirty="0"/>
        </a:p>
      </dgm:t>
    </dgm:pt>
    <dgm:pt modelId="{BFD874C6-5844-304B-AE68-13D0348DEE73}" type="parTrans" cxnId="{DAECB381-3A65-AE4E-A195-0D244B99635F}">
      <dgm:prSet/>
      <dgm:spPr/>
      <dgm:t>
        <a:bodyPr/>
        <a:lstStyle/>
        <a:p>
          <a:endParaRPr lang="en-US"/>
        </a:p>
      </dgm:t>
    </dgm:pt>
    <dgm:pt modelId="{C9854367-70E0-E74C-BFA7-F78AC2BC4BFF}" type="sibTrans" cxnId="{DAECB381-3A65-AE4E-A195-0D244B99635F}">
      <dgm:prSet/>
      <dgm:spPr/>
      <dgm:t>
        <a:bodyPr/>
        <a:lstStyle/>
        <a:p>
          <a:endParaRPr lang="en-US"/>
        </a:p>
      </dgm:t>
    </dgm:pt>
    <dgm:pt modelId="{B6A5755E-EAFC-BD4E-9AEE-38C096AD16D2}">
      <dgm:prSet phldrT="[Text]"/>
      <dgm:spPr/>
      <dgm:t>
        <a:bodyPr/>
        <a:lstStyle/>
        <a:p>
          <a:r>
            <a:rPr lang="en-US" dirty="0" smtClean="0"/>
            <a:t>DATALESS -</a:t>
          </a:r>
          <a:endParaRPr lang="en-US" dirty="0"/>
        </a:p>
      </dgm:t>
    </dgm:pt>
    <dgm:pt modelId="{14350A85-E088-274C-A06B-5937B92341B3}" type="parTrans" cxnId="{DF1C144A-30BC-1941-80D7-BFF0BD99E39E}">
      <dgm:prSet/>
      <dgm:spPr/>
      <dgm:t>
        <a:bodyPr/>
        <a:lstStyle/>
        <a:p>
          <a:endParaRPr lang="en-US"/>
        </a:p>
      </dgm:t>
    </dgm:pt>
    <dgm:pt modelId="{5D39ED3F-A3DB-CB44-8232-7F4409E12EC7}" type="sibTrans" cxnId="{DF1C144A-30BC-1941-80D7-BFF0BD99E39E}">
      <dgm:prSet/>
      <dgm:spPr/>
      <dgm:t>
        <a:bodyPr/>
        <a:lstStyle/>
        <a:p>
          <a:endParaRPr lang="en-US"/>
        </a:p>
      </dgm:t>
    </dgm:pt>
    <dgm:pt modelId="{4BC146D0-7EA3-7C4C-9B4C-19B5D5931D4D}">
      <dgm:prSet phldrT="[Text]"/>
      <dgm:spPr/>
      <dgm:t>
        <a:bodyPr/>
        <a:lstStyle/>
        <a:p>
          <a:r>
            <a:rPr lang="en-US" dirty="0" smtClean="0"/>
            <a:t>dbbuild – </a:t>
          </a:r>
          <a:r>
            <a:rPr lang="en-US" dirty="0" err="1" smtClean="0"/>
            <a:t>mk_dataless_seed</a:t>
          </a:r>
          <a:r>
            <a:rPr lang="en-US" dirty="0" smtClean="0"/>
            <a:t> (starting with a network configuration -file)</a:t>
          </a:r>
          <a:endParaRPr lang="en-US" dirty="0"/>
        </a:p>
      </dgm:t>
    </dgm:pt>
    <dgm:pt modelId="{0109AEA8-F6F9-E24F-B383-C01948FDA77D}" type="parTrans" cxnId="{4B1BC2E4-66B2-6246-85A8-3D775ED28905}">
      <dgm:prSet/>
      <dgm:spPr/>
      <dgm:t>
        <a:bodyPr/>
        <a:lstStyle/>
        <a:p>
          <a:endParaRPr lang="en-US"/>
        </a:p>
      </dgm:t>
    </dgm:pt>
    <dgm:pt modelId="{0A94241A-AAF3-544A-8AD5-3242644BAA2B}" type="sibTrans" cxnId="{4B1BC2E4-66B2-6246-85A8-3D775ED28905}">
      <dgm:prSet/>
      <dgm:spPr/>
      <dgm:t>
        <a:bodyPr/>
        <a:lstStyle/>
        <a:p>
          <a:endParaRPr lang="en-US"/>
        </a:p>
      </dgm:t>
    </dgm:pt>
    <dgm:pt modelId="{B45BF15A-652C-AF44-B486-C864BCB29ED6}">
      <dgm:prSet phldrT="[Text]"/>
      <dgm:spPr/>
      <dgm:t>
        <a:bodyPr/>
        <a:lstStyle/>
        <a:p>
          <a:r>
            <a:rPr lang="en-US" dirty="0" smtClean="0"/>
            <a:t>seed2db </a:t>
          </a:r>
          <a:r>
            <a:rPr lang="en-US" dirty="0" smtClean="0"/>
            <a:t>(starting with the dataless – inverse </a:t>
          </a:r>
          <a:r>
            <a:rPr lang="en-US" dirty="0" smtClean="0"/>
            <a:t>from </a:t>
          </a:r>
          <a:r>
            <a:rPr lang="en-US" dirty="0" err="1" smtClean="0"/>
            <a:t>dbbuild</a:t>
          </a:r>
          <a:r>
            <a:rPr lang="en-US" dirty="0" smtClean="0"/>
            <a:t>)</a:t>
          </a:r>
          <a:endParaRPr lang="en-US" dirty="0"/>
        </a:p>
      </dgm:t>
    </dgm:pt>
    <dgm:pt modelId="{996D1CAD-03A3-7747-9087-E23E070BE1BF}" type="parTrans" cxnId="{D0CE9658-128B-3C40-B327-EA243FB28638}">
      <dgm:prSet/>
      <dgm:spPr/>
      <dgm:t>
        <a:bodyPr/>
        <a:lstStyle/>
        <a:p>
          <a:endParaRPr lang="en-US"/>
        </a:p>
      </dgm:t>
    </dgm:pt>
    <dgm:pt modelId="{F9282F1B-B1ED-1541-9220-0FDB459F4A98}" type="sibTrans" cxnId="{D0CE9658-128B-3C40-B327-EA243FB28638}">
      <dgm:prSet/>
      <dgm:spPr/>
      <dgm:t>
        <a:bodyPr/>
        <a:lstStyle/>
        <a:p>
          <a:endParaRPr lang="en-US"/>
        </a:p>
      </dgm:t>
    </dgm:pt>
    <dgm:pt modelId="{9937B959-DE5F-4E4F-97DD-425C08843B20}" type="pres">
      <dgm:prSet presAssocID="{97658D16-6AB5-B344-9930-EFF385A55A9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D9B6AE-0860-4349-967B-C9581413A8F8}" type="pres">
      <dgm:prSet presAssocID="{27B41DE5-919E-3441-BFE4-0B4C4B4B6F8F}" presName="linNode" presStyleCnt="0"/>
      <dgm:spPr/>
    </dgm:pt>
    <dgm:pt modelId="{29CDED3A-C38F-C845-A897-3EF1CDCD60ED}" type="pres">
      <dgm:prSet presAssocID="{27B41DE5-919E-3441-BFE4-0B4C4B4B6F8F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7B3FC2E-4FB8-F845-B319-6F04BCA946F1}" type="pres">
      <dgm:prSet presAssocID="{27B41DE5-919E-3441-BFE4-0B4C4B4B6F8F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0CE9658-128B-3C40-B327-EA243FB28638}" srcId="{B6A5755E-EAFC-BD4E-9AEE-38C096AD16D2}" destId="{B45BF15A-652C-AF44-B486-C864BCB29ED6}" srcOrd="1" destOrd="0" parTransId="{996D1CAD-03A3-7747-9087-E23E070BE1BF}" sibTransId="{F9282F1B-B1ED-1541-9220-0FDB459F4A98}"/>
    <dgm:cxn modelId="{DAECB381-3A65-AE4E-A195-0D244B99635F}" srcId="{27B41DE5-919E-3441-BFE4-0B4C4B4B6F8F}" destId="{839F6F4D-29A0-0144-903D-D0387E86C3AA}" srcOrd="1" destOrd="0" parTransId="{BFD874C6-5844-304B-AE68-13D0348DEE73}" sibTransId="{C9854367-70E0-E74C-BFA7-F78AC2BC4BFF}"/>
    <dgm:cxn modelId="{C138BB7D-4773-3A41-8F58-41C1D76281D9}" type="presOf" srcId="{839F6F4D-29A0-0144-903D-D0387E86C3AA}" destId="{B7B3FC2E-4FB8-F845-B319-6F04BCA946F1}" srcOrd="0" destOrd="3" presId="urn:microsoft.com/office/officeart/2005/8/layout/vList5"/>
    <dgm:cxn modelId="{540C3533-754A-A740-97BF-33472A723500}" srcId="{97658D16-6AB5-B344-9930-EFF385A55A91}" destId="{27B41DE5-919E-3441-BFE4-0B4C4B4B6F8F}" srcOrd="0" destOrd="0" parTransId="{F312C58A-D06F-B24C-B18C-B74054121E08}" sibTransId="{01197A38-0641-B444-BD4F-BB35487E1810}"/>
    <dgm:cxn modelId="{F92FEBBA-8071-C040-A3F9-8782EDAB0753}" type="presOf" srcId="{27B41DE5-919E-3441-BFE4-0B4C4B4B6F8F}" destId="{29CDED3A-C38F-C845-A897-3EF1CDCD60ED}" srcOrd="0" destOrd="0" presId="urn:microsoft.com/office/officeart/2005/8/layout/vList5"/>
    <dgm:cxn modelId="{DF1C144A-30BC-1941-80D7-BFF0BD99E39E}" srcId="{27B41DE5-919E-3441-BFE4-0B4C4B4B6F8F}" destId="{B6A5755E-EAFC-BD4E-9AEE-38C096AD16D2}" srcOrd="0" destOrd="0" parTransId="{14350A85-E088-274C-A06B-5937B92341B3}" sibTransId="{5D39ED3F-A3DB-CB44-8232-7F4409E12EC7}"/>
    <dgm:cxn modelId="{9A466327-E563-2243-B712-F5FE75596EC6}" type="presOf" srcId="{4BC146D0-7EA3-7C4C-9B4C-19B5D5931D4D}" destId="{B7B3FC2E-4FB8-F845-B319-6F04BCA946F1}" srcOrd="0" destOrd="1" presId="urn:microsoft.com/office/officeart/2005/8/layout/vList5"/>
    <dgm:cxn modelId="{4B1BC2E4-66B2-6246-85A8-3D775ED28905}" srcId="{B6A5755E-EAFC-BD4E-9AEE-38C096AD16D2}" destId="{4BC146D0-7EA3-7C4C-9B4C-19B5D5931D4D}" srcOrd="0" destOrd="0" parTransId="{0109AEA8-F6F9-E24F-B383-C01948FDA77D}" sibTransId="{0A94241A-AAF3-544A-8AD5-3242644BAA2B}"/>
    <dgm:cxn modelId="{67EBE3DA-CBEA-684C-AC22-FAAED37D5B03}" type="presOf" srcId="{B45BF15A-652C-AF44-B486-C864BCB29ED6}" destId="{B7B3FC2E-4FB8-F845-B319-6F04BCA946F1}" srcOrd="0" destOrd="2" presId="urn:microsoft.com/office/officeart/2005/8/layout/vList5"/>
    <dgm:cxn modelId="{A2DA60B7-528E-0E4C-950D-9D3E1AD464AE}" type="presOf" srcId="{B6A5755E-EAFC-BD4E-9AEE-38C096AD16D2}" destId="{B7B3FC2E-4FB8-F845-B319-6F04BCA946F1}" srcOrd="0" destOrd="0" presId="urn:microsoft.com/office/officeart/2005/8/layout/vList5"/>
    <dgm:cxn modelId="{A7723326-C5C8-0F42-B595-0EA5FD340526}" type="presOf" srcId="{97658D16-6AB5-B344-9930-EFF385A55A91}" destId="{9937B959-DE5F-4E4F-97DD-425C08843B20}" srcOrd="0" destOrd="0" presId="urn:microsoft.com/office/officeart/2005/8/layout/vList5"/>
    <dgm:cxn modelId="{22A3B90F-3A64-AD40-B4DA-EF00E442DC75}" type="presParOf" srcId="{9937B959-DE5F-4E4F-97DD-425C08843B20}" destId="{80D9B6AE-0860-4349-967B-C9581413A8F8}" srcOrd="0" destOrd="0" presId="urn:microsoft.com/office/officeart/2005/8/layout/vList5"/>
    <dgm:cxn modelId="{DACB78E5-DFD9-9146-AC71-D6CC0C85A5AB}" type="presParOf" srcId="{80D9B6AE-0860-4349-967B-C9581413A8F8}" destId="{29CDED3A-C38F-C845-A897-3EF1CDCD60ED}" srcOrd="0" destOrd="0" presId="urn:microsoft.com/office/officeart/2005/8/layout/vList5"/>
    <dgm:cxn modelId="{5038F9A5-875D-3C4B-BB31-E3FE717498A9}" type="presParOf" srcId="{80D9B6AE-0860-4349-967B-C9581413A8F8}" destId="{B7B3FC2E-4FB8-F845-B319-6F04BCA946F1}" srcOrd="1" destOrd="0" presId="urn:microsoft.com/office/officeart/2005/8/layout/vList5"/>
  </dgm:cxnLst>
  <dgm:bg/>
  <dgm:whole/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AA64B122-414C-324A-9BA5-13B2C9AEC251}" type="doc">
      <dgm:prSet loTypeId="urn:microsoft.com/office/officeart/2005/8/layout/target3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05B8E99-678F-4943-A863-E5394CEE26E2}">
      <dgm:prSet phldrT="[Text]"/>
      <dgm:spPr/>
      <dgm:t>
        <a:bodyPr/>
        <a:lstStyle/>
        <a:p>
          <a:r>
            <a:rPr lang="en-US" dirty="0" smtClean="0"/>
            <a:t>Space management</a:t>
          </a:r>
          <a:endParaRPr lang="en-US" dirty="0"/>
        </a:p>
      </dgm:t>
    </dgm:pt>
    <dgm:pt modelId="{719CF5F7-75D4-A942-A88F-6708CA30F908}" type="parTrans" cxnId="{59F1FBBB-A384-A845-B3CD-94C278A1ABDF}">
      <dgm:prSet/>
      <dgm:spPr/>
      <dgm:t>
        <a:bodyPr/>
        <a:lstStyle/>
        <a:p>
          <a:endParaRPr lang="en-US"/>
        </a:p>
      </dgm:t>
    </dgm:pt>
    <dgm:pt modelId="{99636C2B-3EA1-1740-897C-9C6A439C3A5C}" type="sibTrans" cxnId="{59F1FBBB-A384-A845-B3CD-94C278A1ABDF}">
      <dgm:prSet/>
      <dgm:spPr/>
      <dgm:t>
        <a:bodyPr/>
        <a:lstStyle/>
        <a:p>
          <a:endParaRPr lang="en-US"/>
        </a:p>
      </dgm:t>
    </dgm:pt>
    <dgm:pt modelId="{0212AD40-F59F-964B-95AE-9CD708553219}">
      <dgm:prSet phldrT="[Text]"/>
      <dgm:spPr/>
      <dgm:t>
        <a:bodyPr/>
        <a:lstStyle/>
        <a:p>
          <a:r>
            <a:rPr lang="en-US" dirty="0" smtClean="0"/>
            <a:t>Verification of the integrity of your database</a:t>
          </a:r>
          <a:endParaRPr lang="en-US" dirty="0"/>
        </a:p>
      </dgm:t>
    </dgm:pt>
    <dgm:pt modelId="{D91E1C2C-A2DD-0D4D-843A-8379410CB357}" type="parTrans" cxnId="{7D9F6011-99DC-4E43-99A3-847661028617}">
      <dgm:prSet/>
      <dgm:spPr/>
      <dgm:t>
        <a:bodyPr/>
        <a:lstStyle/>
        <a:p>
          <a:endParaRPr lang="en-US"/>
        </a:p>
      </dgm:t>
    </dgm:pt>
    <dgm:pt modelId="{204B745D-AB3D-9D43-A86E-874C0372164A}" type="sibTrans" cxnId="{7D9F6011-99DC-4E43-99A3-847661028617}">
      <dgm:prSet/>
      <dgm:spPr/>
      <dgm:t>
        <a:bodyPr/>
        <a:lstStyle/>
        <a:p>
          <a:endParaRPr lang="en-US"/>
        </a:p>
      </dgm:t>
    </dgm:pt>
    <dgm:pt modelId="{5A035BBD-49BE-3246-AFA7-E6012E4770F7}">
      <dgm:prSet phldrT="[Text]"/>
      <dgm:spPr/>
      <dgm:t>
        <a:bodyPr/>
        <a:lstStyle/>
        <a:p>
          <a:r>
            <a:rPr lang="en-US" dirty="0" smtClean="0"/>
            <a:t>Update software</a:t>
          </a:r>
          <a:endParaRPr lang="en-US" dirty="0"/>
        </a:p>
      </dgm:t>
    </dgm:pt>
    <dgm:pt modelId="{856A9F14-D93D-3641-8BB8-4440C34BB9BE}" type="parTrans" cxnId="{72262E0E-8B5F-E94A-8747-C2E90CA9AA8A}">
      <dgm:prSet/>
      <dgm:spPr/>
      <dgm:t>
        <a:bodyPr/>
        <a:lstStyle/>
        <a:p>
          <a:endParaRPr lang="en-US"/>
        </a:p>
      </dgm:t>
    </dgm:pt>
    <dgm:pt modelId="{8036B1FE-4C9E-D942-B1B9-560C6AAFB593}" type="sibTrans" cxnId="{72262E0E-8B5F-E94A-8747-C2E90CA9AA8A}">
      <dgm:prSet/>
      <dgm:spPr/>
      <dgm:t>
        <a:bodyPr/>
        <a:lstStyle/>
        <a:p>
          <a:endParaRPr lang="en-US"/>
        </a:p>
      </dgm:t>
    </dgm:pt>
    <dgm:pt modelId="{B9C68053-FA1C-EF46-ABF6-34D6BDB3C64D}">
      <dgm:prSet phldrT="[Text]"/>
      <dgm:spPr/>
      <dgm:t>
        <a:bodyPr/>
        <a:lstStyle/>
        <a:p>
          <a:r>
            <a:rPr lang="en-US" dirty="0" smtClean="0"/>
            <a:t>Verify your data, check for updates on </a:t>
          </a:r>
          <a:r>
            <a:rPr lang="en-US" dirty="0" err="1" smtClean="0"/>
            <a:t>dataless</a:t>
          </a:r>
          <a:endParaRPr lang="en-US" dirty="0"/>
        </a:p>
      </dgm:t>
    </dgm:pt>
    <dgm:pt modelId="{388F51BC-AE04-7941-843C-D7BD3385D2ED}" type="parTrans" cxnId="{09F6DA7D-BBD3-784D-B760-18B819D36966}">
      <dgm:prSet/>
      <dgm:spPr/>
      <dgm:t>
        <a:bodyPr/>
        <a:lstStyle/>
        <a:p>
          <a:endParaRPr lang="en-US"/>
        </a:p>
      </dgm:t>
    </dgm:pt>
    <dgm:pt modelId="{8722971D-541E-C54C-A5B9-BBD8FAF6FE9E}" type="sibTrans" cxnId="{09F6DA7D-BBD3-784D-B760-18B819D36966}">
      <dgm:prSet/>
      <dgm:spPr/>
      <dgm:t>
        <a:bodyPr/>
        <a:lstStyle/>
        <a:p>
          <a:endParaRPr lang="en-US"/>
        </a:p>
      </dgm:t>
    </dgm:pt>
    <dgm:pt modelId="{795A2ABD-99A8-DC49-A081-A30C360EBE0E}">
      <dgm:prSet phldrT="[Text]"/>
      <dgm:spPr/>
      <dgm:t>
        <a:bodyPr/>
        <a:lstStyle/>
        <a:p>
          <a:r>
            <a:rPr lang="en-US" dirty="0" smtClean="0"/>
            <a:t>Evaluate your data &amp; </a:t>
          </a:r>
          <a:r>
            <a:rPr lang="en-US" dirty="0" err="1" smtClean="0"/>
            <a:t>dataless</a:t>
          </a:r>
          <a:r>
            <a:rPr lang="en-US" dirty="0" smtClean="0"/>
            <a:t> before building your datasets</a:t>
          </a:r>
          <a:endParaRPr lang="en-US" dirty="0"/>
        </a:p>
      </dgm:t>
    </dgm:pt>
    <dgm:pt modelId="{40EF12F7-8068-2E4D-B08C-B48ABADD9E80}" type="parTrans" cxnId="{DEB2C32F-7F6C-F741-9B9C-A7E25319A9D1}">
      <dgm:prSet/>
      <dgm:spPr/>
      <dgm:t>
        <a:bodyPr/>
        <a:lstStyle/>
        <a:p>
          <a:endParaRPr lang="en-US"/>
        </a:p>
      </dgm:t>
    </dgm:pt>
    <dgm:pt modelId="{EAF50C07-2C1A-574E-AD70-0FFA3C0C63F7}" type="sibTrans" cxnId="{DEB2C32F-7F6C-F741-9B9C-A7E25319A9D1}">
      <dgm:prSet/>
      <dgm:spPr/>
      <dgm:t>
        <a:bodyPr/>
        <a:lstStyle/>
        <a:p>
          <a:endParaRPr lang="en-US"/>
        </a:p>
      </dgm:t>
    </dgm:pt>
    <dgm:pt modelId="{DB3BDAC9-06AA-2042-B1FB-200641755F11}">
      <dgm:prSet phldrT="[Text]"/>
      <dgm:spPr/>
      <dgm:t>
        <a:bodyPr/>
        <a:lstStyle/>
        <a:p>
          <a:r>
            <a:rPr lang="en-US" dirty="0" smtClean="0"/>
            <a:t>Processing flow</a:t>
          </a:r>
          <a:endParaRPr lang="en-US" dirty="0"/>
        </a:p>
      </dgm:t>
    </dgm:pt>
    <dgm:pt modelId="{C406613C-B03C-F24F-AD81-CE1D0D924C11}" type="sibTrans" cxnId="{9EE1233F-3DE6-C242-A24B-72B2F3802C84}">
      <dgm:prSet/>
      <dgm:spPr/>
      <dgm:t>
        <a:bodyPr/>
        <a:lstStyle/>
        <a:p>
          <a:endParaRPr lang="en-US"/>
        </a:p>
      </dgm:t>
    </dgm:pt>
    <dgm:pt modelId="{58400F09-D23B-DC44-837F-8F1F417D21F4}" type="parTrans" cxnId="{9EE1233F-3DE6-C242-A24B-72B2F3802C84}">
      <dgm:prSet/>
      <dgm:spPr/>
      <dgm:t>
        <a:bodyPr/>
        <a:lstStyle/>
        <a:p>
          <a:endParaRPr lang="en-US"/>
        </a:p>
      </dgm:t>
    </dgm:pt>
    <dgm:pt modelId="{223E8EB7-99B2-3645-AC0B-560983EF6FFB}">
      <dgm:prSet phldrT="[Text]"/>
      <dgm:spPr/>
      <dgm:t>
        <a:bodyPr/>
        <a:lstStyle/>
        <a:p>
          <a:r>
            <a:rPr lang="en-US" dirty="0" smtClean="0"/>
            <a:t>Documentation</a:t>
          </a:r>
          <a:endParaRPr lang="en-US" dirty="0"/>
        </a:p>
      </dgm:t>
    </dgm:pt>
    <dgm:pt modelId="{6195EFFA-E45F-DE41-BC2F-8AD76EA05E4D}" type="sibTrans" cxnId="{B169C464-F0EC-6F45-8076-DC5F7829607A}">
      <dgm:prSet/>
      <dgm:spPr/>
      <dgm:t>
        <a:bodyPr/>
        <a:lstStyle/>
        <a:p>
          <a:endParaRPr lang="en-US"/>
        </a:p>
      </dgm:t>
    </dgm:pt>
    <dgm:pt modelId="{CDBCD198-E4ED-414C-85C0-60C4CC034E20}" type="parTrans" cxnId="{B169C464-F0EC-6F45-8076-DC5F7829607A}">
      <dgm:prSet/>
      <dgm:spPr/>
      <dgm:t>
        <a:bodyPr/>
        <a:lstStyle/>
        <a:p>
          <a:endParaRPr lang="en-US"/>
        </a:p>
      </dgm:t>
    </dgm:pt>
    <dgm:pt modelId="{1E6A48CB-1795-8F46-AB2B-B66EECDC33B0}">
      <dgm:prSet phldrT="[Text]"/>
      <dgm:spPr/>
      <dgm:t>
        <a:bodyPr/>
        <a:lstStyle/>
        <a:p>
          <a:r>
            <a:rPr lang="en-US" dirty="0" smtClean="0"/>
            <a:t>Maintenance</a:t>
          </a:r>
          <a:endParaRPr lang="en-US" dirty="0"/>
        </a:p>
      </dgm:t>
    </dgm:pt>
    <dgm:pt modelId="{D2F65A53-D31D-2542-B939-DCFD880214A3}" type="sibTrans" cxnId="{5271C670-76DF-D24D-84ED-5B5451AD81DD}">
      <dgm:prSet/>
      <dgm:spPr/>
      <dgm:t>
        <a:bodyPr/>
        <a:lstStyle/>
        <a:p>
          <a:endParaRPr lang="en-US"/>
        </a:p>
      </dgm:t>
    </dgm:pt>
    <dgm:pt modelId="{0B98FD79-13E5-BC4B-928D-17C69E542579}" type="parTrans" cxnId="{5271C670-76DF-D24D-84ED-5B5451AD81DD}">
      <dgm:prSet/>
      <dgm:spPr/>
      <dgm:t>
        <a:bodyPr/>
        <a:lstStyle/>
        <a:p>
          <a:endParaRPr lang="en-US"/>
        </a:p>
      </dgm:t>
    </dgm:pt>
    <dgm:pt modelId="{3930C9FB-221E-F94B-B69D-B36020A1C187}">
      <dgm:prSet phldrT="[Text]"/>
      <dgm:spPr/>
      <dgm:t>
        <a:bodyPr/>
        <a:lstStyle/>
        <a:p>
          <a:r>
            <a:rPr lang="en-US" dirty="0" smtClean="0"/>
            <a:t>Know where your files are and in which format</a:t>
          </a:r>
          <a:endParaRPr lang="en-US" dirty="0"/>
        </a:p>
      </dgm:t>
    </dgm:pt>
    <dgm:pt modelId="{836E85E4-9D3A-6C4E-A627-7BC10F526C44}" type="sibTrans" cxnId="{003E559F-A12D-504F-A446-F13178F0C83E}">
      <dgm:prSet/>
      <dgm:spPr/>
      <dgm:t>
        <a:bodyPr/>
        <a:lstStyle/>
        <a:p>
          <a:endParaRPr lang="en-US"/>
        </a:p>
      </dgm:t>
    </dgm:pt>
    <dgm:pt modelId="{513C12EB-2E62-8442-8A29-9127C57AC7E3}" type="parTrans" cxnId="{003E559F-A12D-504F-A446-F13178F0C83E}">
      <dgm:prSet/>
      <dgm:spPr/>
      <dgm:t>
        <a:bodyPr/>
        <a:lstStyle/>
        <a:p>
          <a:endParaRPr lang="en-US"/>
        </a:p>
      </dgm:t>
    </dgm:pt>
    <dgm:pt modelId="{DDAECA4E-C0F2-404B-B9E1-3AD96A8034DE}">
      <dgm:prSet phldrT="[Text]"/>
      <dgm:spPr/>
      <dgm:t>
        <a:bodyPr/>
        <a:lstStyle/>
        <a:p>
          <a:r>
            <a:rPr lang="en-US" dirty="0" smtClean="0"/>
            <a:t>Organization</a:t>
          </a:r>
          <a:endParaRPr lang="en-US" dirty="0"/>
        </a:p>
      </dgm:t>
    </dgm:pt>
    <dgm:pt modelId="{F591770E-FDEF-7E4E-85F5-49BB2DC664D3}" type="sibTrans" cxnId="{DC67FC05-B183-A946-B8C9-1E40114E1633}">
      <dgm:prSet/>
      <dgm:spPr/>
      <dgm:t>
        <a:bodyPr/>
        <a:lstStyle/>
        <a:p>
          <a:endParaRPr lang="en-US"/>
        </a:p>
      </dgm:t>
    </dgm:pt>
    <dgm:pt modelId="{ACB94C09-2E3E-4940-9093-2720347E0A4D}" type="parTrans" cxnId="{DC67FC05-B183-A946-B8C9-1E40114E1633}">
      <dgm:prSet/>
      <dgm:spPr/>
      <dgm:t>
        <a:bodyPr/>
        <a:lstStyle/>
        <a:p>
          <a:endParaRPr lang="en-US"/>
        </a:p>
      </dgm:t>
    </dgm:pt>
    <dgm:pt modelId="{86ED5521-71F6-7740-B4F0-5A5D21CE8819}">
      <dgm:prSet phldrT="[Text]"/>
      <dgm:spPr/>
      <dgm:t>
        <a:bodyPr/>
        <a:lstStyle/>
        <a:p>
          <a:r>
            <a:rPr lang="en-US" dirty="0" smtClean="0"/>
            <a:t>Play first in a small dataset</a:t>
          </a:r>
          <a:endParaRPr lang="en-US" dirty="0"/>
        </a:p>
      </dgm:t>
    </dgm:pt>
    <dgm:pt modelId="{AC0EA150-7710-FC4E-A37B-5D897DB1E27E}" type="parTrans" cxnId="{B5D0962C-8E1E-754F-8897-A8033DA8E964}">
      <dgm:prSet/>
      <dgm:spPr/>
      <dgm:t>
        <a:bodyPr/>
        <a:lstStyle/>
        <a:p>
          <a:endParaRPr lang="en-US"/>
        </a:p>
      </dgm:t>
    </dgm:pt>
    <dgm:pt modelId="{D829AC00-A189-6D41-8199-D6C63645B536}" type="sibTrans" cxnId="{B5D0962C-8E1E-754F-8897-A8033DA8E964}">
      <dgm:prSet/>
      <dgm:spPr/>
      <dgm:t>
        <a:bodyPr/>
        <a:lstStyle/>
        <a:p>
          <a:endParaRPr lang="en-US"/>
        </a:p>
      </dgm:t>
    </dgm:pt>
    <dgm:pt modelId="{E370E0D5-1826-8A49-B3E7-E1E9293FEF15}">
      <dgm:prSet phldrT="[Text]"/>
      <dgm:spPr/>
      <dgm:t>
        <a:bodyPr/>
        <a:lstStyle/>
        <a:p>
          <a:r>
            <a:rPr lang="en-US" dirty="0" smtClean="0"/>
            <a:t>Document your work &amp; processes</a:t>
          </a:r>
          <a:endParaRPr lang="en-US" dirty="0"/>
        </a:p>
      </dgm:t>
    </dgm:pt>
    <dgm:pt modelId="{F51A4949-358A-BA4F-BFD7-77FE0D125E7A}" type="parTrans" cxnId="{D1390AC7-90AE-9148-BB70-FE2EC2D90A09}">
      <dgm:prSet/>
      <dgm:spPr/>
      <dgm:t>
        <a:bodyPr/>
        <a:lstStyle/>
        <a:p>
          <a:endParaRPr lang="en-US"/>
        </a:p>
      </dgm:t>
    </dgm:pt>
    <dgm:pt modelId="{85DA1715-8A6F-FF4C-ADFB-0804FB2C1539}" type="sibTrans" cxnId="{D1390AC7-90AE-9148-BB70-FE2EC2D90A09}">
      <dgm:prSet/>
      <dgm:spPr/>
      <dgm:t>
        <a:bodyPr/>
        <a:lstStyle/>
        <a:p>
          <a:endParaRPr lang="en-US"/>
        </a:p>
      </dgm:t>
    </dgm:pt>
    <dgm:pt modelId="{D898403B-8740-D340-A5A5-7A9E711A0C2B}">
      <dgm:prSet phldrT="[Text]"/>
      <dgm:spPr/>
      <dgm:t>
        <a:bodyPr/>
        <a:lstStyle/>
        <a:p>
          <a:r>
            <a:rPr lang="en-US" dirty="0" smtClean="0"/>
            <a:t>Make sure what you are describing or is described in your database agrees with the records (data) you have.</a:t>
          </a:r>
          <a:endParaRPr lang="en-US" dirty="0"/>
        </a:p>
      </dgm:t>
    </dgm:pt>
    <dgm:pt modelId="{82644DC2-1703-2249-9CEF-AB0047796D3F}" type="parTrans" cxnId="{15A4F687-D8BC-224E-897B-A027F11C64AF}">
      <dgm:prSet/>
      <dgm:spPr/>
      <dgm:t>
        <a:bodyPr/>
        <a:lstStyle/>
        <a:p>
          <a:endParaRPr lang="en-US"/>
        </a:p>
      </dgm:t>
    </dgm:pt>
    <dgm:pt modelId="{DA2CBA49-71DB-584A-B52A-3B454886C7FA}" type="sibTrans" cxnId="{15A4F687-D8BC-224E-897B-A027F11C64AF}">
      <dgm:prSet/>
      <dgm:spPr/>
      <dgm:t>
        <a:bodyPr/>
        <a:lstStyle/>
        <a:p>
          <a:endParaRPr lang="en-US"/>
        </a:p>
      </dgm:t>
    </dgm:pt>
    <dgm:pt modelId="{6D8519EF-1425-634B-98A1-684C32817634}">
      <dgm:prSet phldrT="[Text]"/>
      <dgm:spPr/>
      <dgm:t>
        <a:bodyPr/>
        <a:lstStyle/>
        <a:p>
          <a:r>
            <a:rPr lang="en-US" dirty="0" smtClean="0"/>
            <a:t>READ MAN PAGES – no always useful but …</a:t>
          </a:r>
          <a:endParaRPr lang="en-US" dirty="0"/>
        </a:p>
      </dgm:t>
    </dgm:pt>
    <dgm:pt modelId="{35848214-1455-CF44-A1BE-A477F48DDA28}" type="parTrans" cxnId="{2944A168-F079-6343-B0DB-A23B2239FB55}">
      <dgm:prSet/>
      <dgm:spPr/>
      <dgm:t>
        <a:bodyPr/>
        <a:lstStyle/>
        <a:p>
          <a:endParaRPr lang="en-US"/>
        </a:p>
      </dgm:t>
    </dgm:pt>
    <dgm:pt modelId="{05D79B24-8EFF-FF47-AEBF-9F64E2AB6161}" type="sibTrans" cxnId="{2944A168-F079-6343-B0DB-A23B2239FB55}">
      <dgm:prSet/>
      <dgm:spPr/>
      <dgm:t>
        <a:bodyPr/>
        <a:lstStyle/>
        <a:p>
          <a:endParaRPr lang="en-US"/>
        </a:p>
      </dgm:t>
    </dgm:pt>
    <dgm:pt modelId="{3C5B12DB-FFF1-FB47-BA0E-4F0B531D3AA7}">
      <dgm:prSet phldrT="[Text]"/>
      <dgm:spPr/>
      <dgm:t>
        <a:bodyPr/>
        <a:lstStyle/>
        <a:p>
          <a:r>
            <a:rPr lang="en-US" dirty="0" smtClean="0"/>
            <a:t>Try to spend some time understanding outputs and errors</a:t>
          </a:r>
          <a:endParaRPr lang="en-US" dirty="0"/>
        </a:p>
      </dgm:t>
    </dgm:pt>
    <dgm:pt modelId="{A087CB58-754E-9248-B5B2-A66166E7C3C8}" type="parTrans" cxnId="{C7C8108F-120F-9B41-9FB2-3F649710674E}">
      <dgm:prSet/>
      <dgm:spPr/>
      <dgm:t>
        <a:bodyPr/>
        <a:lstStyle/>
        <a:p>
          <a:endParaRPr lang="en-US"/>
        </a:p>
      </dgm:t>
    </dgm:pt>
    <dgm:pt modelId="{4C87E6A1-DE7D-B248-81CC-DD54FC4429EA}" type="sibTrans" cxnId="{C7C8108F-120F-9B41-9FB2-3F649710674E}">
      <dgm:prSet/>
      <dgm:spPr/>
      <dgm:t>
        <a:bodyPr/>
        <a:lstStyle/>
        <a:p>
          <a:endParaRPr lang="en-US"/>
        </a:p>
      </dgm:t>
    </dgm:pt>
    <dgm:pt modelId="{442AF3D3-0E08-584E-8AB8-5647D2AB40EF}" type="pres">
      <dgm:prSet presAssocID="{AA64B122-414C-324A-9BA5-13B2C9AEC251}" presName="Name0" presStyleCnt="0">
        <dgm:presLayoutVars>
          <dgm:chMax val="7"/>
          <dgm:dir/>
          <dgm:animLvl val="lvl"/>
          <dgm:resizeHandles val="exact"/>
        </dgm:presLayoutVars>
      </dgm:prSet>
      <dgm:spPr/>
    </dgm:pt>
    <dgm:pt modelId="{2EEAD7EA-9B1C-414B-9700-47031175CD44}" type="pres">
      <dgm:prSet presAssocID="{DDAECA4E-C0F2-404B-B9E1-3AD96A8034DE}" presName="circle1" presStyleLbl="node1" presStyleIdx="0" presStyleCnt="5"/>
      <dgm:spPr/>
    </dgm:pt>
    <dgm:pt modelId="{A04AD6DA-5775-2F4F-A203-98A34CBA8E9A}" type="pres">
      <dgm:prSet presAssocID="{DDAECA4E-C0F2-404B-B9E1-3AD96A8034DE}" presName="space" presStyleCnt="0"/>
      <dgm:spPr/>
    </dgm:pt>
    <dgm:pt modelId="{DBCC1FE3-41EB-884E-85ED-787568C5F71E}" type="pres">
      <dgm:prSet presAssocID="{DDAECA4E-C0F2-404B-B9E1-3AD96A8034DE}" presName="rect1" presStyleLbl="alignAcc1" presStyleIdx="0" presStyleCnt="5"/>
      <dgm:spPr/>
      <dgm:t>
        <a:bodyPr/>
        <a:lstStyle/>
        <a:p>
          <a:endParaRPr lang="en-US"/>
        </a:p>
      </dgm:t>
    </dgm:pt>
    <dgm:pt modelId="{05E3728B-424D-584A-A2FB-85209B1705A4}" type="pres">
      <dgm:prSet presAssocID="{1E6A48CB-1795-8F46-AB2B-B66EECDC33B0}" presName="vertSpace2" presStyleLbl="node1" presStyleIdx="0" presStyleCnt="5"/>
      <dgm:spPr/>
    </dgm:pt>
    <dgm:pt modelId="{4A06513B-DBCF-5C43-97FA-90B9D2E2FDB4}" type="pres">
      <dgm:prSet presAssocID="{1E6A48CB-1795-8F46-AB2B-B66EECDC33B0}" presName="circle2" presStyleLbl="node1" presStyleIdx="1" presStyleCnt="5"/>
      <dgm:spPr/>
    </dgm:pt>
    <dgm:pt modelId="{279D5C0F-A8BF-7144-9718-B43FFF1F6012}" type="pres">
      <dgm:prSet presAssocID="{1E6A48CB-1795-8F46-AB2B-B66EECDC33B0}" presName="rect2" presStyleLbl="alignAcc1" presStyleIdx="1" presStyleCnt="5"/>
      <dgm:spPr/>
      <dgm:t>
        <a:bodyPr/>
        <a:lstStyle/>
        <a:p>
          <a:endParaRPr lang="en-US"/>
        </a:p>
      </dgm:t>
    </dgm:pt>
    <dgm:pt modelId="{A57DE10A-0B0C-054A-83DB-D8B333C61DB1}" type="pres">
      <dgm:prSet presAssocID="{DB3BDAC9-06AA-2042-B1FB-200641755F11}" presName="vertSpace3" presStyleLbl="node1" presStyleIdx="1" presStyleCnt="5"/>
      <dgm:spPr/>
    </dgm:pt>
    <dgm:pt modelId="{FEE55A0D-46AE-B841-869F-54293F1926A9}" type="pres">
      <dgm:prSet presAssocID="{DB3BDAC9-06AA-2042-B1FB-200641755F11}" presName="circle3" presStyleLbl="node1" presStyleIdx="2" presStyleCnt="5"/>
      <dgm:spPr/>
    </dgm:pt>
    <dgm:pt modelId="{4F03A484-5A4B-BC4B-A5DF-EC61F238F035}" type="pres">
      <dgm:prSet presAssocID="{DB3BDAC9-06AA-2042-B1FB-200641755F11}" presName="rect3" presStyleLbl="alignAcc1" presStyleIdx="2" presStyleCnt="5"/>
      <dgm:spPr/>
      <dgm:t>
        <a:bodyPr/>
        <a:lstStyle/>
        <a:p>
          <a:endParaRPr lang="en-US"/>
        </a:p>
      </dgm:t>
    </dgm:pt>
    <dgm:pt modelId="{D2E6CD17-C5B5-BA48-9B1B-0F2FBA2550EA}" type="pres">
      <dgm:prSet presAssocID="{223E8EB7-99B2-3645-AC0B-560983EF6FFB}" presName="vertSpace4" presStyleLbl="node1" presStyleIdx="2" presStyleCnt="5"/>
      <dgm:spPr/>
    </dgm:pt>
    <dgm:pt modelId="{9DC909BD-A013-2E49-B78F-0A2715C0AD20}" type="pres">
      <dgm:prSet presAssocID="{223E8EB7-99B2-3645-AC0B-560983EF6FFB}" presName="circle4" presStyleLbl="node1" presStyleIdx="3" presStyleCnt="5"/>
      <dgm:spPr/>
    </dgm:pt>
    <dgm:pt modelId="{5A64CA3F-FD7A-E742-BF13-6D7FD5B9CA45}" type="pres">
      <dgm:prSet presAssocID="{223E8EB7-99B2-3645-AC0B-560983EF6FFB}" presName="rect4" presStyleLbl="alignAcc1" presStyleIdx="3" presStyleCnt="5"/>
      <dgm:spPr/>
      <dgm:t>
        <a:bodyPr/>
        <a:lstStyle/>
        <a:p>
          <a:endParaRPr lang="en-US"/>
        </a:p>
      </dgm:t>
    </dgm:pt>
    <dgm:pt modelId="{5B30E420-0FEF-C847-8B8D-5E1AC97878CF}" type="pres">
      <dgm:prSet presAssocID="{0212AD40-F59F-964B-95AE-9CD708553219}" presName="vertSpace5" presStyleLbl="node1" presStyleIdx="3" presStyleCnt="5"/>
      <dgm:spPr/>
    </dgm:pt>
    <dgm:pt modelId="{C337A103-BCF7-5F44-874A-D1C22CC10958}" type="pres">
      <dgm:prSet presAssocID="{0212AD40-F59F-964B-95AE-9CD708553219}" presName="circle5" presStyleLbl="node1" presStyleIdx="4" presStyleCnt="5"/>
      <dgm:spPr/>
    </dgm:pt>
    <dgm:pt modelId="{94603A8D-BA70-154D-9D56-0EBB0B768EBE}" type="pres">
      <dgm:prSet presAssocID="{0212AD40-F59F-964B-95AE-9CD708553219}" presName="rect5" presStyleLbl="alignAcc1" presStyleIdx="4" presStyleCnt="5"/>
      <dgm:spPr/>
    </dgm:pt>
    <dgm:pt modelId="{D0B9467A-7F68-8B4F-8DE6-B3DBD9B8A28D}" type="pres">
      <dgm:prSet presAssocID="{DDAECA4E-C0F2-404B-B9E1-3AD96A8034DE}" presName="rect1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A4C556-AD63-0C4A-805A-2710C3E93E0B}" type="pres">
      <dgm:prSet presAssocID="{DDAECA4E-C0F2-404B-B9E1-3AD96A8034DE}" presName="rect1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1E05CE-4C96-AF48-9791-8968F223B433}" type="pres">
      <dgm:prSet presAssocID="{1E6A48CB-1795-8F46-AB2B-B66EECDC33B0}" presName="rect2ParTx" presStyleLbl="alignAcc1" presStyleIdx="4" presStyleCnt="5">
        <dgm:presLayoutVars>
          <dgm:chMax val="1"/>
          <dgm:bulletEnabled val="1"/>
        </dgm:presLayoutVars>
      </dgm:prSet>
      <dgm:spPr/>
    </dgm:pt>
    <dgm:pt modelId="{67157ABB-409C-A542-B7E0-0904A326E9F5}" type="pres">
      <dgm:prSet presAssocID="{1E6A48CB-1795-8F46-AB2B-B66EECDC33B0}" presName="rect2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926F67A-5B19-D94F-A8F8-16F2B056E4F5}" type="pres">
      <dgm:prSet presAssocID="{DB3BDAC9-06AA-2042-B1FB-200641755F11}" presName="rect3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8B744F-4084-A040-964D-1188174975EB}" type="pres">
      <dgm:prSet presAssocID="{DB3BDAC9-06AA-2042-B1FB-200641755F11}" presName="rect3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DC7E223-4ABE-8A4B-9ECD-3C4866406AF9}" type="pres">
      <dgm:prSet presAssocID="{223E8EB7-99B2-3645-AC0B-560983EF6FFB}" presName="rect4ParTx" presStyleLbl="alignAcc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7F402FF-522C-F84C-AF69-9BA8BA4A71B8}" type="pres">
      <dgm:prSet presAssocID="{223E8EB7-99B2-3645-AC0B-560983EF6FFB}" presName="rect4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377B6D4-456B-7A43-837D-B0112E7AA9A3}" type="pres">
      <dgm:prSet presAssocID="{0212AD40-F59F-964B-95AE-9CD708553219}" presName="rect5ParTx" presStyleLbl="alignAcc1" presStyleIdx="4" presStyleCnt="5">
        <dgm:presLayoutVars>
          <dgm:chMax val="1"/>
          <dgm:bulletEnabled val="1"/>
        </dgm:presLayoutVars>
      </dgm:prSet>
      <dgm:spPr/>
    </dgm:pt>
    <dgm:pt modelId="{75FDF677-16BA-324F-A9CC-27A1BDD81FC5}" type="pres">
      <dgm:prSet presAssocID="{0212AD40-F59F-964B-95AE-9CD708553219}" presName="rect5ChTx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1390AC7-90AE-9148-BB70-FE2EC2D90A09}" srcId="{223E8EB7-99B2-3645-AC0B-560983EF6FFB}" destId="{E370E0D5-1826-8A49-B3E7-E1E9293FEF15}" srcOrd="2" destOrd="0" parTransId="{F51A4949-358A-BA4F-BFD7-77FE0D125E7A}" sibTransId="{85DA1715-8A6F-FF4C-ADFB-0804FB2C1539}"/>
    <dgm:cxn modelId="{0A9BDDF5-41D6-014D-878B-759C18E7000C}" type="presOf" srcId="{86ED5521-71F6-7740-B4F0-5A5D21CE8819}" destId="{818B744F-4084-A040-964D-1188174975EB}" srcOrd="0" destOrd="0" presId="urn:microsoft.com/office/officeart/2005/8/layout/target3"/>
    <dgm:cxn modelId="{A0E388F2-92EC-464C-95E5-FA968308CB16}" type="presOf" srcId="{3930C9FB-221E-F94B-B69D-B36020A1C187}" destId="{BFA4C556-AD63-0C4A-805A-2710C3E93E0B}" srcOrd="0" destOrd="0" presId="urn:microsoft.com/office/officeart/2005/8/layout/target3"/>
    <dgm:cxn modelId="{B5D0962C-8E1E-754F-8897-A8033DA8E964}" srcId="{DB3BDAC9-06AA-2042-B1FB-200641755F11}" destId="{86ED5521-71F6-7740-B4F0-5A5D21CE8819}" srcOrd="0" destOrd="0" parTransId="{AC0EA150-7710-FC4E-A37B-5D897DB1E27E}" sibTransId="{D829AC00-A189-6D41-8199-D6C63645B536}"/>
    <dgm:cxn modelId="{F0E7B4E9-ECBF-CC40-930D-8AC5CAA1C095}" type="presOf" srcId="{3C5B12DB-FFF1-FB47-BA0E-4F0B531D3AA7}" destId="{17F402FF-522C-F84C-AF69-9BA8BA4A71B8}" srcOrd="0" destOrd="1" presId="urn:microsoft.com/office/officeart/2005/8/layout/target3"/>
    <dgm:cxn modelId="{B169C464-F0EC-6F45-8076-DC5F7829607A}" srcId="{AA64B122-414C-324A-9BA5-13B2C9AEC251}" destId="{223E8EB7-99B2-3645-AC0B-560983EF6FFB}" srcOrd="3" destOrd="0" parTransId="{CDBCD198-E4ED-414C-85C0-60C4CC034E20}" sibTransId="{6195EFFA-E45F-DE41-BC2F-8AD76EA05E4D}"/>
    <dgm:cxn modelId="{B6E4921D-CACE-454E-8AE3-E0FE15B97B23}" type="presOf" srcId="{5A035BBD-49BE-3246-AFA7-E6012E4770F7}" destId="{67157ABB-409C-A542-B7E0-0904A326E9F5}" srcOrd="0" destOrd="0" presId="urn:microsoft.com/office/officeart/2005/8/layout/target3"/>
    <dgm:cxn modelId="{BC43C51E-248A-0549-9759-FD19D60F1BB9}" type="presOf" srcId="{B9C68053-FA1C-EF46-ABF6-34D6BDB3C64D}" destId="{67157ABB-409C-A542-B7E0-0904A326E9F5}" srcOrd="0" destOrd="1" presId="urn:microsoft.com/office/officeart/2005/8/layout/target3"/>
    <dgm:cxn modelId="{F618E2EC-40CB-694E-A32E-5F049A1D43FC}" type="presOf" srcId="{1E6A48CB-1795-8F46-AB2B-B66EECDC33B0}" destId="{279D5C0F-A8BF-7144-9718-B43FFF1F6012}" srcOrd="0" destOrd="0" presId="urn:microsoft.com/office/officeart/2005/8/layout/target3"/>
    <dgm:cxn modelId="{1D4E9897-BF86-8F43-8B54-6B346FEF54AA}" type="presOf" srcId="{0212AD40-F59F-964B-95AE-9CD708553219}" destId="{94603A8D-BA70-154D-9D56-0EBB0B768EBE}" srcOrd="0" destOrd="0" presId="urn:microsoft.com/office/officeart/2005/8/layout/target3"/>
    <dgm:cxn modelId="{7D9F6011-99DC-4E43-99A3-847661028617}" srcId="{AA64B122-414C-324A-9BA5-13B2C9AEC251}" destId="{0212AD40-F59F-964B-95AE-9CD708553219}" srcOrd="4" destOrd="0" parTransId="{D91E1C2C-A2DD-0D4D-843A-8379410CB357}" sibTransId="{204B745D-AB3D-9D43-A86E-874C0372164A}"/>
    <dgm:cxn modelId="{5271C670-76DF-D24D-84ED-5B5451AD81DD}" srcId="{AA64B122-414C-324A-9BA5-13B2C9AEC251}" destId="{1E6A48CB-1795-8F46-AB2B-B66EECDC33B0}" srcOrd="1" destOrd="0" parTransId="{0B98FD79-13E5-BC4B-928D-17C69E542579}" sibTransId="{D2F65A53-D31D-2542-B939-DCFD880214A3}"/>
    <dgm:cxn modelId="{4270B355-C3D3-2745-9B29-6B4E3277B798}" type="presOf" srcId="{D898403B-8740-D340-A5A5-7A9E711A0C2B}" destId="{75FDF677-16BA-324F-A9CC-27A1BDD81FC5}" srcOrd="0" destOrd="0" presId="urn:microsoft.com/office/officeart/2005/8/layout/target3"/>
    <dgm:cxn modelId="{B7D6C023-8AA9-9347-A670-368D617BE544}" type="presOf" srcId="{223E8EB7-99B2-3645-AC0B-560983EF6FFB}" destId="{5A64CA3F-FD7A-E742-BF13-6D7FD5B9CA45}" srcOrd="0" destOrd="0" presId="urn:microsoft.com/office/officeart/2005/8/layout/target3"/>
    <dgm:cxn modelId="{F508FAAC-3098-7C49-9FAC-B867422A42AF}" type="presOf" srcId="{E370E0D5-1826-8A49-B3E7-E1E9293FEF15}" destId="{17F402FF-522C-F84C-AF69-9BA8BA4A71B8}" srcOrd="0" destOrd="2" presId="urn:microsoft.com/office/officeart/2005/8/layout/target3"/>
    <dgm:cxn modelId="{003E559F-A12D-504F-A446-F13178F0C83E}" srcId="{DDAECA4E-C0F2-404B-B9E1-3AD96A8034DE}" destId="{3930C9FB-221E-F94B-B69D-B36020A1C187}" srcOrd="0" destOrd="0" parTransId="{513C12EB-2E62-8442-8A29-9127C57AC7E3}" sibTransId="{836E85E4-9D3A-6C4E-A627-7BC10F526C44}"/>
    <dgm:cxn modelId="{2944A168-F079-6343-B0DB-A23B2239FB55}" srcId="{223E8EB7-99B2-3645-AC0B-560983EF6FFB}" destId="{6D8519EF-1425-634B-98A1-684C32817634}" srcOrd="0" destOrd="0" parTransId="{35848214-1455-CF44-A1BE-A477F48DDA28}" sibTransId="{05D79B24-8EFF-FF47-AEBF-9F64E2AB6161}"/>
    <dgm:cxn modelId="{66920CB9-CAB3-0548-BA4F-AD6408942F67}" type="presOf" srcId="{1E6A48CB-1795-8F46-AB2B-B66EECDC33B0}" destId="{2B1E05CE-4C96-AF48-9791-8968F223B433}" srcOrd="1" destOrd="0" presId="urn:microsoft.com/office/officeart/2005/8/layout/target3"/>
    <dgm:cxn modelId="{0C87294C-F39D-7C4A-BE94-01AA8CBABF0F}" type="presOf" srcId="{605B8E99-678F-4943-A863-E5394CEE26E2}" destId="{BFA4C556-AD63-0C4A-805A-2710C3E93E0B}" srcOrd="0" destOrd="2" presId="urn:microsoft.com/office/officeart/2005/8/layout/target3"/>
    <dgm:cxn modelId="{1F122737-28B3-164D-A0D1-FC1B23266DB5}" type="presOf" srcId="{6D8519EF-1425-634B-98A1-684C32817634}" destId="{17F402FF-522C-F84C-AF69-9BA8BA4A71B8}" srcOrd="0" destOrd="0" presId="urn:microsoft.com/office/officeart/2005/8/layout/target3"/>
    <dgm:cxn modelId="{59F1FBBB-A384-A845-B3CD-94C278A1ABDF}" srcId="{DDAECA4E-C0F2-404B-B9E1-3AD96A8034DE}" destId="{605B8E99-678F-4943-A863-E5394CEE26E2}" srcOrd="2" destOrd="0" parTransId="{719CF5F7-75D4-A942-A88F-6708CA30F908}" sibTransId="{99636C2B-3EA1-1740-897C-9C6A439C3A5C}"/>
    <dgm:cxn modelId="{09F6DA7D-BBD3-784D-B760-18B819D36966}" srcId="{1E6A48CB-1795-8F46-AB2B-B66EECDC33B0}" destId="{B9C68053-FA1C-EF46-ABF6-34D6BDB3C64D}" srcOrd="1" destOrd="0" parTransId="{388F51BC-AE04-7941-843C-D7BD3385D2ED}" sibTransId="{8722971D-541E-C54C-A5B9-BBD8FAF6FE9E}"/>
    <dgm:cxn modelId="{463E6F28-7A86-794E-BE94-86BB9684784A}" type="presOf" srcId="{DB3BDAC9-06AA-2042-B1FB-200641755F11}" destId="{4F03A484-5A4B-BC4B-A5DF-EC61F238F035}" srcOrd="0" destOrd="0" presId="urn:microsoft.com/office/officeart/2005/8/layout/target3"/>
    <dgm:cxn modelId="{45C64430-BC8E-B548-9254-D3387C6E3C84}" type="presOf" srcId="{795A2ABD-99A8-DC49-A081-A30C360EBE0E}" destId="{BFA4C556-AD63-0C4A-805A-2710C3E93E0B}" srcOrd="0" destOrd="1" presId="urn:microsoft.com/office/officeart/2005/8/layout/target3"/>
    <dgm:cxn modelId="{7E9B3BF1-728F-324F-8348-E12FCE549781}" type="presOf" srcId="{DB3BDAC9-06AA-2042-B1FB-200641755F11}" destId="{A926F67A-5B19-D94F-A8F8-16F2B056E4F5}" srcOrd="1" destOrd="0" presId="urn:microsoft.com/office/officeart/2005/8/layout/target3"/>
    <dgm:cxn modelId="{DEB2C32F-7F6C-F741-9B9C-A7E25319A9D1}" srcId="{DDAECA4E-C0F2-404B-B9E1-3AD96A8034DE}" destId="{795A2ABD-99A8-DC49-A081-A30C360EBE0E}" srcOrd="1" destOrd="0" parTransId="{40EF12F7-8068-2E4D-B08C-B48ABADD9E80}" sibTransId="{EAF50C07-2C1A-574E-AD70-0FFA3C0C63F7}"/>
    <dgm:cxn modelId="{D5981994-4863-F44E-B913-51AD8CD51AC8}" type="presOf" srcId="{DDAECA4E-C0F2-404B-B9E1-3AD96A8034DE}" destId="{DBCC1FE3-41EB-884E-85ED-787568C5F71E}" srcOrd="0" destOrd="0" presId="urn:microsoft.com/office/officeart/2005/8/layout/target3"/>
    <dgm:cxn modelId="{9EE1233F-3DE6-C242-A24B-72B2F3802C84}" srcId="{AA64B122-414C-324A-9BA5-13B2C9AEC251}" destId="{DB3BDAC9-06AA-2042-B1FB-200641755F11}" srcOrd="2" destOrd="0" parTransId="{58400F09-D23B-DC44-837F-8F1F417D21F4}" sibTransId="{C406613C-B03C-F24F-AD81-CE1D0D924C11}"/>
    <dgm:cxn modelId="{99E2DF4D-99EC-7746-BE68-6EC667BCC6E6}" type="presOf" srcId="{AA64B122-414C-324A-9BA5-13B2C9AEC251}" destId="{442AF3D3-0E08-584E-8AB8-5647D2AB40EF}" srcOrd="0" destOrd="0" presId="urn:microsoft.com/office/officeart/2005/8/layout/target3"/>
    <dgm:cxn modelId="{C7C8108F-120F-9B41-9FB2-3F649710674E}" srcId="{223E8EB7-99B2-3645-AC0B-560983EF6FFB}" destId="{3C5B12DB-FFF1-FB47-BA0E-4F0B531D3AA7}" srcOrd="1" destOrd="0" parTransId="{A087CB58-754E-9248-B5B2-A66166E7C3C8}" sibTransId="{4C87E6A1-DE7D-B248-81CC-DD54FC4429EA}"/>
    <dgm:cxn modelId="{64D54483-BB9E-9E4D-9180-9243B8B9CB6F}" type="presOf" srcId="{223E8EB7-99B2-3645-AC0B-560983EF6FFB}" destId="{7DC7E223-4ABE-8A4B-9ECD-3C4866406AF9}" srcOrd="1" destOrd="0" presId="urn:microsoft.com/office/officeart/2005/8/layout/target3"/>
    <dgm:cxn modelId="{DC67FC05-B183-A946-B8C9-1E40114E1633}" srcId="{AA64B122-414C-324A-9BA5-13B2C9AEC251}" destId="{DDAECA4E-C0F2-404B-B9E1-3AD96A8034DE}" srcOrd="0" destOrd="0" parTransId="{ACB94C09-2E3E-4940-9093-2720347E0A4D}" sibTransId="{F591770E-FDEF-7E4E-85F5-49BB2DC664D3}"/>
    <dgm:cxn modelId="{57212807-BC0D-B346-ABD8-FC6CAD349476}" type="presOf" srcId="{DDAECA4E-C0F2-404B-B9E1-3AD96A8034DE}" destId="{D0B9467A-7F68-8B4F-8DE6-B3DBD9B8A28D}" srcOrd="1" destOrd="0" presId="urn:microsoft.com/office/officeart/2005/8/layout/target3"/>
    <dgm:cxn modelId="{72262E0E-8B5F-E94A-8747-C2E90CA9AA8A}" srcId="{1E6A48CB-1795-8F46-AB2B-B66EECDC33B0}" destId="{5A035BBD-49BE-3246-AFA7-E6012E4770F7}" srcOrd="0" destOrd="0" parTransId="{856A9F14-D93D-3641-8BB8-4440C34BB9BE}" sibTransId="{8036B1FE-4C9E-D942-B1B9-560C6AAFB593}"/>
    <dgm:cxn modelId="{6187B20D-A178-7946-91A6-3EBFFB4C5B48}" type="presOf" srcId="{0212AD40-F59F-964B-95AE-9CD708553219}" destId="{4377B6D4-456B-7A43-837D-B0112E7AA9A3}" srcOrd="1" destOrd="0" presId="urn:microsoft.com/office/officeart/2005/8/layout/target3"/>
    <dgm:cxn modelId="{15A4F687-D8BC-224E-897B-A027F11C64AF}" srcId="{0212AD40-F59F-964B-95AE-9CD708553219}" destId="{D898403B-8740-D340-A5A5-7A9E711A0C2B}" srcOrd="0" destOrd="0" parTransId="{82644DC2-1703-2249-9CEF-AB0047796D3F}" sibTransId="{DA2CBA49-71DB-584A-B52A-3B454886C7FA}"/>
    <dgm:cxn modelId="{072C0101-6EE6-434E-858B-940C0135190E}" type="presParOf" srcId="{442AF3D3-0E08-584E-8AB8-5647D2AB40EF}" destId="{2EEAD7EA-9B1C-414B-9700-47031175CD44}" srcOrd="0" destOrd="0" presId="urn:microsoft.com/office/officeart/2005/8/layout/target3"/>
    <dgm:cxn modelId="{D53FF229-D2C9-9548-9075-81EDA669CA56}" type="presParOf" srcId="{442AF3D3-0E08-584E-8AB8-5647D2AB40EF}" destId="{A04AD6DA-5775-2F4F-A203-98A34CBA8E9A}" srcOrd="1" destOrd="0" presId="urn:microsoft.com/office/officeart/2005/8/layout/target3"/>
    <dgm:cxn modelId="{4FBE97FD-1D23-2B4A-BD6B-9EA982E61988}" type="presParOf" srcId="{442AF3D3-0E08-584E-8AB8-5647D2AB40EF}" destId="{DBCC1FE3-41EB-884E-85ED-787568C5F71E}" srcOrd="2" destOrd="0" presId="urn:microsoft.com/office/officeart/2005/8/layout/target3"/>
    <dgm:cxn modelId="{EE4A959B-E8AD-334B-9921-DC93678F387E}" type="presParOf" srcId="{442AF3D3-0E08-584E-8AB8-5647D2AB40EF}" destId="{05E3728B-424D-584A-A2FB-85209B1705A4}" srcOrd="3" destOrd="0" presId="urn:microsoft.com/office/officeart/2005/8/layout/target3"/>
    <dgm:cxn modelId="{F7D7840D-EBAB-1449-A8BD-1BAC7AFF1ADA}" type="presParOf" srcId="{442AF3D3-0E08-584E-8AB8-5647D2AB40EF}" destId="{4A06513B-DBCF-5C43-97FA-90B9D2E2FDB4}" srcOrd="4" destOrd="0" presId="urn:microsoft.com/office/officeart/2005/8/layout/target3"/>
    <dgm:cxn modelId="{E6FC3D04-BB32-AF4F-846F-20912F21E2B9}" type="presParOf" srcId="{442AF3D3-0E08-584E-8AB8-5647D2AB40EF}" destId="{279D5C0F-A8BF-7144-9718-B43FFF1F6012}" srcOrd="5" destOrd="0" presId="urn:microsoft.com/office/officeart/2005/8/layout/target3"/>
    <dgm:cxn modelId="{E16A2FF4-045A-154A-8D8B-F86CA0051641}" type="presParOf" srcId="{442AF3D3-0E08-584E-8AB8-5647D2AB40EF}" destId="{A57DE10A-0B0C-054A-83DB-D8B333C61DB1}" srcOrd="6" destOrd="0" presId="urn:microsoft.com/office/officeart/2005/8/layout/target3"/>
    <dgm:cxn modelId="{FC5FF81D-0B13-504B-A638-22911C80B97E}" type="presParOf" srcId="{442AF3D3-0E08-584E-8AB8-5647D2AB40EF}" destId="{FEE55A0D-46AE-B841-869F-54293F1926A9}" srcOrd="7" destOrd="0" presId="urn:microsoft.com/office/officeart/2005/8/layout/target3"/>
    <dgm:cxn modelId="{FFDC1B58-E84C-6343-8B1E-09013235FBE7}" type="presParOf" srcId="{442AF3D3-0E08-584E-8AB8-5647D2AB40EF}" destId="{4F03A484-5A4B-BC4B-A5DF-EC61F238F035}" srcOrd="8" destOrd="0" presId="urn:microsoft.com/office/officeart/2005/8/layout/target3"/>
    <dgm:cxn modelId="{1E8A854D-40E0-8144-884B-EDD3ECF6B242}" type="presParOf" srcId="{442AF3D3-0E08-584E-8AB8-5647D2AB40EF}" destId="{D2E6CD17-C5B5-BA48-9B1B-0F2FBA2550EA}" srcOrd="9" destOrd="0" presId="urn:microsoft.com/office/officeart/2005/8/layout/target3"/>
    <dgm:cxn modelId="{36D7501B-FED9-454E-8BB6-885D10FEA8BF}" type="presParOf" srcId="{442AF3D3-0E08-584E-8AB8-5647D2AB40EF}" destId="{9DC909BD-A013-2E49-B78F-0A2715C0AD20}" srcOrd="10" destOrd="0" presId="urn:microsoft.com/office/officeart/2005/8/layout/target3"/>
    <dgm:cxn modelId="{51040CE2-BC4C-4442-AFB5-211249D376D5}" type="presParOf" srcId="{442AF3D3-0E08-584E-8AB8-5647D2AB40EF}" destId="{5A64CA3F-FD7A-E742-BF13-6D7FD5B9CA45}" srcOrd="11" destOrd="0" presId="urn:microsoft.com/office/officeart/2005/8/layout/target3"/>
    <dgm:cxn modelId="{F01E0F57-4395-3247-8AED-CDD9E10E7041}" type="presParOf" srcId="{442AF3D3-0E08-584E-8AB8-5647D2AB40EF}" destId="{5B30E420-0FEF-C847-8B8D-5E1AC97878CF}" srcOrd="12" destOrd="0" presId="urn:microsoft.com/office/officeart/2005/8/layout/target3"/>
    <dgm:cxn modelId="{A1917E7B-FBAD-054B-A1C8-6CE53527F3DC}" type="presParOf" srcId="{442AF3D3-0E08-584E-8AB8-5647D2AB40EF}" destId="{C337A103-BCF7-5F44-874A-D1C22CC10958}" srcOrd="13" destOrd="0" presId="urn:microsoft.com/office/officeart/2005/8/layout/target3"/>
    <dgm:cxn modelId="{2449E3F6-73EA-814B-B62B-A6FD02D0AA96}" type="presParOf" srcId="{442AF3D3-0E08-584E-8AB8-5647D2AB40EF}" destId="{94603A8D-BA70-154D-9D56-0EBB0B768EBE}" srcOrd="14" destOrd="0" presId="urn:microsoft.com/office/officeart/2005/8/layout/target3"/>
    <dgm:cxn modelId="{5A600EBD-0F9D-C24B-AFBA-8A50B9112AD3}" type="presParOf" srcId="{442AF3D3-0E08-584E-8AB8-5647D2AB40EF}" destId="{D0B9467A-7F68-8B4F-8DE6-B3DBD9B8A28D}" srcOrd="15" destOrd="0" presId="urn:microsoft.com/office/officeart/2005/8/layout/target3"/>
    <dgm:cxn modelId="{44262C4C-4F0F-A146-8324-76C5D2EF4E99}" type="presParOf" srcId="{442AF3D3-0E08-584E-8AB8-5647D2AB40EF}" destId="{BFA4C556-AD63-0C4A-805A-2710C3E93E0B}" srcOrd="16" destOrd="0" presId="urn:microsoft.com/office/officeart/2005/8/layout/target3"/>
    <dgm:cxn modelId="{4F3FD132-33D1-4248-A42F-64AE342951DF}" type="presParOf" srcId="{442AF3D3-0E08-584E-8AB8-5647D2AB40EF}" destId="{2B1E05CE-4C96-AF48-9791-8968F223B433}" srcOrd="17" destOrd="0" presId="urn:microsoft.com/office/officeart/2005/8/layout/target3"/>
    <dgm:cxn modelId="{EE2FE6C1-BF36-2B4B-9589-EBBFC0A75E18}" type="presParOf" srcId="{442AF3D3-0E08-584E-8AB8-5647D2AB40EF}" destId="{67157ABB-409C-A542-B7E0-0904A326E9F5}" srcOrd="18" destOrd="0" presId="urn:microsoft.com/office/officeart/2005/8/layout/target3"/>
    <dgm:cxn modelId="{35273A04-1C9F-7949-89AF-5D4B58E9F541}" type="presParOf" srcId="{442AF3D3-0E08-584E-8AB8-5647D2AB40EF}" destId="{A926F67A-5B19-D94F-A8F8-16F2B056E4F5}" srcOrd="19" destOrd="0" presId="urn:microsoft.com/office/officeart/2005/8/layout/target3"/>
    <dgm:cxn modelId="{BB52405B-914B-DF47-84A4-3847A37C72F8}" type="presParOf" srcId="{442AF3D3-0E08-584E-8AB8-5647D2AB40EF}" destId="{818B744F-4084-A040-964D-1188174975EB}" srcOrd="20" destOrd="0" presId="urn:microsoft.com/office/officeart/2005/8/layout/target3"/>
    <dgm:cxn modelId="{7D8705FA-BCC5-DC4B-AFE7-83F7BD1C25C8}" type="presParOf" srcId="{442AF3D3-0E08-584E-8AB8-5647D2AB40EF}" destId="{7DC7E223-4ABE-8A4B-9ECD-3C4866406AF9}" srcOrd="21" destOrd="0" presId="urn:microsoft.com/office/officeart/2005/8/layout/target3"/>
    <dgm:cxn modelId="{93EE24CA-443C-7748-9F80-2F2C47896C33}" type="presParOf" srcId="{442AF3D3-0E08-584E-8AB8-5647D2AB40EF}" destId="{17F402FF-522C-F84C-AF69-9BA8BA4A71B8}" srcOrd="22" destOrd="0" presId="urn:microsoft.com/office/officeart/2005/8/layout/target3"/>
    <dgm:cxn modelId="{413857EE-29AE-A641-B34F-05FEC23B57AC}" type="presParOf" srcId="{442AF3D3-0E08-584E-8AB8-5647D2AB40EF}" destId="{4377B6D4-456B-7A43-837D-B0112E7AA9A3}" srcOrd="23" destOrd="0" presId="urn:microsoft.com/office/officeart/2005/8/layout/target3"/>
    <dgm:cxn modelId="{7A3E9A47-E0F1-EE43-802B-779876C41B14}" type="presParOf" srcId="{442AF3D3-0E08-584E-8AB8-5647D2AB40EF}" destId="{75FDF677-16BA-324F-A9CC-27A1BDD81FC5}" srcOrd="24" destOrd="0" presId="urn:microsoft.com/office/officeart/2005/8/layout/target3"/>
  </dgm:cxnLst>
  <dgm:bg/>
  <dgm:whole/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CA2710D9-29AB-D541-ACE4-1D52DF722455}" type="doc">
      <dgm:prSet loTypeId="urn:microsoft.com/office/officeart/2005/8/layout/lProcess1" loCatId="process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E12AEB0-DD29-C947-893A-DBD0DC6509A5}">
      <dgm:prSet phldrT="[Text]"/>
      <dgm:spPr/>
      <dgm:t>
        <a:bodyPr/>
        <a:lstStyle/>
        <a:p>
          <a:r>
            <a:rPr lang="en-US" dirty="0" smtClean="0"/>
            <a:t>data</a:t>
          </a:r>
          <a:endParaRPr lang="en-US" dirty="0"/>
        </a:p>
      </dgm:t>
    </dgm:pt>
    <dgm:pt modelId="{AA17B9E7-2E19-4744-AABE-2701FE02B6D1}" type="parTrans" cxnId="{8986F287-1B40-C240-9692-523BBF514D42}">
      <dgm:prSet/>
      <dgm:spPr/>
      <dgm:t>
        <a:bodyPr/>
        <a:lstStyle/>
        <a:p>
          <a:endParaRPr lang="en-US"/>
        </a:p>
      </dgm:t>
    </dgm:pt>
    <dgm:pt modelId="{8F2510F7-0843-E340-BE5C-EFEC90856588}" type="sibTrans" cxnId="{8986F287-1B40-C240-9692-523BBF514D42}">
      <dgm:prSet/>
      <dgm:spPr/>
      <dgm:t>
        <a:bodyPr/>
        <a:lstStyle/>
        <a:p>
          <a:endParaRPr lang="en-US"/>
        </a:p>
      </dgm:t>
    </dgm:pt>
    <dgm:pt modelId="{36A7980A-238C-2949-9C57-4DD0CDBFB107}">
      <dgm:prSet phldrT="[Text]"/>
      <dgm:spPr/>
      <dgm:t>
        <a:bodyPr/>
        <a:lstStyle/>
        <a:p>
          <a:r>
            <a:rPr lang="en-US" dirty="0" smtClean="0"/>
            <a:t>Antelope</a:t>
          </a:r>
          <a:endParaRPr lang="en-US" dirty="0"/>
        </a:p>
      </dgm:t>
    </dgm:pt>
    <dgm:pt modelId="{5E9C3226-9EE0-314D-9426-B9BC77D68BDB}" type="parTrans" cxnId="{53CDC4D8-DB4C-194D-BFF3-FF6579F48624}">
      <dgm:prSet/>
      <dgm:spPr/>
      <dgm:t>
        <a:bodyPr/>
        <a:lstStyle/>
        <a:p>
          <a:endParaRPr lang="en-US"/>
        </a:p>
      </dgm:t>
    </dgm:pt>
    <dgm:pt modelId="{140D0F3A-F4F7-F44B-9DBE-6A1F26ACB75F}" type="sibTrans" cxnId="{53CDC4D8-DB4C-194D-BFF3-FF6579F48624}">
      <dgm:prSet/>
      <dgm:spPr>
        <a:noFill/>
      </dgm:spPr>
      <dgm:t>
        <a:bodyPr/>
        <a:lstStyle/>
        <a:p>
          <a:endParaRPr lang="en-US"/>
        </a:p>
      </dgm:t>
    </dgm:pt>
    <dgm:pt modelId="{B197629A-9FB5-C740-A24B-B17DB10A21BD}">
      <dgm:prSet phldrT="[Text]"/>
      <dgm:spPr/>
      <dgm:t>
        <a:bodyPr/>
        <a:lstStyle/>
        <a:p>
          <a:r>
            <a:rPr lang="en-US" dirty="0" err="1" smtClean="0"/>
            <a:t>Dataless</a:t>
          </a:r>
          <a:r>
            <a:rPr lang="en-US" dirty="0" smtClean="0"/>
            <a:t> or metadata</a:t>
          </a:r>
          <a:endParaRPr lang="en-US" dirty="0"/>
        </a:p>
      </dgm:t>
    </dgm:pt>
    <dgm:pt modelId="{39F7FC4C-D426-9B41-A728-BF2CB3A2752C}" type="parTrans" cxnId="{47587E45-221E-A04C-8FFF-207D4FD6F4AE}">
      <dgm:prSet/>
      <dgm:spPr/>
      <dgm:t>
        <a:bodyPr/>
        <a:lstStyle/>
        <a:p>
          <a:endParaRPr lang="en-US"/>
        </a:p>
      </dgm:t>
    </dgm:pt>
    <dgm:pt modelId="{7C079F8C-A448-1F40-B7EA-20940E3F0039}" type="sibTrans" cxnId="{47587E45-221E-A04C-8FFF-207D4FD6F4AE}">
      <dgm:prSet/>
      <dgm:spPr/>
      <dgm:t>
        <a:bodyPr/>
        <a:lstStyle/>
        <a:p>
          <a:endParaRPr lang="en-US"/>
        </a:p>
      </dgm:t>
    </dgm:pt>
    <dgm:pt modelId="{9EF3E56E-B6CF-1146-91B3-8571E043ACCC}">
      <dgm:prSet phldrT="[Text]"/>
      <dgm:spPr/>
      <dgm:t>
        <a:bodyPr/>
        <a:lstStyle/>
        <a:p>
          <a:r>
            <a:rPr lang="en-US" dirty="0" smtClean="0"/>
            <a:t>DMC</a:t>
          </a:r>
        </a:p>
      </dgm:t>
    </dgm:pt>
    <dgm:pt modelId="{EA986D56-8E3F-0A4A-8867-3F29B4A03145}" type="parTrans" cxnId="{81E98CBD-22B0-D843-88E3-10A0FC77D490}">
      <dgm:prSet/>
      <dgm:spPr/>
      <dgm:t>
        <a:bodyPr/>
        <a:lstStyle/>
        <a:p>
          <a:endParaRPr lang="en-US"/>
        </a:p>
      </dgm:t>
    </dgm:pt>
    <dgm:pt modelId="{1DFE05D3-ACB3-5141-8F75-EF8C8E11884A}" type="sibTrans" cxnId="{81E98CBD-22B0-D843-88E3-10A0FC77D490}">
      <dgm:prSet/>
      <dgm:spPr/>
      <dgm:t>
        <a:bodyPr/>
        <a:lstStyle/>
        <a:p>
          <a:endParaRPr lang="en-US"/>
        </a:p>
      </dgm:t>
    </dgm:pt>
    <dgm:pt modelId="{0B1874E6-293E-294C-9834-1F07C9E9B0D6}">
      <dgm:prSet phldrT="[Text]"/>
      <dgm:spPr/>
      <dgm:t>
        <a:bodyPr/>
        <a:lstStyle/>
        <a:p>
          <a:r>
            <a:rPr lang="en-US" dirty="0" err="1" smtClean="0"/>
            <a:t>Fixhdr</a:t>
          </a:r>
          <a:r>
            <a:rPr lang="en-US" dirty="0" smtClean="0"/>
            <a:t>, </a:t>
          </a:r>
          <a:r>
            <a:rPr lang="en-US" dirty="0" err="1" smtClean="0"/>
            <a:t>mseedhdr,qedit,msi,dataselect,ckMiniseed</a:t>
          </a:r>
          <a:endParaRPr lang="en-US" dirty="0"/>
        </a:p>
      </dgm:t>
    </dgm:pt>
    <dgm:pt modelId="{8165742E-3F18-E145-80BB-0796105970BC}" type="parTrans" cxnId="{74257ADF-FAC1-FF45-926B-932AED05819E}">
      <dgm:prSet/>
      <dgm:spPr/>
      <dgm:t>
        <a:bodyPr/>
        <a:lstStyle/>
        <a:p>
          <a:endParaRPr lang="en-US"/>
        </a:p>
      </dgm:t>
    </dgm:pt>
    <dgm:pt modelId="{8C2DAF8B-9554-AE42-8CC0-52D7B0FDCDB8}" type="sibTrans" cxnId="{74257ADF-FAC1-FF45-926B-932AED05819E}">
      <dgm:prSet/>
      <dgm:spPr/>
      <dgm:t>
        <a:bodyPr/>
        <a:lstStyle/>
        <a:p>
          <a:endParaRPr lang="en-US"/>
        </a:p>
      </dgm:t>
    </dgm:pt>
    <dgm:pt modelId="{F1C143CD-CF6E-D64F-99CD-5620442D13DF}">
      <dgm:prSet phldrT="[Text]"/>
      <dgm:spPr/>
      <dgm:t>
        <a:bodyPr/>
        <a:lstStyle/>
        <a:p>
          <a:r>
            <a:rPr lang="en-US" dirty="0" err="1" smtClean="0"/>
            <a:t>msdd,chk_miniseed</a:t>
          </a:r>
          <a:r>
            <a:rPr lang="en-US" dirty="0" smtClean="0"/>
            <a:t>, </a:t>
          </a:r>
          <a:r>
            <a:rPr lang="en-US" dirty="0" err="1" smtClean="0"/>
            <a:t>fix_miniseed,seeddump</a:t>
          </a:r>
          <a:endParaRPr lang="en-US" dirty="0"/>
        </a:p>
      </dgm:t>
    </dgm:pt>
    <dgm:pt modelId="{82EEFD3E-541D-E641-87C9-11862EFF5D23}" type="parTrans" cxnId="{B1D3FB0D-2564-C649-9D79-CFDB1C8AB15B}">
      <dgm:prSet/>
      <dgm:spPr/>
      <dgm:t>
        <a:bodyPr/>
        <a:lstStyle/>
        <a:p>
          <a:endParaRPr lang="en-US"/>
        </a:p>
      </dgm:t>
    </dgm:pt>
    <dgm:pt modelId="{5B3D4CEE-5580-B246-9A01-3502F7605BC5}" type="sibTrans" cxnId="{B1D3FB0D-2564-C649-9D79-CFDB1C8AB15B}">
      <dgm:prSet/>
      <dgm:spPr/>
      <dgm:t>
        <a:bodyPr/>
        <a:lstStyle/>
        <a:p>
          <a:endParaRPr lang="en-US"/>
        </a:p>
      </dgm:t>
    </dgm:pt>
    <dgm:pt modelId="{B137B004-1588-FB4C-B126-9D1C68C77FBE}">
      <dgm:prSet phldrT="[Text]"/>
      <dgm:spPr/>
      <dgm:t>
        <a:bodyPr/>
        <a:lstStyle/>
        <a:p>
          <a:r>
            <a:rPr lang="en-US" dirty="0" err="1" smtClean="0"/>
            <a:t>dbe</a:t>
          </a:r>
          <a:r>
            <a:rPr lang="en-US" dirty="0" smtClean="0"/>
            <a:t> (overlaps/coverage) dbchwfwdata,seed2db</a:t>
          </a:r>
          <a:endParaRPr lang="en-US" dirty="0"/>
        </a:p>
      </dgm:t>
    </dgm:pt>
    <dgm:pt modelId="{270A0BE5-23EB-DF4F-BC10-05594F2C3142}" type="parTrans" cxnId="{A96BFB39-1B03-6547-A5A9-DF17B090AB15}">
      <dgm:prSet/>
      <dgm:spPr/>
      <dgm:t>
        <a:bodyPr/>
        <a:lstStyle/>
        <a:p>
          <a:endParaRPr lang="en-US"/>
        </a:p>
      </dgm:t>
    </dgm:pt>
    <dgm:pt modelId="{8F332D25-D52E-014F-A7BB-8D7F14D71973}" type="sibTrans" cxnId="{A96BFB39-1B03-6547-A5A9-DF17B090AB15}">
      <dgm:prSet/>
      <dgm:spPr/>
      <dgm:t>
        <a:bodyPr/>
        <a:lstStyle/>
        <a:p>
          <a:endParaRPr lang="en-US"/>
        </a:p>
      </dgm:t>
    </dgm:pt>
    <dgm:pt modelId="{AD7EC052-43AB-1D4F-8407-646D2FB24F3A}">
      <dgm:prSet phldrT="[Text]"/>
      <dgm:spPr/>
      <dgm:t>
        <a:bodyPr/>
        <a:lstStyle/>
        <a:p>
          <a:endParaRPr lang="en-US" dirty="0"/>
        </a:p>
      </dgm:t>
    </dgm:pt>
    <dgm:pt modelId="{68BBE23C-4B96-7144-B423-99B5195A39D0}" type="parTrans" cxnId="{254F083D-821C-4A47-A940-9B0451AAAFF1}">
      <dgm:prSet/>
      <dgm:spPr/>
      <dgm:t>
        <a:bodyPr/>
        <a:lstStyle/>
        <a:p>
          <a:endParaRPr lang="en-US"/>
        </a:p>
      </dgm:t>
    </dgm:pt>
    <dgm:pt modelId="{ADD52DCC-CA0D-8041-AEFF-673C27C3C6B3}" type="sibTrans" cxnId="{254F083D-821C-4A47-A940-9B0451AAAFF1}">
      <dgm:prSet/>
      <dgm:spPr/>
      <dgm:t>
        <a:bodyPr/>
        <a:lstStyle/>
        <a:p>
          <a:endParaRPr lang="en-US"/>
        </a:p>
      </dgm:t>
    </dgm:pt>
    <dgm:pt modelId="{7697E93A-C2A0-884F-B647-6F63D73C7D4E}">
      <dgm:prSet phldrT="[Text]"/>
      <dgm:spPr/>
      <dgm:t>
        <a:bodyPr/>
        <a:lstStyle/>
        <a:p>
          <a:r>
            <a:rPr lang="en-US" dirty="0" smtClean="0"/>
            <a:t>PDCC, RDSEED,VERSEED</a:t>
          </a:r>
        </a:p>
      </dgm:t>
    </dgm:pt>
    <dgm:pt modelId="{D54A9E3F-253C-E344-AF98-6E075FF3557E}" type="parTrans" cxnId="{0C25AD3A-BB2D-2349-B640-E7060AA41939}">
      <dgm:prSet/>
      <dgm:spPr/>
      <dgm:t>
        <a:bodyPr/>
        <a:lstStyle/>
        <a:p>
          <a:endParaRPr lang="en-US"/>
        </a:p>
      </dgm:t>
    </dgm:pt>
    <dgm:pt modelId="{47FA4020-6F8B-4647-BA31-0247054B2B42}" type="sibTrans" cxnId="{0C25AD3A-BB2D-2349-B640-E7060AA41939}">
      <dgm:prSet/>
      <dgm:spPr/>
      <dgm:t>
        <a:bodyPr/>
        <a:lstStyle/>
        <a:p>
          <a:endParaRPr lang="en-US"/>
        </a:p>
      </dgm:t>
    </dgm:pt>
    <dgm:pt modelId="{BBB8972B-9B72-3445-8C48-30ED4F24FFF9}">
      <dgm:prSet phldrT="[Text]"/>
      <dgm:spPr/>
      <dgm:t>
        <a:bodyPr/>
        <a:lstStyle/>
        <a:p>
          <a:r>
            <a:rPr lang="en-US" dirty="0" smtClean="0"/>
            <a:t>seed2db</a:t>
          </a:r>
        </a:p>
      </dgm:t>
    </dgm:pt>
    <dgm:pt modelId="{66493E3B-1BB4-8F42-8138-782D8372FCE6}" type="parTrans" cxnId="{FC9122F6-333C-4C44-AF88-54EB2A514779}">
      <dgm:prSet/>
      <dgm:spPr/>
      <dgm:t>
        <a:bodyPr/>
        <a:lstStyle/>
        <a:p>
          <a:endParaRPr lang="en-US"/>
        </a:p>
      </dgm:t>
    </dgm:pt>
    <dgm:pt modelId="{0E2B0A00-077D-9A4B-918A-32C72DFBFEEC}" type="sibTrans" cxnId="{FC9122F6-333C-4C44-AF88-54EB2A514779}">
      <dgm:prSet/>
      <dgm:spPr/>
      <dgm:t>
        <a:bodyPr/>
        <a:lstStyle/>
        <a:p>
          <a:endParaRPr lang="en-US"/>
        </a:p>
      </dgm:t>
    </dgm:pt>
    <dgm:pt modelId="{6AB1D116-51DE-7649-BE65-6D3E05B360D5}">
      <dgm:prSet phldrT="[Text]"/>
      <dgm:spPr/>
      <dgm:t>
        <a:bodyPr/>
        <a:lstStyle/>
        <a:p>
          <a:r>
            <a:rPr lang="en-US" dirty="0" smtClean="0"/>
            <a:t>PASSCAL &amp; CONTRIB /ORFEOUS</a:t>
          </a:r>
          <a:endParaRPr lang="en-US" dirty="0"/>
        </a:p>
      </dgm:t>
    </dgm:pt>
    <dgm:pt modelId="{5EFDFAF4-20B5-CC4A-9B25-D25DFC21800E}" type="parTrans" cxnId="{378F3B9E-72A2-6F42-BC8B-5F35141E1C22}">
      <dgm:prSet/>
      <dgm:spPr/>
      <dgm:t>
        <a:bodyPr/>
        <a:lstStyle/>
        <a:p>
          <a:endParaRPr lang="en-US"/>
        </a:p>
      </dgm:t>
    </dgm:pt>
    <dgm:pt modelId="{65C083E9-32E4-E047-A8C6-4ED928D59E31}" type="sibTrans" cxnId="{378F3B9E-72A2-6F42-BC8B-5F35141E1C22}">
      <dgm:prSet/>
      <dgm:spPr>
        <a:noFill/>
      </dgm:spPr>
      <dgm:t>
        <a:bodyPr/>
        <a:lstStyle/>
        <a:p>
          <a:endParaRPr lang="en-US"/>
        </a:p>
      </dgm:t>
    </dgm:pt>
    <dgm:pt modelId="{B56A0D14-EB3B-0042-9005-1766BF7CC74B}">
      <dgm:prSet phldrT="[Text]"/>
      <dgm:spPr/>
      <dgm:t>
        <a:bodyPr/>
        <a:lstStyle/>
        <a:p>
          <a:r>
            <a:rPr lang="en-US" dirty="0" err="1" smtClean="0"/>
            <a:t>Seed_edit,seedsniff</a:t>
          </a:r>
          <a:r>
            <a:rPr lang="en-US" dirty="0" smtClean="0"/>
            <a:t> </a:t>
          </a:r>
          <a:endParaRPr lang="en-US" dirty="0"/>
        </a:p>
      </dgm:t>
    </dgm:pt>
    <dgm:pt modelId="{1135E471-86F5-C943-83F4-3BAFE6AE7457}" type="parTrans" cxnId="{AEE23979-8FF8-1549-984A-60387541CC15}">
      <dgm:prSet/>
      <dgm:spPr/>
      <dgm:t>
        <a:bodyPr/>
        <a:lstStyle/>
        <a:p>
          <a:endParaRPr lang="en-US"/>
        </a:p>
      </dgm:t>
    </dgm:pt>
    <dgm:pt modelId="{794BD392-1D00-DE47-A692-720C188A15E7}" type="sibTrans" cxnId="{AEE23979-8FF8-1549-984A-60387541CC15}">
      <dgm:prSet/>
      <dgm:spPr/>
      <dgm:t>
        <a:bodyPr/>
        <a:lstStyle/>
        <a:p>
          <a:endParaRPr lang="en-US"/>
        </a:p>
      </dgm:t>
    </dgm:pt>
    <dgm:pt modelId="{AE7823E7-299D-CF4F-8FAB-AE759721C38E}">
      <dgm:prSet phldrT="[Text]"/>
      <dgm:spPr/>
      <dgm:t>
        <a:bodyPr/>
        <a:lstStyle/>
        <a:p>
          <a:r>
            <a:rPr lang="en-US" dirty="0" smtClean="0"/>
            <a:t>EVALRESP</a:t>
          </a:r>
        </a:p>
      </dgm:t>
    </dgm:pt>
    <dgm:pt modelId="{69AB98D5-0615-284F-ACCE-627066DF11B2}" type="parTrans" cxnId="{79C001F9-E15F-BE4F-95E2-9D407DDFAF28}">
      <dgm:prSet/>
      <dgm:spPr/>
      <dgm:t>
        <a:bodyPr/>
        <a:lstStyle/>
        <a:p>
          <a:endParaRPr lang="en-US"/>
        </a:p>
      </dgm:t>
    </dgm:pt>
    <dgm:pt modelId="{30C04DF0-147A-3342-8B7D-27E597A8DEF0}" type="sibTrans" cxnId="{79C001F9-E15F-BE4F-95E2-9D407DDFAF28}">
      <dgm:prSet/>
      <dgm:spPr/>
      <dgm:t>
        <a:bodyPr/>
        <a:lstStyle/>
        <a:p>
          <a:endParaRPr lang="en-US"/>
        </a:p>
      </dgm:t>
    </dgm:pt>
    <dgm:pt modelId="{7DE914F6-4379-5D4F-BC5D-F785A7F1DBD6}">
      <dgm:prSet phldrT="[Text]"/>
      <dgm:spPr/>
      <dgm:t>
        <a:bodyPr/>
        <a:lstStyle/>
        <a:p>
          <a:r>
            <a:rPr lang="en-US" dirty="0" err="1" smtClean="0"/>
            <a:t>dbdetect</a:t>
          </a:r>
          <a:r>
            <a:rPr lang="en-US" dirty="0" smtClean="0"/>
            <a:t>, dbwfdisc,dbwfmeas,dbloc2,etc</a:t>
          </a:r>
          <a:endParaRPr lang="en-US" dirty="0"/>
        </a:p>
      </dgm:t>
    </dgm:pt>
    <dgm:pt modelId="{1D4F8394-5CBD-6948-A66F-27E8F4216CF4}" type="parTrans" cxnId="{70E8538B-E9D6-8641-A08B-8AED9585EF4D}">
      <dgm:prSet/>
      <dgm:spPr/>
      <dgm:t>
        <a:bodyPr/>
        <a:lstStyle/>
        <a:p>
          <a:endParaRPr lang="en-US"/>
        </a:p>
      </dgm:t>
    </dgm:pt>
    <dgm:pt modelId="{89CE8284-F472-E845-8D02-789FFFBE7D12}" type="sibTrans" cxnId="{70E8538B-E9D6-8641-A08B-8AED9585EF4D}">
      <dgm:prSet/>
      <dgm:spPr/>
      <dgm:t>
        <a:bodyPr/>
        <a:lstStyle/>
        <a:p>
          <a:endParaRPr lang="en-US"/>
        </a:p>
      </dgm:t>
    </dgm:pt>
    <dgm:pt modelId="{8313492B-94E6-C643-BBE5-31FD74770242}">
      <dgm:prSet phldrT="[Text]"/>
      <dgm:spPr/>
      <dgm:t>
        <a:bodyPr/>
        <a:lstStyle/>
        <a:p>
          <a:r>
            <a:rPr lang="en-US" dirty="0" smtClean="0"/>
            <a:t>PQL, PQLX</a:t>
          </a:r>
          <a:endParaRPr lang="en-US" dirty="0"/>
        </a:p>
      </dgm:t>
    </dgm:pt>
    <dgm:pt modelId="{1859F36C-CB57-E943-AFBE-0F4FC5BAEE54}" type="parTrans" cxnId="{4012F5C0-2BE4-D348-BDFA-A1C95BCDEFD6}">
      <dgm:prSet/>
      <dgm:spPr/>
      <dgm:t>
        <a:bodyPr/>
        <a:lstStyle/>
        <a:p>
          <a:endParaRPr lang="en-US"/>
        </a:p>
      </dgm:t>
    </dgm:pt>
    <dgm:pt modelId="{A924A6CA-25FE-8441-B86D-E63009666702}" type="sibTrans" cxnId="{4012F5C0-2BE4-D348-BDFA-A1C95BCDEFD6}">
      <dgm:prSet/>
      <dgm:spPr/>
      <dgm:t>
        <a:bodyPr/>
        <a:lstStyle/>
        <a:p>
          <a:endParaRPr lang="en-US"/>
        </a:p>
      </dgm:t>
    </dgm:pt>
    <dgm:pt modelId="{652882DC-BFCD-984E-B179-37E499F7F974}">
      <dgm:prSet phldrT="[Text]"/>
      <dgm:spPr/>
      <dgm:t>
        <a:bodyPr/>
        <a:lstStyle/>
        <a:p>
          <a:r>
            <a:rPr lang="en-US" dirty="0" smtClean="0"/>
            <a:t>ANTELOPE</a:t>
          </a:r>
        </a:p>
      </dgm:t>
    </dgm:pt>
    <dgm:pt modelId="{F175B16A-73B9-B645-91B5-07221F92CFCE}" type="parTrans" cxnId="{5A97D6A4-2469-8B40-AA01-A41909C376CC}">
      <dgm:prSet/>
      <dgm:spPr/>
      <dgm:t>
        <a:bodyPr/>
        <a:lstStyle/>
        <a:p>
          <a:endParaRPr lang="en-US"/>
        </a:p>
      </dgm:t>
    </dgm:pt>
    <dgm:pt modelId="{480C1368-529F-F046-B431-162EFDBB38AC}" type="sibTrans" cxnId="{5A97D6A4-2469-8B40-AA01-A41909C376CC}">
      <dgm:prSet/>
      <dgm:spPr/>
      <dgm:t>
        <a:bodyPr/>
        <a:lstStyle/>
        <a:p>
          <a:endParaRPr lang="en-US"/>
        </a:p>
      </dgm:t>
    </dgm:pt>
    <dgm:pt modelId="{2418E4FD-BD6B-3842-826A-B888EB301127}" type="pres">
      <dgm:prSet presAssocID="{CA2710D9-29AB-D541-ACE4-1D52DF722455}" presName="Name0" presStyleCnt="0">
        <dgm:presLayoutVars>
          <dgm:dir/>
          <dgm:animLvl val="lvl"/>
          <dgm:resizeHandles val="exact"/>
        </dgm:presLayoutVars>
      </dgm:prSet>
      <dgm:spPr/>
    </dgm:pt>
    <dgm:pt modelId="{9CEAA375-B798-0747-9F95-A4B304D06447}" type="pres">
      <dgm:prSet presAssocID="{7E12AEB0-DD29-C947-893A-DBD0DC6509A5}" presName="vertFlow" presStyleCnt="0"/>
      <dgm:spPr/>
    </dgm:pt>
    <dgm:pt modelId="{24E557FB-2668-844C-96CA-51F8278047D5}" type="pres">
      <dgm:prSet presAssocID="{7E12AEB0-DD29-C947-893A-DBD0DC6509A5}" presName="header" presStyleLbl="node1" presStyleIdx="0" presStyleCnt="2"/>
      <dgm:spPr/>
    </dgm:pt>
    <dgm:pt modelId="{54AE6673-A41B-3D4E-ADF8-451600CAB43A}" type="pres">
      <dgm:prSet presAssocID="{5E9C3226-9EE0-314D-9426-B9BC77D68BDB}" presName="parTrans" presStyleLbl="sibTrans2D1" presStyleIdx="0" presStyleCnt="4"/>
      <dgm:spPr/>
    </dgm:pt>
    <dgm:pt modelId="{836A748B-5241-A94C-91A5-3F159BD9B80A}" type="pres">
      <dgm:prSet presAssocID="{36A7980A-238C-2949-9C57-4DD0CDBFB107}" presName="child" presStyleLbl="alignAccFollow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77C38D-B1B8-2B4C-8F76-39D81D759515}" type="pres">
      <dgm:prSet presAssocID="{140D0F3A-F4F7-F44B-9DBE-6A1F26ACB75F}" presName="sibTrans" presStyleLbl="sibTrans2D1" presStyleIdx="1" presStyleCnt="4"/>
      <dgm:spPr/>
    </dgm:pt>
    <dgm:pt modelId="{A40805A6-DB81-A546-96B9-928BBB050DCC}" type="pres">
      <dgm:prSet presAssocID="{6AB1D116-51DE-7649-BE65-6D3E05B360D5}" presName="child" presStyleLbl="alignAccFollow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D13549-321E-D84E-A70D-BD0B453667B9}" type="pres">
      <dgm:prSet presAssocID="{7E12AEB0-DD29-C947-893A-DBD0DC6509A5}" presName="hSp" presStyleCnt="0"/>
      <dgm:spPr/>
    </dgm:pt>
    <dgm:pt modelId="{AE2D55A5-EB9A-0E48-979E-064B55264766}" type="pres">
      <dgm:prSet presAssocID="{B197629A-9FB5-C740-A24B-B17DB10A21BD}" presName="vertFlow" presStyleCnt="0"/>
      <dgm:spPr/>
    </dgm:pt>
    <dgm:pt modelId="{148F05AC-2473-2F4C-97F8-3BC16473BA6F}" type="pres">
      <dgm:prSet presAssocID="{B197629A-9FB5-C740-A24B-B17DB10A21BD}" presName="header" presStyleLbl="node1" presStyleIdx="1" presStyleCnt="2"/>
      <dgm:spPr/>
    </dgm:pt>
    <dgm:pt modelId="{C4A390D0-0569-9044-AE57-9C09121C7CBE}" type="pres">
      <dgm:prSet presAssocID="{EA986D56-8E3F-0A4A-8867-3F29B4A03145}" presName="parTrans" presStyleLbl="sibTrans2D1" presStyleIdx="2" presStyleCnt="4"/>
      <dgm:spPr/>
    </dgm:pt>
    <dgm:pt modelId="{D6CF162A-95A6-B94B-B1DA-0BA101197351}" type="pres">
      <dgm:prSet presAssocID="{9EF3E56E-B6CF-1146-91B3-8571E043ACCC}" presName="child" presStyleLbl="alignAccFollow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716D660-1F6B-6F40-A1DE-7A6311EC87CD}" type="pres">
      <dgm:prSet presAssocID="{1DFE05D3-ACB3-5141-8F75-EF8C8E11884A}" presName="sibTrans" presStyleLbl="sibTrans2D1" presStyleIdx="3" presStyleCnt="4"/>
      <dgm:spPr/>
    </dgm:pt>
    <dgm:pt modelId="{884FD31B-06AB-F946-A2FA-49AB1485332D}" type="pres">
      <dgm:prSet presAssocID="{652882DC-BFCD-984E-B179-37E499F7F974}" presName="child" presStyleLbl="alignAccFollow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EE23979-8FF8-1549-984A-60387541CC15}" srcId="{6AB1D116-51DE-7649-BE65-6D3E05B360D5}" destId="{B56A0D14-EB3B-0042-9005-1766BF7CC74B}" srcOrd="1" destOrd="0" parTransId="{1135E471-86F5-C943-83F4-3BAFE6AE7457}" sibTransId="{794BD392-1D00-DE47-A692-720C188A15E7}"/>
    <dgm:cxn modelId="{CDF42D55-F1A8-D14D-9D12-225CF3610785}" type="presOf" srcId="{BBB8972B-9B72-3445-8C48-30ED4F24FFF9}" destId="{884FD31B-06AB-F946-A2FA-49AB1485332D}" srcOrd="0" destOrd="1" presId="urn:microsoft.com/office/officeart/2005/8/layout/lProcess1"/>
    <dgm:cxn modelId="{F1E826BD-43E4-A146-A31A-9D383D38C242}" type="presOf" srcId="{B56A0D14-EB3B-0042-9005-1766BF7CC74B}" destId="{A40805A6-DB81-A546-96B9-928BBB050DCC}" srcOrd="0" destOrd="2" presId="urn:microsoft.com/office/officeart/2005/8/layout/lProcess1"/>
    <dgm:cxn modelId="{8E8E7572-9862-0A45-989F-B078B278DB53}" type="presOf" srcId="{652882DC-BFCD-984E-B179-37E499F7F974}" destId="{884FD31B-06AB-F946-A2FA-49AB1485332D}" srcOrd="0" destOrd="0" presId="urn:microsoft.com/office/officeart/2005/8/layout/lProcess1"/>
    <dgm:cxn modelId="{8986F287-1B40-C240-9692-523BBF514D42}" srcId="{CA2710D9-29AB-D541-ACE4-1D52DF722455}" destId="{7E12AEB0-DD29-C947-893A-DBD0DC6509A5}" srcOrd="0" destOrd="0" parTransId="{AA17B9E7-2E19-4744-AABE-2701FE02B6D1}" sibTransId="{8F2510F7-0843-E340-BE5C-EFEC90856588}"/>
    <dgm:cxn modelId="{4012F5C0-2BE4-D348-BDFA-A1C95BCDEFD6}" srcId="{6AB1D116-51DE-7649-BE65-6D3E05B360D5}" destId="{8313492B-94E6-C643-BBE5-31FD74770242}" srcOrd="2" destOrd="0" parTransId="{1859F36C-CB57-E943-AFBE-0F4FC5BAEE54}" sibTransId="{A924A6CA-25FE-8441-B86D-E63009666702}"/>
    <dgm:cxn modelId="{0C25AD3A-BB2D-2349-B640-E7060AA41939}" srcId="{9EF3E56E-B6CF-1146-91B3-8571E043ACCC}" destId="{7697E93A-C2A0-884F-B647-6F63D73C7D4E}" srcOrd="0" destOrd="0" parTransId="{D54A9E3F-253C-E344-AF98-6E075FF3557E}" sibTransId="{47FA4020-6F8B-4647-BA31-0247054B2B42}"/>
    <dgm:cxn modelId="{53CDC4D8-DB4C-194D-BFF3-FF6579F48624}" srcId="{7E12AEB0-DD29-C947-893A-DBD0DC6509A5}" destId="{36A7980A-238C-2949-9C57-4DD0CDBFB107}" srcOrd="0" destOrd="0" parTransId="{5E9C3226-9EE0-314D-9426-B9BC77D68BDB}" sibTransId="{140D0F3A-F4F7-F44B-9DBE-6A1F26ACB75F}"/>
    <dgm:cxn modelId="{A7F06DD6-1B09-AB4D-8C6D-0DC0F3550032}" type="presOf" srcId="{36A7980A-238C-2949-9C57-4DD0CDBFB107}" destId="{836A748B-5241-A94C-91A5-3F159BD9B80A}" srcOrd="0" destOrd="0" presId="urn:microsoft.com/office/officeart/2005/8/layout/lProcess1"/>
    <dgm:cxn modelId="{81E98CBD-22B0-D843-88E3-10A0FC77D490}" srcId="{B197629A-9FB5-C740-A24B-B17DB10A21BD}" destId="{9EF3E56E-B6CF-1146-91B3-8571E043ACCC}" srcOrd="0" destOrd="0" parTransId="{EA986D56-8E3F-0A4A-8867-3F29B4A03145}" sibTransId="{1DFE05D3-ACB3-5141-8F75-EF8C8E11884A}"/>
    <dgm:cxn modelId="{A1CBE2AF-454A-3F49-AE4C-AA8FF3F87324}" type="presOf" srcId="{8313492B-94E6-C643-BBE5-31FD74770242}" destId="{A40805A6-DB81-A546-96B9-928BBB050DCC}" srcOrd="0" destOrd="3" presId="urn:microsoft.com/office/officeart/2005/8/layout/lProcess1"/>
    <dgm:cxn modelId="{B2E36EDC-45C8-3C42-A5EC-7B2829D745DE}" type="presOf" srcId="{B197629A-9FB5-C740-A24B-B17DB10A21BD}" destId="{148F05AC-2473-2F4C-97F8-3BC16473BA6F}" srcOrd="0" destOrd="0" presId="urn:microsoft.com/office/officeart/2005/8/layout/lProcess1"/>
    <dgm:cxn modelId="{74257ADF-FAC1-FF45-926B-932AED05819E}" srcId="{6AB1D116-51DE-7649-BE65-6D3E05B360D5}" destId="{0B1874E6-293E-294C-9834-1F07C9E9B0D6}" srcOrd="0" destOrd="0" parTransId="{8165742E-3F18-E145-80BB-0796105970BC}" sibTransId="{8C2DAF8B-9554-AE42-8CC0-52D7B0FDCDB8}"/>
    <dgm:cxn modelId="{B2B3CD4E-36CE-1A43-A68B-6711E5D16D68}" type="presOf" srcId="{7E12AEB0-DD29-C947-893A-DBD0DC6509A5}" destId="{24E557FB-2668-844C-96CA-51F8278047D5}" srcOrd="0" destOrd="0" presId="urn:microsoft.com/office/officeart/2005/8/layout/lProcess1"/>
    <dgm:cxn modelId="{42C848B4-F30E-994D-BFAE-77F798A5FC97}" type="presOf" srcId="{9EF3E56E-B6CF-1146-91B3-8571E043ACCC}" destId="{D6CF162A-95A6-B94B-B1DA-0BA101197351}" srcOrd="0" destOrd="0" presId="urn:microsoft.com/office/officeart/2005/8/layout/lProcess1"/>
    <dgm:cxn modelId="{79C001F9-E15F-BE4F-95E2-9D407DDFAF28}" srcId="{9EF3E56E-B6CF-1146-91B3-8571E043ACCC}" destId="{AE7823E7-299D-CF4F-8FAB-AE759721C38E}" srcOrd="1" destOrd="0" parTransId="{69AB98D5-0615-284F-ACCE-627066DF11B2}" sibTransId="{30C04DF0-147A-3342-8B7D-27E597A8DEF0}"/>
    <dgm:cxn modelId="{8E577B07-75EA-9040-A8A5-ED3A2DA42195}" type="presOf" srcId="{7697E93A-C2A0-884F-B647-6F63D73C7D4E}" destId="{D6CF162A-95A6-B94B-B1DA-0BA101197351}" srcOrd="0" destOrd="1" presId="urn:microsoft.com/office/officeart/2005/8/layout/lProcess1"/>
    <dgm:cxn modelId="{D9F8465D-0011-E54D-95FC-0C1808723CEE}" type="presOf" srcId="{CA2710D9-29AB-D541-ACE4-1D52DF722455}" destId="{2418E4FD-BD6B-3842-826A-B888EB301127}" srcOrd="0" destOrd="0" presId="urn:microsoft.com/office/officeart/2005/8/layout/lProcess1"/>
    <dgm:cxn modelId="{47587E45-221E-A04C-8FFF-207D4FD6F4AE}" srcId="{CA2710D9-29AB-D541-ACE4-1D52DF722455}" destId="{B197629A-9FB5-C740-A24B-B17DB10A21BD}" srcOrd="1" destOrd="0" parTransId="{39F7FC4C-D426-9B41-A728-BF2CB3A2752C}" sibTransId="{7C079F8C-A448-1F40-B7EA-20940E3F0039}"/>
    <dgm:cxn modelId="{19302868-7896-3049-8D47-0F1B65C07B5A}" type="presOf" srcId="{140D0F3A-F4F7-F44B-9DBE-6A1F26ACB75F}" destId="{3A77C38D-B1B8-2B4C-8F76-39D81D759515}" srcOrd="0" destOrd="0" presId="urn:microsoft.com/office/officeart/2005/8/layout/lProcess1"/>
    <dgm:cxn modelId="{DF9CD93F-3EB9-C74B-A8EB-AFFEEBD6EED7}" type="presOf" srcId="{AE7823E7-299D-CF4F-8FAB-AE759721C38E}" destId="{D6CF162A-95A6-B94B-B1DA-0BA101197351}" srcOrd="0" destOrd="2" presId="urn:microsoft.com/office/officeart/2005/8/layout/lProcess1"/>
    <dgm:cxn modelId="{C6BC8493-1D84-BF4F-BCE2-16348686D0D1}" type="presOf" srcId="{0B1874E6-293E-294C-9834-1F07C9E9B0D6}" destId="{A40805A6-DB81-A546-96B9-928BBB050DCC}" srcOrd="0" destOrd="1" presId="urn:microsoft.com/office/officeart/2005/8/layout/lProcess1"/>
    <dgm:cxn modelId="{4D035D1A-43AB-994F-817E-8CB2DD650AB0}" type="presOf" srcId="{6AB1D116-51DE-7649-BE65-6D3E05B360D5}" destId="{A40805A6-DB81-A546-96B9-928BBB050DCC}" srcOrd="0" destOrd="0" presId="urn:microsoft.com/office/officeart/2005/8/layout/lProcess1"/>
    <dgm:cxn modelId="{42CB8A0F-A49B-C946-8E50-13A20FE2B789}" type="presOf" srcId="{AD7EC052-43AB-1D4F-8407-646D2FB24F3A}" destId="{836A748B-5241-A94C-91A5-3F159BD9B80A}" srcOrd="0" destOrd="4" presId="urn:microsoft.com/office/officeart/2005/8/layout/lProcess1"/>
    <dgm:cxn modelId="{A96BFB39-1B03-6547-A5A9-DF17B090AB15}" srcId="{36A7980A-238C-2949-9C57-4DD0CDBFB107}" destId="{B137B004-1588-FB4C-B126-9D1C68C77FBE}" srcOrd="1" destOrd="0" parTransId="{270A0BE5-23EB-DF4F-BC10-05594F2C3142}" sibTransId="{8F332D25-D52E-014F-A7BB-8D7F14D71973}"/>
    <dgm:cxn modelId="{D14968C7-FFF9-1446-939A-6A1DD0662EBA}" type="presOf" srcId="{F1C143CD-CF6E-D64F-99CD-5620442D13DF}" destId="{836A748B-5241-A94C-91A5-3F159BD9B80A}" srcOrd="0" destOrd="1" presId="urn:microsoft.com/office/officeart/2005/8/layout/lProcess1"/>
    <dgm:cxn modelId="{9DAF9CF4-2365-D248-B994-7CE4C0A98416}" type="presOf" srcId="{7DE914F6-4379-5D4F-BC5D-F785A7F1DBD6}" destId="{836A748B-5241-A94C-91A5-3F159BD9B80A}" srcOrd="0" destOrd="3" presId="urn:microsoft.com/office/officeart/2005/8/layout/lProcess1"/>
    <dgm:cxn modelId="{24DE7816-80C3-0246-BC51-B554177BF2FA}" type="presOf" srcId="{1DFE05D3-ACB3-5141-8F75-EF8C8E11884A}" destId="{5716D660-1F6B-6F40-A1DE-7A6311EC87CD}" srcOrd="0" destOrd="0" presId="urn:microsoft.com/office/officeart/2005/8/layout/lProcess1"/>
    <dgm:cxn modelId="{70E8538B-E9D6-8641-A08B-8AED9585EF4D}" srcId="{36A7980A-238C-2949-9C57-4DD0CDBFB107}" destId="{7DE914F6-4379-5D4F-BC5D-F785A7F1DBD6}" srcOrd="2" destOrd="0" parTransId="{1D4F8394-5CBD-6948-A66F-27E8F4216CF4}" sibTransId="{89CE8284-F472-E845-8D02-789FFFBE7D12}"/>
    <dgm:cxn modelId="{FC9122F6-333C-4C44-AF88-54EB2A514779}" srcId="{652882DC-BFCD-984E-B179-37E499F7F974}" destId="{BBB8972B-9B72-3445-8C48-30ED4F24FFF9}" srcOrd="0" destOrd="0" parTransId="{66493E3B-1BB4-8F42-8138-782D8372FCE6}" sibTransId="{0E2B0A00-077D-9A4B-918A-32C72DFBFEEC}"/>
    <dgm:cxn modelId="{254F083D-821C-4A47-A940-9B0451AAAFF1}" srcId="{36A7980A-238C-2949-9C57-4DD0CDBFB107}" destId="{AD7EC052-43AB-1D4F-8407-646D2FB24F3A}" srcOrd="3" destOrd="0" parTransId="{68BBE23C-4B96-7144-B423-99B5195A39D0}" sibTransId="{ADD52DCC-CA0D-8041-AEFF-673C27C3C6B3}"/>
    <dgm:cxn modelId="{5A3C34AD-0438-1E40-869C-111867A320B8}" type="presOf" srcId="{5E9C3226-9EE0-314D-9426-B9BC77D68BDB}" destId="{54AE6673-A41B-3D4E-ADF8-451600CAB43A}" srcOrd="0" destOrd="0" presId="urn:microsoft.com/office/officeart/2005/8/layout/lProcess1"/>
    <dgm:cxn modelId="{B1D3FB0D-2564-C649-9D79-CFDB1C8AB15B}" srcId="{36A7980A-238C-2949-9C57-4DD0CDBFB107}" destId="{F1C143CD-CF6E-D64F-99CD-5620442D13DF}" srcOrd="0" destOrd="0" parTransId="{82EEFD3E-541D-E641-87C9-11862EFF5D23}" sibTransId="{5B3D4CEE-5580-B246-9A01-3502F7605BC5}"/>
    <dgm:cxn modelId="{5A97D6A4-2469-8B40-AA01-A41909C376CC}" srcId="{B197629A-9FB5-C740-A24B-B17DB10A21BD}" destId="{652882DC-BFCD-984E-B179-37E499F7F974}" srcOrd="1" destOrd="0" parTransId="{F175B16A-73B9-B645-91B5-07221F92CFCE}" sibTransId="{480C1368-529F-F046-B431-162EFDBB38AC}"/>
    <dgm:cxn modelId="{378F3B9E-72A2-6F42-BC8B-5F35141E1C22}" srcId="{7E12AEB0-DD29-C947-893A-DBD0DC6509A5}" destId="{6AB1D116-51DE-7649-BE65-6D3E05B360D5}" srcOrd="1" destOrd="0" parTransId="{5EFDFAF4-20B5-CC4A-9B25-D25DFC21800E}" sibTransId="{65C083E9-32E4-E047-A8C6-4ED928D59E31}"/>
    <dgm:cxn modelId="{846CDA74-9476-384A-8BAE-4693EDF67F1E}" type="presOf" srcId="{EA986D56-8E3F-0A4A-8867-3F29B4A03145}" destId="{C4A390D0-0569-9044-AE57-9C09121C7CBE}" srcOrd="0" destOrd="0" presId="urn:microsoft.com/office/officeart/2005/8/layout/lProcess1"/>
    <dgm:cxn modelId="{293BE24A-1C07-4D40-9E4E-C4BB2541927E}" type="presOf" srcId="{B137B004-1588-FB4C-B126-9D1C68C77FBE}" destId="{836A748B-5241-A94C-91A5-3F159BD9B80A}" srcOrd="0" destOrd="2" presId="urn:microsoft.com/office/officeart/2005/8/layout/lProcess1"/>
    <dgm:cxn modelId="{C7F77580-24F6-B747-B955-DCCF61F3E456}" type="presParOf" srcId="{2418E4FD-BD6B-3842-826A-B888EB301127}" destId="{9CEAA375-B798-0747-9F95-A4B304D06447}" srcOrd="0" destOrd="0" presId="urn:microsoft.com/office/officeart/2005/8/layout/lProcess1"/>
    <dgm:cxn modelId="{9FA25BDF-3A4C-B74D-A6A6-F357C0542DD0}" type="presParOf" srcId="{9CEAA375-B798-0747-9F95-A4B304D06447}" destId="{24E557FB-2668-844C-96CA-51F8278047D5}" srcOrd="0" destOrd="0" presId="urn:microsoft.com/office/officeart/2005/8/layout/lProcess1"/>
    <dgm:cxn modelId="{36FA5685-1E6A-FC4F-9F4D-F314E158F085}" type="presParOf" srcId="{9CEAA375-B798-0747-9F95-A4B304D06447}" destId="{54AE6673-A41B-3D4E-ADF8-451600CAB43A}" srcOrd="1" destOrd="0" presId="urn:microsoft.com/office/officeart/2005/8/layout/lProcess1"/>
    <dgm:cxn modelId="{2B705F25-78FB-214E-9BCD-9388F323B2E8}" type="presParOf" srcId="{9CEAA375-B798-0747-9F95-A4B304D06447}" destId="{836A748B-5241-A94C-91A5-3F159BD9B80A}" srcOrd="2" destOrd="0" presId="urn:microsoft.com/office/officeart/2005/8/layout/lProcess1"/>
    <dgm:cxn modelId="{912DC247-3A0F-C34A-A682-A7530B6849E9}" type="presParOf" srcId="{9CEAA375-B798-0747-9F95-A4B304D06447}" destId="{3A77C38D-B1B8-2B4C-8F76-39D81D759515}" srcOrd="3" destOrd="0" presId="urn:microsoft.com/office/officeart/2005/8/layout/lProcess1"/>
    <dgm:cxn modelId="{816C2706-CF32-2D44-8F9B-5825EBA6D9F7}" type="presParOf" srcId="{9CEAA375-B798-0747-9F95-A4B304D06447}" destId="{A40805A6-DB81-A546-96B9-928BBB050DCC}" srcOrd="4" destOrd="0" presId="urn:microsoft.com/office/officeart/2005/8/layout/lProcess1"/>
    <dgm:cxn modelId="{C1D5C983-52DB-E943-B2F4-DC1772B14B1A}" type="presParOf" srcId="{2418E4FD-BD6B-3842-826A-B888EB301127}" destId="{A4D13549-321E-D84E-A70D-BD0B453667B9}" srcOrd="1" destOrd="0" presId="urn:microsoft.com/office/officeart/2005/8/layout/lProcess1"/>
    <dgm:cxn modelId="{E09EB34C-7401-0B4D-99B1-B6C96EC3FE77}" type="presParOf" srcId="{2418E4FD-BD6B-3842-826A-B888EB301127}" destId="{AE2D55A5-EB9A-0E48-979E-064B55264766}" srcOrd="2" destOrd="0" presId="urn:microsoft.com/office/officeart/2005/8/layout/lProcess1"/>
    <dgm:cxn modelId="{514F55A8-5AB1-A74B-ABEA-14A6296C221B}" type="presParOf" srcId="{AE2D55A5-EB9A-0E48-979E-064B55264766}" destId="{148F05AC-2473-2F4C-97F8-3BC16473BA6F}" srcOrd="0" destOrd="0" presId="urn:microsoft.com/office/officeart/2005/8/layout/lProcess1"/>
    <dgm:cxn modelId="{0D1A8F31-3103-174D-97A4-5C40B4EBA9E5}" type="presParOf" srcId="{AE2D55A5-EB9A-0E48-979E-064B55264766}" destId="{C4A390D0-0569-9044-AE57-9C09121C7CBE}" srcOrd="1" destOrd="0" presId="urn:microsoft.com/office/officeart/2005/8/layout/lProcess1"/>
    <dgm:cxn modelId="{4673A10F-F0FA-B74A-B79D-5C8527A8CF97}" type="presParOf" srcId="{AE2D55A5-EB9A-0E48-979E-064B55264766}" destId="{D6CF162A-95A6-B94B-B1DA-0BA101197351}" srcOrd="2" destOrd="0" presId="urn:microsoft.com/office/officeart/2005/8/layout/lProcess1"/>
    <dgm:cxn modelId="{D56D467E-C906-914C-9647-3DE0DBF29179}" type="presParOf" srcId="{AE2D55A5-EB9A-0E48-979E-064B55264766}" destId="{5716D660-1F6B-6F40-A1DE-7A6311EC87CD}" srcOrd="3" destOrd="0" presId="urn:microsoft.com/office/officeart/2005/8/layout/lProcess1"/>
    <dgm:cxn modelId="{DE3A0DD7-BFF9-AD4D-B1CF-B318EF281187}" type="presParOf" srcId="{AE2D55A5-EB9A-0E48-979E-064B55264766}" destId="{884FD31B-06AB-F946-A2FA-49AB1485332D}" srcOrd="4" destOrd="0" presId="urn:microsoft.com/office/officeart/2005/8/layout/lProcess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74C706C-74C9-8E49-B602-009E77C68352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A8AB2347-D86C-6B4F-86E9-838EC440DC20}">
      <dgm:prSet phldrT="[Text]"/>
      <dgm:spPr/>
      <dgm:t>
        <a:bodyPr/>
        <a:lstStyle/>
        <a:p>
          <a:r>
            <a:rPr lang="en-US" dirty="0" smtClean="0"/>
            <a:t>Passive source</a:t>
          </a:r>
          <a:endParaRPr lang="en-US" dirty="0"/>
        </a:p>
      </dgm:t>
    </dgm:pt>
    <dgm:pt modelId="{548122F8-F7BF-F14F-B273-4B2EC4778BFB}" type="parTrans" cxnId="{4AB3602C-5772-3544-AA13-75CA35F98F67}">
      <dgm:prSet/>
      <dgm:spPr/>
      <dgm:t>
        <a:bodyPr/>
        <a:lstStyle/>
        <a:p>
          <a:endParaRPr lang="en-US"/>
        </a:p>
      </dgm:t>
    </dgm:pt>
    <dgm:pt modelId="{14C6166B-48A3-DC44-B6A0-0AFCF282E7B9}" type="sibTrans" cxnId="{4AB3602C-5772-3544-AA13-75CA35F98F67}">
      <dgm:prSet/>
      <dgm:spPr/>
      <dgm:t>
        <a:bodyPr/>
        <a:lstStyle/>
        <a:p>
          <a:endParaRPr lang="en-US"/>
        </a:p>
      </dgm:t>
    </dgm:pt>
    <dgm:pt modelId="{29ABDF78-6655-BE47-A4D6-226A3F85D6AC}">
      <dgm:prSet phldrT="[Text]"/>
      <dgm:spPr/>
      <dgm:t>
        <a:bodyPr/>
        <a:lstStyle/>
        <a:p>
          <a:r>
            <a:rPr lang="en-US" dirty="0" smtClean="0"/>
            <a:t>Natural sources: earthquakes, ambient noise, tides, magma, fluids, etc</a:t>
          </a:r>
          <a:endParaRPr lang="en-US" dirty="0"/>
        </a:p>
      </dgm:t>
    </dgm:pt>
    <dgm:pt modelId="{1FA8D182-58E7-3841-8F73-DAB901967B24}" type="parTrans" cxnId="{89E65382-CCF5-5448-8CE9-AA7C060D595B}">
      <dgm:prSet/>
      <dgm:spPr/>
      <dgm:t>
        <a:bodyPr/>
        <a:lstStyle/>
        <a:p>
          <a:endParaRPr lang="en-US"/>
        </a:p>
      </dgm:t>
    </dgm:pt>
    <dgm:pt modelId="{3DB01631-196C-3746-9780-DDBC1EA00855}" type="sibTrans" cxnId="{89E65382-CCF5-5448-8CE9-AA7C060D595B}">
      <dgm:prSet/>
      <dgm:spPr/>
      <dgm:t>
        <a:bodyPr/>
        <a:lstStyle/>
        <a:p>
          <a:endParaRPr lang="en-US"/>
        </a:p>
      </dgm:t>
    </dgm:pt>
    <dgm:pt modelId="{6EF8320A-B3E1-8542-8F78-C6AE49D8E2CC}">
      <dgm:prSet phldrT="[Text]"/>
      <dgm:spPr/>
      <dgm:t>
        <a:bodyPr/>
        <a:lstStyle/>
        <a:p>
          <a:r>
            <a:rPr lang="en-US" dirty="0" smtClean="0"/>
            <a:t>Active source</a:t>
          </a:r>
          <a:endParaRPr lang="en-US" dirty="0"/>
        </a:p>
      </dgm:t>
    </dgm:pt>
    <dgm:pt modelId="{5521B171-220E-9948-B6B2-4C409F9C7F9B}" type="parTrans" cxnId="{AAC8030E-6F5D-724C-B287-88F34D1E04EF}">
      <dgm:prSet/>
      <dgm:spPr/>
      <dgm:t>
        <a:bodyPr/>
        <a:lstStyle/>
        <a:p>
          <a:endParaRPr lang="en-US"/>
        </a:p>
      </dgm:t>
    </dgm:pt>
    <dgm:pt modelId="{0F917A3C-FAE3-134E-ACCE-9D38B4CED853}" type="sibTrans" cxnId="{AAC8030E-6F5D-724C-B287-88F34D1E04EF}">
      <dgm:prSet/>
      <dgm:spPr/>
      <dgm:t>
        <a:bodyPr/>
        <a:lstStyle/>
        <a:p>
          <a:endParaRPr lang="en-US"/>
        </a:p>
      </dgm:t>
    </dgm:pt>
    <dgm:pt modelId="{6065F56C-3421-9247-A391-9FCC485EF3CD}">
      <dgm:prSet phldrT="[Text]"/>
      <dgm:spPr/>
      <dgm:t>
        <a:bodyPr/>
        <a:lstStyle/>
        <a:p>
          <a:r>
            <a:rPr lang="en-US" dirty="0" smtClean="0"/>
            <a:t>Sources : explosions, air guns, sledge hammers, vibrators</a:t>
          </a:r>
          <a:endParaRPr lang="en-US" dirty="0"/>
        </a:p>
      </dgm:t>
    </dgm:pt>
    <dgm:pt modelId="{3BD48F73-3D42-244B-A584-BB3519160915}" type="parTrans" cxnId="{0A6646AB-6EDD-8146-A20B-F3428EF26F58}">
      <dgm:prSet/>
      <dgm:spPr/>
      <dgm:t>
        <a:bodyPr/>
        <a:lstStyle/>
        <a:p>
          <a:endParaRPr lang="en-US"/>
        </a:p>
      </dgm:t>
    </dgm:pt>
    <dgm:pt modelId="{DCC4E44C-7859-FC4D-B1B4-DF34987B854D}" type="sibTrans" cxnId="{0A6646AB-6EDD-8146-A20B-F3428EF26F58}">
      <dgm:prSet/>
      <dgm:spPr/>
      <dgm:t>
        <a:bodyPr/>
        <a:lstStyle/>
        <a:p>
          <a:endParaRPr lang="en-US"/>
        </a:p>
      </dgm:t>
    </dgm:pt>
    <dgm:pt modelId="{C8431A5E-91E6-7E42-B45E-5074E8B89FE7}">
      <dgm:prSet phldrT="[Text]"/>
      <dgm:spPr/>
      <dgm:t>
        <a:bodyPr/>
        <a:lstStyle/>
        <a:p>
          <a:r>
            <a:rPr lang="en-US" dirty="0" smtClean="0"/>
            <a:t>Short term (days to weeks)</a:t>
          </a:r>
          <a:endParaRPr lang="en-US" dirty="0"/>
        </a:p>
      </dgm:t>
    </dgm:pt>
    <dgm:pt modelId="{6FED1779-2948-304C-AE74-BDDAF3EFBBFE}" type="parTrans" cxnId="{EED87B2B-663F-2244-9F84-23A27F682BDC}">
      <dgm:prSet/>
      <dgm:spPr/>
      <dgm:t>
        <a:bodyPr/>
        <a:lstStyle/>
        <a:p>
          <a:endParaRPr lang="en-US"/>
        </a:p>
      </dgm:t>
    </dgm:pt>
    <dgm:pt modelId="{CCC769CD-BD83-934B-AF0D-EB71F38C4C3C}" type="sibTrans" cxnId="{EED87B2B-663F-2244-9F84-23A27F682BDC}">
      <dgm:prSet/>
      <dgm:spPr/>
      <dgm:t>
        <a:bodyPr/>
        <a:lstStyle/>
        <a:p>
          <a:endParaRPr lang="en-US"/>
        </a:p>
      </dgm:t>
    </dgm:pt>
    <dgm:pt modelId="{B2875C22-DD6E-B347-B32E-9B471844B518}">
      <dgm:prSet phldrT="[Text]"/>
      <dgm:spPr/>
      <dgm:t>
        <a:bodyPr/>
        <a:lstStyle/>
        <a:p>
          <a:r>
            <a:rPr lang="en-US" dirty="0" smtClean="0"/>
            <a:t>Long terms (months/years)</a:t>
          </a:r>
          <a:endParaRPr lang="en-US" dirty="0"/>
        </a:p>
      </dgm:t>
    </dgm:pt>
    <dgm:pt modelId="{D03500B2-2D36-4A43-96BE-81851D93CA74}" type="parTrans" cxnId="{DC453CBE-11F1-E44B-B9E3-3F72B3B7BC2B}">
      <dgm:prSet/>
      <dgm:spPr/>
      <dgm:t>
        <a:bodyPr/>
        <a:lstStyle/>
        <a:p>
          <a:endParaRPr lang="en-US"/>
        </a:p>
      </dgm:t>
    </dgm:pt>
    <dgm:pt modelId="{E2AF89B6-59FF-7045-AE71-5B24435259D6}" type="sibTrans" cxnId="{DC453CBE-11F1-E44B-B9E3-3F72B3B7BC2B}">
      <dgm:prSet/>
      <dgm:spPr/>
      <dgm:t>
        <a:bodyPr/>
        <a:lstStyle/>
        <a:p>
          <a:endParaRPr lang="en-US"/>
        </a:p>
      </dgm:t>
    </dgm:pt>
    <dgm:pt modelId="{EFDE3282-3DAC-7344-A528-6344790DDF6C}">
      <dgm:prSet phldrT="[Text]"/>
      <dgm:spPr/>
      <dgm:t>
        <a:bodyPr/>
        <a:lstStyle/>
        <a:p>
          <a:r>
            <a:rPr lang="en-US" dirty="0" smtClean="0"/>
            <a:t>Broad band spacing (regional to global)</a:t>
          </a:r>
          <a:endParaRPr lang="en-US" dirty="0"/>
        </a:p>
      </dgm:t>
    </dgm:pt>
    <dgm:pt modelId="{85A945D1-6E63-6C45-A6AC-DCACDCF790CF}" type="parTrans" cxnId="{11B2AD6D-E664-1C4B-A953-E94F263C4B00}">
      <dgm:prSet/>
      <dgm:spPr/>
      <dgm:t>
        <a:bodyPr/>
        <a:lstStyle/>
        <a:p>
          <a:endParaRPr lang="en-US"/>
        </a:p>
      </dgm:t>
    </dgm:pt>
    <dgm:pt modelId="{7506EFA3-1273-0546-B42D-2CB5B1CB7C88}" type="sibTrans" cxnId="{11B2AD6D-E664-1C4B-A953-E94F263C4B00}">
      <dgm:prSet/>
      <dgm:spPr/>
      <dgm:t>
        <a:bodyPr/>
        <a:lstStyle/>
        <a:p>
          <a:endParaRPr lang="en-US"/>
        </a:p>
      </dgm:t>
    </dgm:pt>
    <dgm:pt modelId="{6BD1B04A-638B-9645-B8EB-9AB70C7F8692}">
      <dgm:prSet phldrT="[Text]"/>
      <dgm:spPr/>
      <dgm:t>
        <a:bodyPr/>
        <a:lstStyle/>
        <a:p>
          <a:r>
            <a:rPr lang="en-US" dirty="0" smtClean="0"/>
            <a:t>High frequency (2-80 Hz)</a:t>
          </a:r>
          <a:endParaRPr lang="en-US" dirty="0"/>
        </a:p>
      </dgm:t>
    </dgm:pt>
    <dgm:pt modelId="{05A405EF-5548-7A47-933C-0A0228384329}" type="parTrans" cxnId="{AD61CC47-DA02-324A-9869-6292172C33B3}">
      <dgm:prSet/>
      <dgm:spPr/>
      <dgm:t>
        <a:bodyPr/>
        <a:lstStyle/>
        <a:p>
          <a:endParaRPr lang="en-US"/>
        </a:p>
      </dgm:t>
    </dgm:pt>
    <dgm:pt modelId="{F4667CCD-C1CF-F84F-B8FF-2ACCB4D2BB17}" type="sibTrans" cxnId="{AD61CC47-DA02-324A-9869-6292172C33B3}">
      <dgm:prSet/>
      <dgm:spPr/>
      <dgm:t>
        <a:bodyPr/>
        <a:lstStyle/>
        <a:p>
          <a:endParaRPr lang="en-US"/>
        </a:p>
      </dgm:t>
    </dgm:pt>
    <dgm:pt modelId="{6A57B29D-3291-B144-A974-11D83BC92321}">
      <dgm:prSet phldrT="[Text]"/>
      <dgm:spPr/>
      <dgm:t>
        <a:bodyPr/>
        <a:lstStyle/>
        <a:p>
          <a:r>
            <a:rPr lang="en-US" dirty="0" smtClean="0"/>
            <a:t>Hundreds of instruments</a:t>
          </a:r>
          <a:endParaRPr lang="en-US" dirty="0"/>
        </a:p>
      </dgm:t>
    </dgm:pt>
    <dgm:pt modelId="{CBA1676C-6531-0846-B8A9-26C96115ED3F}" type="parTrans" cxnId="{D236FA54-601E-D14A-9FC7-ED1E53AFCCDD}">
      <dgm:prSet/>
      <dgm:spPr/>
      <dgm:t>
        <a:bodyPr/>
        <a:lstStyle/>
        <a:p>
          <a:endParaRPr lang="en-US"/>
        </a:p>
      </dgm:t>
    </dgm:pt>
    <dgm:pt modelId="{BD37767D-2999-DE46-BCC5-74C94E09104B}" type="sibTrans" cxnId="{D236FA54-601E-D14A-9FC7-ED1E53AFCCDD}">
      <dgm:prSet/>
      <dgm:spPr/>
      <dgm:t>
        <a:bodyPr/>
        <a:lstStyle/>
        <a:p>
          <a:endParaRPr lang="en-US"/>
        </a:p>
      </dgm:t>
    </dgm:pt>
    <dgm:pt modelId="{94DE9541-E02F-E646-9370-FAB04BCE15A2}">
      <dgm:prSet phldrT="[Text]"/>
      <dgm:spPr/>
      <dgm:t>
        <a:bodyPr/>
        <a:lstStyle/>
        <a:p>
          <a:r>
            <a:rPr lang="en-US" dirty="0" smtClean="0"/>
            <a:t>Closely spaced (a few FA experiments archived as assembled dataset)</a:t>
          </a:r>
          <a:endParaRPr lang="en-US" dirty="0"/>
        </a:p>
      </dgm:t>
    </dgm:pt>
    <dgm:pt modelId="{DC590229-9231-CF44-9F1D-C9B6335330B7}" type="parTrans" cxnId="{1EEA64EA-3BFE-9949-AF4A-5A3573F85803}">
      <dgm:prSet/>
      <dgm:spPr/>
      <dgm:t>
        <a:bodyPr/>
        <a:lstStyle/>
        <a:p>
          <a:endParaRPr lang="en-US"/>
        </a:p>
      </dgm:t>
    </dgm:pt>
    <dgm:pt modelId="{D9069761-81F8-D248-AE86-08A6828451B1}" type="sibTrans" cxnId="{1EEA64EA-3BFE-9949-AF4A-5A3573F85803}">
      <dgm:prSet/>
      <dgm:spPr/>
      <dgm:t>
        <a:bodyPr/>
        <a:lstStyle/>
        <a:p>
          <a:endParaRPr lang="en-US"/>
        </a:p>
      </dgm:t>
    </dgm:pt>
    <dgm:pt modelId="{6D160595-B018-6D40-9E6C-3CECD82BD015}">
      <dgm:prSet phldrT="[Text]"/>
      <dgm:spPr/>
      <dgm:t>
        <a:bodyPr/>
        <a:lstStyle/>
        <a:p>
          <a:r>
            <a:rPr lang="en-US" dirty="0" smtClean="0"/>
            <a:t>Low frequency (0.001-1 Hz)</a:t>
          </a:r>
          <a:endParaRPr lang="en-US" dirty="0"/>
        </a:p>
      </dgm:t>
    </dgm:pt>
    <dgm:pt modelId="{C25B5149-CBF5-D141-AFE3-D226E01D156F}" type="parTrans" cxnId="{31F0B26B-11C6-3D41-8F7B-6031D9EEB583}">
      <dgm:prSet/>
      <dgm:spPr/>
      <dgm:t>
        <a:bodyPr/>
        <a:lstStyle/>
        <a:p>
          <a:endParaRPr lang="en-US"/>
        </a:p>
      </dgm:t>
    </dgm:pt>
    <dgm:pt modelId="{5A598D85-5F48-8A42-B16B-E11EC35D284B}" type="sibTrans" cxnId="{31F0B26B-11C6-3D41-8F7B-6031D9EEB583}">
      <dgm:prSet/>
      <dgm:spPr/>
      <dgm:t>
        <a:bodyPr/>
        <a:lstStyle/>
        <a:p>
          <a:endParaRPr lang="en-US"/>
        </a:p>
      </dgm:t>
    </dgm:pt>
    <dgm:pt modelId="{601857D5-D3D5-6943-AD94-F3985AB4A7D9}">
      <dgm:prSet phldrT="[Text]"/>
      <dgm:spPr/>
      <dgm:t>
        <a:bodyPr/>
        <a:lstStyle/>
        <a:p>
          <a:r>
            <a:rPr lang="en-US" dirty="0" smtClean="0"/>
            <a:t>Usually a few tens of instruments (Over 650 stations from FA Array, all TA stations)</a:t>
          </a:r>
          <a:endParaRPr lang="en-US" dirty="0"/>
        </a:p>
      </dgm:t>
    </dgm:pt>
    <dgm:pt modelId="{C550AE58-B078-0C49-841F-82664B12CF31}" type="parTrans" cxnId="{E2D1E4F5-1945-F340-B082-4BF69B1C6D96}">
      <dgm:prSet/>
      <dgm:spPr/>
      <dgm:t>
        <a:bodyPr/>
        <a:lstStyle/>
        <a:p>
          <a:endParaRPr lang="en-US"/>
        </a:p>
      </dgm:t>
    </dgm:pt>
    <dgm:pt modelId="{6764A7BC-3935-914D-85DF-AF363517DD04}" type="sibTrans" cxnId="{E2D1E4F5-1945-F340-B082-4BF69B1C6D96}">
      <dgm:prSet/>
      <dgm:spPr/>
      <dgm:t>
        <a:bodyPr/>
        <a:lstStyle/>
        <a:p>
          <a:endParaRPr lang="en-US"/>
        </a:p>
      </dgm:t>
    </dgm:pt>
    <dgm:pt modelId="{59F075EC-233C-5642-9366-B7DE58BA2D3D}">
      <dgm:prSet phldrT="[Text]"/>
      <dgm:spPr/>
      <dgm:t>
        <a:bodyPr/>
        <a:lstStyle/>
        <a:p>
          <a:endParaRPr lang="en-US" dirty="0"/>
        </a:p>
      </dgm:t>
    </dgm:pt>
    <dgm:pt modelId="{51E58958-C2E3-E141-A081-69FCB29987F2}" type="sibTrans" cxnId="{F54D4B00-769D-5A4A-BD9D-A10709E87F94}">
      <dgm:prSet/>
      <dgm:spPr/>
      <dgm:t>
        <a:bodyPr/>
        <a:lstStyle/>
        <a:p>
          <a:endParaRPr lang="en-US"/>
        </a:p>
      </dgm:t>
    </dgm:pt>
    <dgm:pt modelId="{5DFEAF99-E0E4-7B47-856C-E95370502410}" type="parTrans" cxnId="{F54D4B00-769D-5A4A-BD9D-A10709E87F94}">
      <dgm:prSet/>
      <dgm:spPr/>
      <dgm:t>
        <a:bodyPr/>
        <a:lstStyle/>
        <a:p>
          <a:endParaRPr lang="en-US"/>
        </a:p>
      </dgm:t>
    </dgm:pt>
    <dgm:pt modelId="{DDF5A327-66F7-6D4B-847A-7351C6700056}">
      <dgm:prSet phldrT="[Text]"/>
      <dgm:spPr/>
      <dgm:t>
        <a:bodyPr/>
        <a:lstStyle/>
        <a:p>
          <a:r>
            <a:rPr lang="en-US" dirty="0" smtClean="0"/>
            <a:t>RAMPS – Rapid Array Mobilization Program at PASSCAL</a:t>
          </a:r>
          <a:endParaRPr lang="en-US" dirty="0"/>
        </a:p>
      </dgm:t>
    </dgm:pt>
    <dgm:pt modelId="{07060FD8-7485-B14E-A488-38D8A79CF115}">
      <dgm:prSet phldrT="[Text]"/>
      <dgm:spPr/>
      <dgm:t>
        <a:bodyPr/>
        <a:lstStyle/>
        <a:p>
          <a:r>
            <a:rPr lang="en-US" dirty="0" smtClean="0"/>
            <a:t>HYBRIDS – Combination of both PASSIVE AND ACTIVE</a:t>
          </a:r>
          <a:endParaRPr lang="en-US" dirty="0"/>
        </a:p>
      </dgm:t>
    </dgm:pt>
    <dgm:pt modelId="{F86BE622-3467-EC43-AA4C-36AEB7541EB5}">
      <dgm:prSet phldrT="[Text]"/>
      <dgm:spPr/>
      <dgm:t>
        <a:bodyPr/>
        <a:lstStyle/>
        <a:p>
          <a:r>
            <a:rPr lang="en-US" dirty="0" smtClean="0">
              <a:solidFill>
                <a:srgbClr val="3A4C03"/>
              </a:solidFill>
            </a:rPr>
            <a:t>Hybrids &amp; RAMPS</a:t>
          </a:r>
          <a:endParaRPr lang="en-US" dirty="0">
            <a:solidFill>
              <a:srgbClr val="3A4C03"/>
            </a:solidFill>
          </a:endParaRPr>
        </a:p>
      </dgm:t>
    </dgm:pt>
    <dgm:pt modelId="{5C92FFB6-F0AB-4B4D-A16D-DF05D9941E30}" type="sibTrans" cxnId="{E659347A-FD81-0A47-9AF4-DB92EF2F4D4B}">
      <dgm:prSet/>
      <dgm:spPr/>
      <dgm:t>
        <a:bodyPr/>
        <a:lstStyle/>
        <a:p>
          <a:endParaRPr lang="en-US"/>
        </a:p>
      </dgm:t>
    </dgm:pt>
    <dgm:pt modelId="{249D4126-A8F7-E14B-B284-3AF364978B40}" type="parTrans" cxnId="{E659347A-FD81-0A47-9AF4-DB92EF2F4D4B}">
      <dgm:prSet/>
      <dgm:spPr/>
      <dgm:t>
        <a:bodyPr/>
        <a:lstStyle/>
        <a:p>
          <a:endParaRPr lang="en-US"/>
        </a:p>
      </dgm:t>
    </dgm:pt>
    <dgm:pt modelId="{55525826-883D-B24D-BD18-5BD3CC36FC33}" type="sibTrans" cxnId="{CB2CA0CF-C5B0-2440-8737-26E08FCE76AF}">
      <dgm:prSet/>
      <dgm:spPr/>
      <dgm:t>
        <a:bodyPr/>
        <a:lstStyle/>
        <a:p>
          <a:endParaRPr lang="en-US"/>
        </a:p>
      </dgm:t>
    </dgm:pt>
    <dgm:pt modelId="{FAC1CFFE-7203-6C40-AA96-216026AF5D07}" type="parTrans" cxnId="{CB2CA0CF-C5B0-2440-8737-26E08FCE76AF}">
      <dgm:prSet/>
      <dgm:spPr/>
      <dgm:t>
        <a:bodyPr/>
        <a:lstStyle/>
        <a:p>
          <a:endParaRPr lang="en-US"/>
        </a:p>
      </dgm:t>
    </dgm:pt>
    <dgm:pt modelId="{A6E2955F-ABF0-B346-A28D-E9979AB1AE6D}" type="sibTrans" cxnId="{3BFDE2C0-B330-1249-9511-7D1BEACDA167}">
      <dgm:prSet/>
      <dgm:spPr/>
      <dgm:t>
        <a:bodyPr/>
        <a:lstStyle/>
        <a:p>
          <a:endParaRPr lang="en-US"/>
        </a:p>
      </dgm:t>
    </dgm:pt>
    <dgm:pt modelId="{CBED5466-F7B9-F94C-8416-4A47AF8ECADF}" type="parTrans" cxnId="{3BFDE2C0-B330-1249-9511-7D1BEACDA167}">
      <dgm:prSet/>
      <dgm:spPr/>
      <dgm:t>
        <a:bodyPr/>
        <a:lstStyle/>
        <a:p>
          <a:endParaRPr lang="en-US"/>
        </a:p>
      </dgm:t>
    </dgm:pt>
    <dgm:pt modelId="{9A99BA82-77AA-7349-827F-8DDA0C5CF29D}" type="pres">
      <dgm:prSet presAssocID="{874C706C-74C9-8E49-B602-009E77C6835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1FA896F-8E00-214D-912D-C67982A1A765}" type="pres">
      <dgm:prSet presAssocID="{A8AB2347-D86C-6B4F-86E9-838EC440DC20}" presName="linNode" presStyleCnt="0"/>
      <dgm:spPr/>
    </dgm:pt>
    <dgm:pt modelId="{7520774D-4E5C-A14F-9CCC-502E7AEC3231}" type="pres">
      <dgm:prSet presAssocID="{A8AB2347-D86C-6B4F-86E9-838EC440DC20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3314E9-2004-E041-B690-F578EDD0E20F}" type="pres">
      <dgm:prSet presAssocID="{A8AB2347-D86C-6B4F-86E9-838EC440DC20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B326A5E-1525-284D-AB69-2500D073A098}" type="pres">
      <dgm:prSet presAssocID="{14C6166B-48A3-DC44-B6A0-0AFCF282E7B9}" presName="sp" presStyleCnt="0"/>
      <dgm:spPr/>
    </dgm:pt>
    <dgm:pt modelId="{7AD341A0-EAFB-DC42-B5B8-6B20BFCAF4C8}" type="pres">
      <dgm:prSet presAssocID="{6EF8320A-B3E1-8542-8F78-C6AE49D8E2CC}" presName="linNode" presStyleCnt="0"/>
      <dgm:spPr/>
    </dgm:pt>
    <dgm:pt modelId="{CB5F6503-461D-DE49-B0E0-03F539413EA0}" type="pres">
      <dgm:prSet presAssocID="{6EF8320A-B3E1-8542-8F78-C6AE49D8E2CC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05D866F-3105-6846-941F-99705EA8A8C9}" type="pres">
      <dgm:prSet presAssocID="{6EF8320A-B3E1-8542-8F78-C6AE49D8E2CC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5741B5-FCD6-4E4C-A555-2BCD2E0EDBE1}" type="pres">
      <dgm:prSet presAssocID="{0F917A3C-FAE3-134E-ACCE-9D38B4CED853}" presName="sp" presStyleCnt="0"/>
      <dgm:spPr/>
    </dgm:pt>
    <dgm:pt modelId="{431012B5-58A9-7644-ACCC-52B25EAD1F3E}" type="pres">
      <dgm:prSet presAssocID="{F86BE622-3467-EC43-AA4C-36AEB7541EB5}" presName="linNode" presStyleCnt="0"/>
      <dgm:spPr/>
    </dgm:pt>
    <dgm:pt modelId="{6B3E0A07-F9F8-3143-83CA-720A457A3715}" type="pres">
      <dgm:prSet presAssocID="{F86BE622-3467-EC43-AA4C-36AEB7541EB5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E97B4D0-4BB6-4942-B9DD-E2FEFB62A132}" type="pres">
      <dgm:prSet presAssocID="{F86BE622-3467-EC43-AA4C-36AEB7541EB5}" presName="descendantText" presStyleLbl="alignAccFollowNode1" presStyleIdx="2" presStyleCnt="3" custLinFactNeighborY="-20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8E9EE94-779F-2046-AC51-2FDDCA0813BA}" type="presOf" srcId="{F86BE622-3467-EC43-AA4C-36AEB7541EB5}" destId="{6B3E0A07-F9F8-3143-83CA-720A457A3715}" srcOrd="0" destOrd="0" presId="urn:microsoft.com/office/officeart/2005/8/layout/vList5"/>
    <dgm:cxn modelId="{9EAB5FD1-B5FE-0E4A-BEE8-AD1E8132F710}" type="presOf" srcId="{DDF5A327-66F7-6D4B-847A-7351C6700056}" destId="{5E97B4D0-4BB6-4942-B9DD-E2FEFB62A132}" srcOrd="0" destOrd="1" presId="urn:microsoft.com/office/officeart/2005/8/layout/vList5"/>
    <dgm:cxn modelId="{3CD522F1-0A0C-8A49-88A9-EC3D177FA68D}" type="presOf" srcId="{6D160595-B018-6D40-9E6C-3CECD82BD015}" destId="{523314E9-2004-E041-B690-F578EDD0E20F}" srcOrd="0" destOrd="3" presId="urn:microsoft.com/office/officeart/2005/8/layout/vList5"/>
    <dgm:cxn modelId="{AAC8030E-6F5D-724C-B287-88F34D1E04EF}" srcId="{874C706C-74C9-8E49-B602-009E77C68352}" destId="{6EF8320A-B3E1-8542-8F78-C6AE49D8E2CC}" srcOrd="1" destOrd="0" parTransId="{5521B171-220E-9948-B6B2-4C409F9C7F9B}" sibTransId="{0F917A3C-FAE3-134E-ACCE-9D38B4CED853}"/>
    <dgm:cxn modelId="{1EEBB986-3A61-6342-9BCF-B4EED82EAB65}" type="presOf" srcId="{EFDE3282-3DAC-7344-A528-6344790DDF6C}" destId="{523314E9-2004-E041-B690-F578EDD0E20F}" srcOrd="0" destOrd="2" presId="urn:microsoft.com/office/officeart/2005/8/layout/vList5"/>
    <dgm:cxn modelId="{710C503A-7417-5A42-9E90-B16B053818EB}" type="presOf" srcId="{C8431A5E-91E6-7E42-B45E-5074E8B89FE7}" destId="{905D866F-3105-6846-941F-99705EA8A8C9}" srcOrd="0" destOrd="1" presId="urn:microsoft.com/office/officeart/2005/8/layout/vList5"/>
    <dgm:cxn modelId="{DC826549-1A74-D04A-998E-EBE3CF68B319}" type="presOf" srcId="{6A57B29D-3291-B144-A974-11D83BC92321}" destId="{905D866F-3105-6846-941F-99705EA8A8C9}" srcOrd="0" destOrd="3" presId="urn:microsoft.com/office/officeart/2005/8/layout/vList5"/>
    <dgm:cxn modelId="{FF432964-AAB5-BD44-9682-DEBB683F5B66}" type="presOf" srcId="{07060FD8-7485-B14E-A488-38D8A79CF115}" destId="{5E97B4D0-4BB6-4942-B9DD-E2FEFB62A132}" srcOrd="0" destOrd="0" presId="urn:microsoft.com/office/officeart/2005/8/layout/vList5"/>
    <dgm:cxn modelId="{0555ED60-B7A9-3942-8352-973B3482969D}" type="presOf" srcId="{601857D5-D3D5-6943-AD94-F3985AB4A7D9}" destId="{523314E9-2004-E041-B690-F578EDD0E20F}" srcOrd="0" destOrd="4" presId="urn:microsoft.com/office/officeart/2005/8/layout/vList5"/>
    <dgm:cxn modelId="{DC453CBE-11F1-E44B-B9E3-3F72B3B7BC2B}" srcId="{A8AB2347-D86C-6B4F-86E9-838EC440DC20}" destId="{B2875C22-DD6E-B347-B32E-9B471844B518}" srcOrd="1" destOrd="0" parTransId="{D03500B2-2D36-4A43-96BE-81851D93CA74}" sibTransId="{E2AF89B6-59FF-7045-AE71-5B24435259D6}"/>
    <dgm:cxn modelId="{E659347A-FD81-0A47-9AF4-DB92EF2F4D4B}" srcId="{874C706C-74C9-8E49-B602-009E77C68352}" destId="{F86BE622-3467-EC43-AA4C-36AEB7541EB5}" srcOrd="2" destOrd="0" parTransId="{249D4126-A8F7-E14B-B284-3AF364978B40}" sibTransId="{5C92FFB6-F0AB-4B4D-A16D-DF05D9941E30}"/>
    <dgm:cxn modelId="{31F0B26B-11C6-3D41-8F7B-6031D9EEB583}" srcId="{A8AB2347-D86C-6B4F-86E9-838EC440DC20}" destId="{6D160595-B018-6D40-9E6C-3CECD82BD015}" srcOrd="3" destOrd="0" parTransId="{C25B5149-CBF5-D141-AFE3-D226E01D156F}" sibTransId="{5A598D85-5F48-8A42-B16B-E11EC35D284B}"/>
    <dgm:cxn modelId="{1EEA64EA-3BFE-9949-AF4A-5A3573F85803}" srcId="{6EF8320A-B3E1-8542-8F78-C6AE49D8E2CC}" destId="{94DE9541-E02F-E646-9370-FAB04BCE15A2}" srcOrd="4" destOrd="0" parTransId="{DC590229-9231-CF44-9F1D-C9B6335330B7}" sibTransId="{D9069761-81F8-D248-AE86-08A6828451B1}"/>
    <dgm:cxn modelId="{E2D1E4F5-1945-F340-B082-4BF69B1C6D96}" srcId="{A8AB2347-D86C-6B4F-86E9-838EC440DC20}" destId="{601857D5-D3D5-6943-AD94-F3985AB4A7D9}" srcOrd="4" destOrd="0" parTransId="{C550AE58-B078-0C49-841F-82664B12CF31}" sibTransId="{6764A7BC-3935-914D-85DF-AF363517DD04}"/>
    <dgm:cxn modelId="{47AFC80A-AAE1-D94C-93F3-1AEABD6C0822}" type="presOf" srcId="{6EF8320A-B3E1-8542-8F78-C6AE49D8E2CC}" destId="{CB5F6503-461D-DE49-B0E0-03F539413EA0}" srcOrd="0" destOrd="0" presId="urn:microsoft.com/office/officeart/2005/8/layout/vList5"/>
    <dgm:cxn modelId="{AD61CC47-DA02-324A-9869-6292172C33B3}" srcId="{6EF8320A-B3E1-8542-8F78-C6AE49D8E2CC}" destId="{6BD1B04A-638B-9645-B8EB-9AB70C7F8692}" srcOrd="2" destOrd="0" parTransId="{05A405EF-5548-7A47-933C-0A0228384329}" sibTransId="{F4667CCD-C1CF-F84F-B8FF-2ACCB4D2BB17}"/>
    <dgm:cxn modelId="{1F9E76DC-8A90-D442-9E1B-08D0F54E77E4}" type="presOf" srcId="{6BD1B04A-638B-9645-B8EB-9AB70C7F8692}" destId="{905D866F-3105-6846-941F-99705EA8A8C9}" srcOrd="0" destOrd="2" presId="urn:microsoft.com/office/officeart/2005/8/layout/vList5"/>
    <dgm:cxn modelId="{CB2CA0CF-C5B0-2440-8737-26E08FCE76AF}" srcId="{F86BE622-3467-EC43-AA4C-36AEB7541EB5}" destId="{DDF5A327-66F7-6D4B-847A-7351C6700056}" srcOrd="1" destOrd="0" parTransId="{FAC1CFFE-7203-6C40-AA96-216026AF5D07}" sibTransId="{55525826-883D-B24D-BD18-5BD3CC36FC33}"/>
    <dgm:cxn modelId="{11B2AD6D-E664-1C4B-A953-E94F263C4B00}" srcId="{A8AB2347-D86C-6B4F-86E9-838EC440DC20}" destId="{EFDE3282-3DAC-7344-A528-6344790DDF6C}" srcOrd="2" destOrd="0" parTransId="{85A945D1-6E63-6C45-A6AC-DCACDCF790CF}" sibTransId="{7506EFA3-1273-0546-B42D-2CB5B1CB7C88}"/>
    <dgm:cxn modelId="{8BD538AF-4719-764E-A2CE-D8A1D35515C9}" type="presOf" srcId="{29ABDF78-6655-BE47-A4D6-226A3F85D6AC}" destId="{523314E9-2004-E041-B690-F578EDD0E20F}" srcOrd="0" destOrd="0" presId="urn:microsoft.com/office/officeart/2005/8/layout/vList5"/>
    <dgm:cxn modelId="{D236FA54-601E-D14A-9FC7-ED1E53AFCCDD}" srcId="{6EF8320A-B3E1-8542-8F78-C6AE49D8E2CC}" destId="{6A57B29D-3291-B144-A974-11D83BC92321}" srcOrd="3" destOrd="0" parTransId="{CBA1676C-6531-0846-B8A9-26C96115ED3F}" sibTransId="{BD37767D-2999-DE46-BCC5-74C94E09104B}"/>
    <dgm:cxn modelId="{F54D4B00-769D-5A4A-BD9D-A10709E87F94}" srcId="{6EF8320A-B3E1-8542-8F78-C6AE49D8E2CC}" destId="{59F075EC-233C-5642-9366-B7DE58BA2D3D}" srcOrd="5" destOrd="0" parTransId="{5DFEAF99-E0E4-7B47-856C-E95370502410}" sibTransId="{51E58958-C2E3-E141-A081-69FCB29987F2}"/>
    <dgm:cxn modelId="{EED87B2B-663F-2244-9F84-23A27F682BDC}" srcId="{6EF8320A-B3E1-8542-8F78-C6AE49D8E2CC}" destId="{C8431A5E-91E6-7E42-B45E-5074E8B89FE7}" srcOrd="1" destOrd="0" parTransId="{6FED1779-2948-304C-AE74-BDDAF3EFBBFE}" sibTransId="{CCC769CD-BD83-934B-AF0D-EB71F38C4C3C}"/>
    <dgm:cxn modelId="{E4AE46DB-45FE-F741-9FC4-6CC844F8E362}" type="presOf" srcId="{B2875C22-DD6E-B347-B32E-9B471844B518}" destId="{523314E9-2004-E041-B690-F578EDD0E20F}" srcOrd="0" destOrd="1" presId="urn:microsoft.com/office/officeart/2005/8/layout/vList5"/>
    <dgm:cxn modelId="{E1A097CA-86C6-3947-9173-ECD726F1D660}" type="presOf" srcId="{94DE9541-E02F-E646-9370-FAB04BCE15A2}" destId="{905D866F-3105-6846-941F-99705EA8A8C9}" srcOrd="0" destOrd="4" presId="urn:microsoft.com/office/officeart/2005/8/layout/vList5"/>
    <dgm:cxn modelId="{83F9222C-42F1-C042-98F7-60E2891BA6B8}" type="presOf" srcId="{59F075EC-233C-5642-9366-B7DE58BA2D3D}" destId="{905D866F-3105-6846-941F-99705EA8A8C9}" srcOrd="0" destOrd="5" presId="urn:microsoft.com/office/officeart/2005/8/layout/vList5"/>
    <dgm:cxn modelId="{57EADF1F-105E-964E-A12D-DF2922F55DAE}" type="presOf" srcId="{6065F56C-3421-9247-A391-9FCC485EF3CD}" destId="{905D866F-3105-6846-941F-99705EA8A8C9}" srcOrd="0" destOrd="0" presId="urn:microsoft.com/office/officeart/2005/8/layout/vList5"/>
    <dgm:cxn modelId="{89E65382-CCF5-5448-8CE9-AA7C060D595B}" srcId="{A8AB2347-D86C-6B4F-86E9-838EC440DC20}" destId="{29ABDF78-6655-BE47-A4D6-226A3F85D6AC}" srcOrd="0" destOrd="0" parTransId="{1FA8D182-58E7-3841-8F73-DAB901967B24}" sibTransId="{3DB01631-196C-3746-9780-DDBC1EA00855}"/>
    <dgm:cxn modelId="{3BFDE2C0-B330-1249-9511-7D1BEACDA167}" srcId="{F86BE622-3467-EC43-AA4C-36AEB7541EB5}" destId="{07060FD8-7485-B14E-A488-38D8A79CF115}" srcOrd="0" destOrd="0" parTransId="{CBED5466-F7B9-F94C-8416-4A47AF8ECADF}" sibTransId="{A6E2955F-ABF0-B346-A28D-E9979AB1AE6D}"/>
    <dgm:cxn modelId="{0A6646AB-6EDD-8146-A20B-F3428EF26F58}" srcId="{6EF8320A-B3E1-8542-8F78-C6AE49D8E2CC}" destId="{6065F56C-3421-9247-A391-9FCC485EF3CD}" srcOrd="0" destOrd="0" parTransId="{3BD48F73-3D42-244B-A584-BB3519160915}" sibTransId="{DCC4E44C-7859-FC4D-B1B4-DF34987B854D}"/>
    <dgm:cxn modelId="{4AB3602C-5772-3544-AA13-75CA35F98F67}" srcId="{874C706C-74C9-8E49-B602-009E77C68352}" destId="{A8AB2347-D86C-6B4F-86E9-838EC440DC20}" srcOrd="0" destOrd="0" parTransId="{548122F8-F7BF-F14F-B273-4B2EC4778BFB}" sibTransId="{14C6166B-48A3-DC44-B6A0-0AFCF282E7B9}"/>
    <dgm:cxn modelId="{F6054AC1-2750-EE41-98BB-F0F5C4F3FC43}" type="presOf" srcId="{874C706C-74C9-8E49-B602-009E77C68352}" destId="{9A99BA82-77AA-7349-827F-8DDA0C5CF29D}" srcOrd="0" destOrd="0" presId="urn:microsoft.com/office/officeart/2005/8/layout/vList5"/>
    <dgm:cxn modelId="{DD6A0766-46C2-4F4A-BD2C-83A2C8FEE037}" type="presOf" srcId="{A8AB2347-D86C-6B4F-86E9-838EC440DC20}" destId="{7520774D-4E5C-A14F-9CCC-502E7AEC3231}" srcOrd="0" destOrd="0" presId="urn:microsoft.com/office/officeart/2005/8/layout/vList5"/>
    <dgm:cxn modelId="{3F6DAF8F-7DE4-494F-87D4-D7C247D19E4B}" type="presParOf" srcId="{9A99BA82-77AA-7349-827F-8DDA0C5CF29D}" destId="{C1FA896F-8E00-214D-912D-C67982A1A765}" srcOrd="0" destOrd="0" presId="urn:microsoft.com/office/officeart/2005/8/layout/vList5"/>
    <dgm:cxn modelId="{6F4A21A7-9276-1D4E-A1F2-6EE76F4635F3}" type="presParOf" srcId="{C1FA896F-8E00-214D-912D-C67982A1A765}" destId="{7520774D-4E5C-A14F-9CCC-502E7AEC3231}" srcOrd="0" destOrd="0" presId="urn:microsoft.com/office/officeart/2005/8/layout/vList5"/>
    <dgm:cxn modelId="{56208AAB-5015-6645-A583-B9BBEF654AA1}" type="presParOf" srcId="{C1FA896F-8E00-214D-912D-C67982A1A765}" destId="{523314E9-2004-E041-B690-F578EDD0E20F}" srcOrd="1" destOrd="0" presId="urn:microsoft.com/office/officeart/2005/8/layout/vList5"/>
    <dgm:cxn modelId="{E243C4EC-C7CE-C941-BD4D-B08889219229}" type="presParOf" srcId="{9A99BA82-77AA-7349-827F-8DDA0C5CF29D}" destId="{6B326A5E-1525-284D-AB69-2500D073A098}" srcOrd="1" destOrd="0" presId="urn:microsoft.com/office/officeart/2005/8/layout/vList5"/>
    <dgm:cxn modelId="{EEE97A6C-DFB0-DC42-91FC-9C7C067D6E0E}" type="presParOf" srcId="{9A99BA82-77AA-7349-827F-8DDA0C5CF29D}" destId="{7AD341A0-EAFB-DC42-B5B8-6B20BFCAF4C8}" srcOrd="2" destOrd="0" presId="urn:microsoft.com/office/officeart/2005/8/layout/vList5"/>
    <dgm:cxn modelId="{3E58335B-B7EE-E147-BE76-6F9D6ADDAA93}" type="presParOf" srcId="{7AD341A0-EAFB-DC42-B5B8-6B20BFCAF4C8}" destId="{CB5F6503-461D-DE49-B0E0-03F539413EA0}" srcOrd="0" destOrd="0" presId="urn:microsoft.com/office/officeart/2005/8/layout/vList5"/>
    <dgm:cxn modelId="{A93FF689-1051-2E48-A9F3-747977FBB012}" type="presParOf" srcId="{7AD341A0-EAFB-DC42-B5B8-6B20BFCAF4C8}" destId="{905D866F-3105-6846-941F-99705EA8A8C9}" srcOrd="1" destOrd="0" presId="urn:microsoft.com/office/officeart/2005/8/layout/vList5"/>
    <dgm:cxn modelId="{EE4E2DE4-DDF6-9B45-8AF1-6CEEDBED9518}" type="presParOf" srcId="{9A99BA82-77AA-7349-827F-8DDA0C5CF29D}" destId="{725741B5-FCD6-4E4C-A555-2BCD2E0EDBE1}" srcOrd="3" destOrd="0" presId="urn:microsoft.com/office/officeart/2005/8/layout/vList5"/>
    <dgm:cxn modelId="{B70CF1B5-1658-BB42-AE5B-13218B675FC0}" type="presParOf" srcId="{9A99BA82-77AA-7349-827F-8DDA0C5CF29D}" destId="{431012B5-58A9-7644-ACCC-52B25EAD1F3E}" srcOrd="4" destOrd="0" presId="urn:microsoft.com/office/officeart/2005/8/layout/vList5"/>
    <dgm:cxn modelId="{95065E7B-4BB4-8144-8480-6BBB25F34F8B}" type="presParOf" srcId="{431012B5-58A9-7644-ACCC-52B25EAD1F3E}" destId="{6B3E0A07-F9F8-3143-83CA-720A457A3715}" srcOrd="0" destOrd="0" presId="urn:microsoft.com/office/officeart/2005/8/layout/vList5"/>
    <dgm:cxn modelId="{002A9C96-50FE-4043-9B8B-6BC42427EB34}" type="presParOf" srcId="{431012B5-58A9-7644-ACCC-52B25EAD1F3E}" destId="{5E97B4D0-4BB6-4942-B9DD-E2FEFB62A132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504E728-8287-5341-B9FD-098D49ABD114}" type="doc">
      <dgm:prSet loTypeId="urn:microsoft.com/office/officeart/2005/8/layout/process4" loCatId="process" qsTypeId="urn:microsoft.com/office/officeart/2005/8/quickstyle/simple4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51856BCE-6562-2242-A9A2-5DF7D61D954E}">
      <dgm:prSet phldrT="[Text]" custT="1"/>
      <dgm:spPr/>
      <dgm:t>
        <a:bodyPr/>
        <a:lstStyle/>
        <a:p>
          <a:r>
            <a:rPr lang="en-US" sz="2800" b="1" dirty="0" smtClean="0"/>
            <a:t>ANTELOPE</a:t>
          </a:r>
          <a:endParaRPr lang="en-US" sz="2800" b="1" dirty="0"/>
        </a:p>
      </dgm:t>
    </dgm:pt>
    <dgm:pt modelId="{693D368F-D0CF-0548-B4D0-35A1ED22C20C}" type="parTrans" cxnId="{80682744-5CB5-0B44-8CB4-656ABC4A2A7C}">
      <dgm:prSet/>
      <dgm:spPr/>
      <dgm:t>
        <a:bodyPr/>
        <a:lstStyle/>
        <a:p>
          <a:endParaRPr lang="en-US"/>
        </a:p>
      </dgm:t>
    </dgm:pt>
    <dgm:pt modelId="{D9168D24-E0D4-3842-814E-FADC18384F43}" type="sibTrans" cxnId="{80682744-5CB5-0B44-8CB4-656ABC4A2A7C}">
      <dgm:prSet/>
      <dgm:spPr/>
      <dgm:t>
        <a:bodyPr/>
        <a:lstStyle/>
        <a:p>
          <a:endParaRPr lang="en-US"/>
        </a:p>
      </dgm:t>
    </dgm:pt>
    <dgm:pt modelId="{36122FD6-8B1D-D743-BCC3-A3704B2F5EE2}" type="pres">
      <dgm:prSet presAssocID="{A504E728-8287-5341-B9FD-098D49ABD11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A5E4267-8F48-9A49-AB5C-130BA622800A}" type="pres">
      <dgm:prSet presAssocID="{51856BCE-6562-2242-A9A2-5DF7D61D954E}" presName="boxAndChildren" presStyleCnt="0"/>
      <dgm:spPr/>
    </dgm:pt>
    <dgm:pt modelId="{BC4D92FA-5F9C-2648-9638-1C66E351BB80}" type="pres">
      <dgm:prSet presAssocID="{51856BCE-6562-2242-A9A2-5DF7D61D954E}" presName="parentTextBox" presStyleLbl="node1" presStyleIdx="0" presStyleCnt="1" custLinFactNeighborX="242"/>
      <dgm:spPr/>
      <dgm:t>
        <a:bodyPr/>
        <a:lstStyle/>
        <a:p>
          <a:endParaRPr lang="en-US"/>
        </a:p>
      </dgm:t>
    </dgm:pt>
  </dgm:ptLst>
  <dgm:cxnLst>
    <dgm:cxn modelId="{80682744-5CB5-0B44-8CB4-656ABC4A2A7C}" srcId="{A504E728-8287-5341-B9FD-098D49ABD114}" destId="{51856BCE-6562-2242-A9A2-5DF7D61D954E}" srcOrd="0" destOrd="0" parTransId="{693D368F-D0CF-0548-B4D0-35A1ED22C20C}" sibTransId="{D9168D24-E0D4-3842-814E-FADC18384F43}"/>
    <dgm:cxn modelId="{3FCD4386-A4C4-CD4A-883E-867A89893FBC}" type="presOf" srcId="{A504E728-8287-5341-B9FD-098D49ABD114}" destId="{36122FD6-8B1D-D743-BCC3-A3704B2F5EE2}" srcOrd="0" destOrd="0" presId="urn:microsoft.com/office/officeart/2005/8/layout/process4"/>
    <dgm:cxn modelId="{299BBF94-DD62-B348-B46C-98D54B1FF7DC}" type="presOf" srcId="{51856BCE-6562-2242-A9A2-5DF7D61D954E}" destId="{BC4D92FA-5F9C-2648-9638-1C66E351BB80}" srcOrd="0" destOrd="0" presId="urn:microsoft.com/office/officeart/2005/8/layout/process4"/>
    <dgm:cxn modelId="{BC50E771-79C6-A04B-81BB-DC3E4C1C3966}" type="presParOf" srcId="{36122FD6-8B1D-D743-BCC3-A3704B2F5EE2}" destId="{8A5E4267-8F48-9A49-AB5C-130BA622800A}" srcOrd="0" destOrd="0" presId="urn:microsoft.com/office/officeart/2005/8/layout/process4"/>
    <dgm:cxn modelId="{50BDD6F2-C7FE-2B43-9974-72997D39F5A1}" type="presParOf" srcId="{8A5E4267-8F48-9A49-AB5C-130BA622800A}" destId="{BC4D92FA-5F9C-2648-9638-1C66E351BB80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4FD3645-11D3-CC4A-B231-5031571B76C5}" type="doc">
      <dgm:prSet loTypeId="urn:microsoft.com/office/officeart/2005/8/layout/process1" loCatId="process" qsTypeId="urn:microsoft.com/office/officeart/2005/8/quickstyle/3D2" qsCatId="3D" csTypeId="urn:microsoft.com/office/officeart/2005/8/colors/colorful2" csCatId="colorful" phldr="1"/>
      <dgm:spPr/>
    </dgm:pt>
    <dgm:pt modelId="{59DE0C56-B6BE-1E47-B55E-2C08A7CD6F36}">
      <dgm:prSet phldrT="[Text]"/>
      <dgm:spPr>
        <a:gradFill flip="none" rotWithShape="1">
          <a:gsLst>
            <a:gs pos="96000">
              <a:srgbClr val="FF6600">
                <a:alpha val="81000"/>
              </a:srgbClr>
            </a:gs>
            <a:gs pos="100000">
              <a:srgbClr val="FFFFFF">
                <a:alpha val="81000"/>
              </a:srgbClr>
            </a:gs>
          </a:gsLst>
          <a:lin ang="0" scaled="1"/>
          <a:tileRect/>
        </a:gradFill>
      </dgm:spPr>
      <dgm:t>
        <a:bodyPr/>
        <a:lstStyle/>
        <a:p>
          <a:r>
            <a:rPr lang="en-US" b="1" dirty="0" smtClean="0"/>
            <a:t>RELATIONAL DATABASE SYSTEM: </a:t>
          </a:r>
        </a:p>
        <a:p>
          <a:r>
            <a:rPr lang="en-US" b="1" dirty="0" smtClean="0"/>
            <a:t>DATASCOPE</a:t>
          </a:r>
        </a:p>
      </dgm:t>
    </dgm:pt>
    <dgm:pt modelId="{A172A069-90F2-F94F-8D9B-8E52A3A804E1}" type="parTrans" cxnId="{40086C0D-010E-644F-9008-626CF10D20A3}">
      <dgm:prSet/>
      <dgm:spPr/>
      <dgm:t>
        <a:bodyPr/>
        <a:lstStyle/>
        <a:p>
          <a:endParaRPr lang="en-US" b="1"/>
        </a:p>
      </dgm:t>
    </dgm:pt>
    <dgm:pt modelId="{77577F01-B852-0549-9291-C4AA04A324EF}" type="sibTrans" cxnId="{40086C0D-010E-644F-9008-626CF10D20A3}">
      <dgm:prSet/>
      <dgm:spPr>
        <a:noFill/>
      </dgm:spPr>
      <dgm:t>
        <a:bodyPr/>
        <a:lstStyle/>
        <a:p>
          <a:endParaRPr lang="en-US" b="1" dirty="0"/>
        </a:p>
      </dgm:t>
    </dgm:pt>
    <dgm:pt modelId="{9528D20D-1C10-DF44-A542-ACA16B678E57}">
      <dgm:prSet phldrT="[Text]"/>
      <dgm:spPr/>
      <dgm:t>
        <a:bodyPr/>
        <a:lstStyle/>
        <a:p>
          <a:r>
            <a:rPr lang="en-US" b="1" dirty="0" smtClean="0"/>
            <a:t>REAL TIME</a:t>
          </a:r>
        </a:p>
        <a:p>
          <a:r>
            <a:rPr lang="en-US" b="1" dirty="0" smtClean="0"/>
            <a:t>DATA : ARTS</a:t>
          </a:r>
        </a:p>
        <a:p>
          <a:r>
            <a:rPr lang="en-US" b="1" dirty="0" smtClean="0"/>
            <a:t>ORB</a:t>
          </a:r>
          <a:endParaRPr lang="en-US" b="1" dirty="0"/>
        </a:p>
      </dgm:t>
    </dgm:pt>
    <dgm:pt modelId="{EB778386-BE4D-0D41-84FF-1343F29E2115}" type="parTrans" cxnId="{8D008735-C427-F44B-A602-BEC54524542F}">
      <dgm:prSet/>
      <dgm:spPr/>
      <dgm:t>
        <a:bodyPr/>
        <a:lstStyle/>
        <a:p>
          <a:endParaRPr lang="en-US" b="1"/>
        </a:p>
      </dgm:t>
    </dgm:pt>
    <dgm:pt modelId="{DCE1FAC9-B317-2741-AA79-EC1F50F3468B}" type="sibTrans" cxnId="{8D008735-C427-F44B-A602-BEC54524542F}">
      <dgm:prSet/>
      <dgm:spPr>
        <a:noFill/>
      </dgm:spPr>
      <dgm:t>
        <a:bodyPr/>
        <a:lstStyle/>
        <a:p>
          <a:endParaRPr lang="en-US" b="1" dirty="0"/>
        </a:p>
      </dgm:t>
    </dgm:pt>
    <dgm:pt modelId="{FE021413-7213-A841-A80C-035DC715D9F2}">
      <dgm:prSet phldrT="[Text]"/>
      <dgm:spPr/>
      <dgm:t>
        <a:bodyPr/>
        <a:lstStyle/>
        <a:p>
          <a:r>
            <a:rPr lang="en-US" b="1" dirty="0" smtClean="0"/>
            <a:t>DATA ANALYSIS:</a:t>
          </a:r>
        </a:p>
        <a:p>
          <a:r>
            <a:rPr lang="en-US" b="1" dirty="0" smtClean="0"/>
            <a:t>TOOLBOX</a:t>
          </a:r>
          <a:endParaRPr lang="en-US" b="1" dirty="0"/>
        </a:p>
      </dgm:t>
    </dgm:pt>
    <dgm:pt modelId="{2331646A-2AE3-3D42-994B-9CC2BA33B5EB}" type="parTrans" cxnId="{AC35DF1B-4E04-A541-9E03-92A5661212A9}">
      <dgm:prSet/>
      <dgm:spPr/>
      <dgm:t>
        <a:bodyPr/>
        <a:lstStyle/>
        <a:p>
          <a:endParaRPr lang="en-US" b="1"/>
        </a:p>
      </dgm:t>
    </dgm:pt>
    <dgm:pt modelId="{E9275328-5FDA-E049-A997-A5F323DCFD24}" type="sibTrans" cxnId="{AC35DF1B-4E04-A541-9E03-92A5661212A9}">
      <dgm:prSet/>
      <dgm:spPr/>
      <dgm:t>
        <a:bodyPr/>
        <a:lstStyle/>
        <a:p>
          <a:endParaRPr lang="en-US" b="1"/>
        </a:p>
      </dgm:t>
    </dgm:pt>
    <dgm:pt modelId="{71F7DFB5-E2FC-6E4F-AC08-782607F5441A}" type="pres">
      <dgm:prSet presAssocID="{34FD3645-11D3-CC4A-B231-5031571B76C5}" presName="Name0" presStyleCnt="0">
        <dgm:presLayoutVars>
          <dgm:dir/>
          <dgm:resizeHandles val="exact"/>
        </dgm:presLayoutVars>
      </dgm:prSet>
      <dgm:spPr/>
    </dgm:pt>
    <dgm:pt modelId="{141557F8-C8D0-6C4C-ADE9-7CBFD1BE2C01}" type="pres">
      <dgm:prSet presAssocID="{59DE0C56-B6BE-1E47-B55E-2C08A7CD6F36}" presName="node" presStyleLbl="node1" presStyleIdx="0" presStyleCnt="3" custScaleX="109858" custLinFactNeighborX="-83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4927D6-3F79-9C47-BDA6-57AACBFCC246}" type="pres">
      <dgm:prSet presAssocID="{77577F01-B852-0549-9291-C4AA04A324EF}" presName="sibTrans" presStyleLbl="sibTrans2D1" presStyleIdx="0" presStyleCnt="2"/>
      <dgm:spPr/>
      <dgm:t>
        <a:bodyPr/>
        <a:lstStyle/>
        <a:p>
          <a:endParaRPr lang="en-US"/>
        </a:p>
      </dgm:t>
    </dgm:pt>
    <dgm:pt modelId="{0C5DD4B4-1D18-9B42-888F-27B2B3EC8506}" type="pres">
      <dgm:prSet presAssocID="{77577F01-B852-0549-9291-C4AA04A324EF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0B3D2B59-1898-2C49-9D7F-9452DEC3E9C3}" type="pres">
      <dgm:prSet presAssocID="{9528D20D-1C10-DF44-A542-ACA16B678E57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9E3500-0E2A-CD47-935B-A4DEEBD521E4}" type="pres">
      <dgm:prSet presAssocID="{DCE1FAC9-B317-2741-AA79-EC1F50F3468B}" presName="sibTrans" presStyleLbl="sibTrans2D1" presStyleIdx="1" presStyleCnt="2"/>
      <dgm:spPr/>
      <dgm:t>
        <a:bodyPr/>
        <a:lstStyle/>
        <a:p>
          <a:endParaRPr lang="en-US"/>
        </a:p>
      </dgm:t>
    </dgm:pt>
    <dgm:pt modelId="{71A65281-329F-4C4D-B2EC-F6F4273A7778}" type="pres">
      <dgm:prSet presAssocID="{DCE1FAC9-B317-2741-AA79-EC1F50F3468B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03954CD-2E3C-8648-91F1-836B5DBF4C6D}" type="pres">
      <dgm:prSet presAssocID="{FE021413-7213-A841-A80C-035DC715D9F2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C3A0278-CDFD-5541-A30E-92D105551D9E}" type="presOf" srcId="{FE021413-7213-A841-A80C-035DC715D9F2}" destId="{A03954CD-2E3C-8648-91F1-836B5DBF4C6D}" srcOrd="0" destOrd="0" presId="urn:microsoft.com/office/officeart/2005/8/layout/process1"/>
    <dgm:cxn modelId="{EDC5D927-D7AA-2E4F-929E-44F94E21CFF9}" type="presOf" srcId="{DCE1FAC9-B317-2741-AA79-EC1F50F3468B}" destId="{71A65281-329F-4C4D-B2EC-F6F4273A7778}" srcOrd="1" destOrd="0" presId="urn:microsoft.com/office/officeart/2005/8/layout/process1"/>
    <dgm:cxn modelId="{EF660A69-B521-1549-AE6C-1AEE032A557F}" type="presOf" srcId="{9528D20D-1C10-DF44-A542-ACA16B678E57}" destId="{0B3D2B59-1898-2C49-9D7F-9452DEC3E9C3}" srcOrd="0" destOrd="0" presId="urn:microsoft.com/office/officeart/2005/8/layout/process1"/>
    <dgm:cxn modelId="{8DEDEB4F-8BC3-A64C-A5E9-7CB041571D1C}" type="presOf" srcId="{77577F01-B852-0549-9291-C4AA04A324EF}" destId="{9C4927D6-3F79-9C47-BDA6-57AACBFCC246}" srcOrd="0" destOrd="0" presId="urn:microsoft.com/office/officeart/2005/8/layout/process1"/>
    <dgm:cxn modelId="{8D008735-C427-F44B-A602-BEC54524542F}" srcId="{34FD3645-11D3-CC4A-B231-5031571B76C5}" destId="{9528D20D-1C10-DF44-A542-ACA16B678E57}" srcOrd="1" destOrd="0" parTransId="{EB778386-BE4D-0D41-84FF-1343F29E2115}" sibTransId="{DCE1FAC9-B317-2741-AA79-EC1F50F3468B}"/>
    <dgm:cxn modelId="{7FC0DACC-809D-3D48-BF6E-6DB93FDCD37E}" type="presOf" srcId="{34FD3645-11D3-CC4A-B231-5031571B76C5}" destId="{71F7DFB5-E2FC-6E4F-AC08-782607F5441A}" srcOrd="0" destOrd="0" presId="urn:microsoft.com/office/officeart/2005/8/layout/process1"/>
    <dgm:cxn modelId="{5B29C55D-F220-4141-A798-5455572FB848}" type="presOf" srcId="{59DE0C56-B6BE-1E47-B55E-2C08A7CD6F36}" destId="{141557F8-C8D0-6C4C-ADE9-7CBFD1BE2C01}" srcOrd="0" destOrd="0" presId="urn:microsoft.com/office/officeart/2005/8/layout/process1"/>
    <dgm:cxn modelId="{C3E859AB-47BD-EA4A-BD2F-104F8E6F0908}" type="presOf" srcId="{77577F01-B852-0549-9291-C4AA04A324EF}" destId="{0C5DD4B4-1D18-9B42-888F-27B2B3EC8506}" srcOrd="1" destOrd="0" presId="urn:microsoft.com/office/officeart/2005/8/layout/process1"/>
    <dgm:cxn modelId="{71111935-9FF2-984E-B4BC-32AF1C395C68}" type="presOf" srcId="{DCE1FAC9-B317-2741-AA79-EC1F50F3468B}" destId="{329E3500-0E2A-CD47-935B-A4DEEBD521E4}" srcOrd="0" destOrd="0" presId="urn:microsoft.com/office/officeart/2005/8/layout/process1"/>
    <dgm:cxn modelId="{40086C0D-010E-644F-9008-626CF10D20A3}" srcId="{34FD3645-11D3-CC4A-B231-5031571B76C5}" destId="{59DE0C56-B6BE-1E47-B55E-2C08A7CD6F36}" srcOrd="0" destOrd="0" parTransId="{A172A069-90F2-F94F-8D9B-8E52A3A804E1}" sibTransId="{77577F01-B852-0549-9291-C4AA04A324EF}"/>
    <dgm:cxn modelId="{AC35DF1B-4E04-A541-9E03-92A5661212A9}" srcId="{34FD3645-11D3-CC4A-B231-5031571B76C5}" destId="{FE021413-7213-A841-A80C-035DC715D9F2}" srcOrd="2" destOrd="0" parTransId="{2331646A-2AE3-3D42-994B-9CC2BA33B5EB}" sibTransId="{E9275328-5FDA-E049-A997-A5F323DCFD24}"/>
    <dgm:cxn modelId="{8819DC74-5957-AA43-A96E-E9BCF4BA5735}" type="presParOf" srcId="{71F7DFB5-E2FC-6E4F-AC08-782607F5441A}" destId="{141557F8-C8D0-6C4C-ADE9-7CBFD1BE2C01}" srcOrd="0" destOrd="0" presId="urn:microsoft.com/office/officeart/2005/8/layout/process1"/>
    <dgm:cxn modelId="{996BFC76-C2FE-6B4B-B999-AACA4281B6F3}" type="presParOf" srcId="{71F7DFB5-E2FC-6E4F-AC08-782607F5441A}" destId="{9C4927D6-3F79-9C47-BDA6-57AACBFCC246}" srcOrd="1" destOrd="0" presId="urn:microsoft.com/office/officeart/2005/8/layout/process1"/>
    <dgm:cxn modelId="{96EAF5A6-A426-DC46-8D74-3644B3107E08}" type="presParOf" srcId="{9C4927D6-3F79-9C47-BDA6-57AACBFCC246}" destId="{0C5DD4B4-1D18-9B42-888F-27B2B3EC8506}" srcOrd="0" destOrd="0" presId="urn:microsoft.com/office/officeart/2005/8/layout/process1"/>
    <dgm:cxn modelId="{80E47601-7A8D-1843-99B2-118B34AF6CDC}" type="presParOf" srcId="{71F7DFB5-E2FC-6E4F-AC08-782607F5441A}" destId="{0B3D2B59-1898-2C49-9D7F-9452DEC3E9C3}" srcOrd="2" destOrd="0" presId="urn:microsoft.com/office/officeart/2005/8/layout/process1"/>
    <dgm:cxn modelId="{9F540909-E56C-2E48-985A-971279171D69}" type="presParOf" srcId="{71F7DFB5-E2FC-6E4F-AC08-782607F5441A}" destId="{329E3500-0E2A-CD47-935B-A4DEEBD521E4}" srcOrd="3" destOrd="0" presId="urn:microsoft.com/office/officeart/2005/8/layout/process1"/>
    <dgm:cxn modelId="{BBDCB925-3C04-174A-8355-9040FEDCB3F3}" type="presParOf" srcId="{329E3500-0E2A-CD47-935B-A4DEEBD521E4}" destId="{71A65281-329F-4C4D-B2EC-F6F4273A7778}" srcOrd="0" destOrd="0" presId="urn:microsoft.com/office/officeart/2005/8/layout/process1"/>
    <dgm:cxn modelId="{41BA894E-7152-3041-8503-50657682775C}" type="presParOf" srcId="{71F7DFB5-E2FC-6E4F-AC08-782607F5441A}" destId="{A03954CD-2E3C-8648-91F1-836B5DBF4C6D}" srcOrd="4" destOrd="0" presId="urn:microsoft.com/office/officeart/2005/8/layout/process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01D1202-3163-C94C-8300-6A29F9933C91}" type="doc">
      <dgm:prSet loTypeId="urn:microsoft.com/office/officeart/2005/8/layout/process1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7ABA655F-CBE3-1D4B-8499-9C7046ACDF7C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en-US" sz="1200" b="1" dirty="0" smtClean="0">
              <a:solidFill>
                <a:schemeClr val="accent2">
                  <a:lumMod val="50000"/>
                </a:schemeClr>
              </a:solidFill>
            </a:rPr>
            <a:t>Generic information system functions</a:t>
          </a:r>
        </a:p>
        <a:p>
          <a:pPr algn="l"/>
          <a:endParaRPr lang="en-US" sz="1200" b="1" dirty="0" smtClean="0">
            <a:solidFill>
              <a:schemeClr val="accent2">
                <a:lumMod val="50000"/>
              </a:schemeClr>
            </a:solidFill>
          </a:endParaRP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Data and metadata archiving</a:t>
          </a:r>
        </a:p>
        <a:p>
          <a:pPr algn="l"/>
          <a:endParaRPr lang="en-US" sz="1200" b="0" dirty="0" smtClean="0">
            <a:solidFill>
              <a:schemeClr val="accent2">
                <a:lumMod val="50000"/>
              </a:schemeClr>
            </a:solidFill>
          </a:endParaRP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Import/export 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(SEED, SAC, SEGY, AutoDRM, PASSCAL, etc.)</a:t>
          </a:r>
        </a:p>
        <a:p>
          <a:pPr algn="l"/>
          <a:endParaRPr lang="en-US" sz="1200" b="0" dirty="0" smtClean="0">
            <a:solidFill>
              <a:schemeClr val="accent2">
                <a:lumMod val="50000"/>
              </a:schemeClr>
            </a:solidFill>
          </a:endParaRP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Archive management functions (backup, restore, copy, excerpt, etc.)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Integrating multiple datasets from different networks</a:t>
          </a:r>
          <a:endParaRPr lang="en-US" sz="1200" b="0" dirty="0">
            <a:solidFill>
              <a:schemeClr val="accent2">
                <a:lumMod val="50000"/>
              </a:schemeClr>
            </a:solidFill>
          </a:endParaRPr>
        </a:p>
      </dgm:t>
    </dgm:pt>
    <dgm:pt modelId="{ECC20A5D-943C-E84E-8F26-8EEF3C31E987}" type="parTrans" cxnId="{2C34BB40-8318-C243-8A54-D10C461F9F52}">
      <dgm:prSet/>
      <dgm:spPr/>
      <dgm:t>
        <a:bodyPr/>
        <a:lstStyle/>
        <a:p>
          <a:pPr algn="l"/>
          <a:endParaRPr lang="en-US" sz="1200">
            <a:solidFill>
              <a:schemeClr val="accent2">
                <a:lumMod val="50000"/>
              </a:schemeClr>
            </a:solidFill>
          </a:endParaRPr>
        </a:p>
      </dgm:t>
    </dgm:pt>
    <dgm:pt modelId="{D1209D99-E3F3-7F48-89BA-A24D51892C77}" type="sibTrans" cxnId="{2C34BB40-8318-C243-8A54-D10C461F9F52}">
      <dgm:prSet custT="1"/>
      <dgm:spPr>
        <a:noFill/>
      </dgm:spPr>
      <dgm:t>
        <a:bodyPr/>
        <a:lstStyle/>
        <a:p>
          <a:pPr algn="l"/>
          <a:endParaRPr lang="en-US" sz="1200" dirty="0">
            <a:solidFill>
              <a:schemeClr val="accent2">
                <a:lumMod val="50000"/>
              </a:schemeClr>
            </a:solidFill>
          </a:endParaRPr>
        </a:p>
      </dgm:t>
    </dgm:pt>
    <dgm:pt modelId="{CD41E8BB-90C4-B742-9C4D-8427FC6B940F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en-US" sz="1200" b="1" dirty="0" smtClean="0">
              <a:solidFill>
                <a:schemeClr val="accent2">
                  <a:lumMod val="50000"/>
                </a:schemeClr>
              </a:solidFill>
            </a:rPr>
            <a:t>Generic Automated RT functions based on ORB Buffer mechanism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Seismic Data Acquisition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*Dataserver import/export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*Data , metadata and information archiving into Datascope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Routine network processing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Inner –network sharing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Real time network management</a:t>
          </a:r>
          <a:endParaRPr lang="en-US" sz="1200" b="0" dirty="0">
            <a:solidFill>
              <a:schemeClr val="accent2">
                <a:lumMod val="50000"/>
              </a:schemeClr>
            </a:solidFill>
          </a:endParaRPr>
        </a:p>
      </dgm:t>
    </dgm:pt>
    <dgm:pt modelId="{093C95E1-C86D-754E-B2C2-B10C1792A545}" type="parTrans" cxnId="{D6F2E584-6B3B-9E4E-BC91-D150FC1A30EC}">
      <dgm:prSet/>
      <dgm:spPr/>
      <dgm:t>
        <a:bodyPr/>
        <a:lstStyle/>
        <a:p>
          <a:pPr algn="l"/>
          <a:endParaRPr lang="en-US" sz="1200">
            <a:solidFill>
              <a:schemeClr val="accent2">
                <a:lumMod val="50000"/>
              </a:schemeClr>
            </a:solidFill>
          </a:endParaRPr>
        </a:p>
      </dgm:t>
    </dgm:pt>
    <dgm:pt modelId="{1C43983C-0E88-964D-B7FC-ED1956C5A809}" type="sibTrans" cxnId="{D6F2E584-6B3B-9E4E-BC91-D150FC1A30EC}">
      <dgm:prSet custT="1"/>
      <dgm:spPr>
        <a:noFill/>
      </dgm:spPr>
      <dgm:t>
        <a:bodyPr/>
        <a:lstStyle/>
        <a:p>
          <a:pPr algn="l"/>
          <a:endParaRPr lang="en-US" sz="1200" dirty="0">
            <a:solidFill>
              <a:schemeClr val="accent2">
                <a:lumMod val="50000"/>
              </a:schemeClr>
            </a:solidFill>
          </a:endParaRPr>
        </a:p>
      </dgm:t>
    </dgm:pt>
    <dgm:pt modelId="{1EC08881-4CED-B94C-BA0D-1F09CF278A1D}">
      <dgm:prSet phldrT="[Text]" custT="1"/>
      <dgm:spPr>
        <a:solidFill>
          <a:schemeClr val="accent2">
            <a:lumMod val="20000"/>
            <a:lumOff val="80000"/>
          </a:schemeClr>
        </a:solidFill>
      </dgm:spPr>
      <dgm:t>
        <a:bodyPr/>
        <a:lstStyle/>
        <a:p>
          <a:pPr algn="l"/>
          <a:r>
            <a:rPr lang="en-US" sz="1200" b="1" dirty="0" smtClean="0">
              <a:solidFill>
                <a:schemeClr val="accent2">
                  <a:lumMod val="50000"/>
                </a:schemeClr>
              </a:solidFill>
            </a:rPr>
            <a:t>Generic information system functions</a:t>
          </a:r>
        </a:p>
        <a:p>
          <a:pPr algn="l"/>
          <a:r>
            <a:rPr lang="en-US" sz="1200" b="1" dirty="0" smtClean="0">
              <a:solidFill>
                <a:schemeClr val="accent2">
                  <a:lumMod val="50000"/>
                </a:schemeClr>
              </a:solidFill>
            </a:rPr>
            <a:t>Seismology-specific processing functions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 Information archiving (picks, hypocenters, magnitudes, etc)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*Routine network association (detection ,association, location, </a:t>
          </a:r>
          <a:r>
            <a:rPr lang="en-US" sz="1200" b="0" dirty="0" err="1" smtClean="0">
              <a:solidFill>
                <a:schemeClr val="accent2">
                  <a:lumMod val="50000"/>
                </a:schemeClr>
              </a:solidFill>
            </a:rPr>
            <a:t>psd</a:t>
          </a:r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 </a:t>
          </a:r>
          <a:r>
            <a:rPr lang="en-US" sz="1200" b="0" dirty="0" err="1" smtClean="0">
              <a:solidFill>
                <a:schemeClr val="accent2">
                  <a:lumMod val="50000"/>
                </a:schemeClr>
              </a:solidFill>
            </a:rPr>
            <a:t>calculations,etc</a:t>
          </a:r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)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*Iterative analysis review</a:t>
          </a:r>
        </a:p>
        <a:p>
          <a:pPr algn="l"/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*Archive management functions</a:t>
          </a:r>
        </a:p>
        <a:p>
          <a:pPr algn="l"/>
          <a:r>
            <a:rPr lang="en-US" sz="1400" b="1" dirty="0" smtClean="0">
              <a:solidFill>
                <a:schemeClr val="accent2">
                  <a:lumMod val="50000"/>
                </a:schemeClr>
              </a:solidFill>
            </a:rPr>
            <a:t>*Interface with other research tools </a:t>
          </a:r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(</a:t>
          </a:r>
          <a:r>
            <a:rPr lang="en-US" sz="1200" b="0" dirty="0" err="1" smtClean="0">
              <a:solidFill>
                <a:schemeClr val="accent2">
                  <a:lumMod val="50000"/>
                </a:schemeClr>
              </a:solidFill>
            </a:rPr>
            <a:t>sac,matlab</a:t>
          </a:r>
          <a:r>
            <a:rPr lang="en-US" sz="1200" b="0" dirty="0" smtClean="0">
              <a:solidFill>
                <a:schemeClr val="accent2">
                  <a:lumMod val="50000"/>
                </a:schemeClr>
              </a:solidFill>
            </a:rPr>
            <a:t>, python , etc)</a:t>
          </a:r>
        </a:p>
        <a:p>
          <a:pPr algn="l"/>
          <a:endParaRPr lang="en-US" sz="1200" b="1" dirty="0" smtClean="0">
            <a:solidFill>
              <a:schemeClr val="accent2">
                <a:lumMod val="50000"/>
              </a:schemeClr>
            </a:solidFill>
          </a:endParaRPr>
        </a:p>
      </dgm:t>
    </dgm:pt>
    <dgm:pt modelId="{BDE5666E-0A34-0249-BDD9-B0A0614C37A6}" type="parTrans" cxnId="{BDD42A45-E36C-474A-AD85-0E15D0751565}">
      <dgm:prSet/>
      <dgm:spPr/>
      <dgm:t>
        <a:bodyPr/>
        <a:lstStyle/>
        <a:p>
          <a:pPr algn="l"/>
          <a:endParaRPr lang="en-US" sz="1200">
            <a:solidFill>
              <a:schemeClr val="accent2">
                <a:lumMod val="50000"/>
              </a:schemeClr>
            </a:solidFill>
          </a:endParaRPr>
        </a:p>
      </dgm:t>
    </dgm:pt>
    <dgm:pt modelId="{BC59EA43-4A12-4E4B-A8B4-1344780ECB37}" type="sibTrans" cxnId="{BDD42A45-E36C-474A-AD85-0E15D0751565}">
      <dgm:prSet/>
      <dgm:spPr/>
      <dgm:t>
        <a:bodyPr/>
        <a:lstStyle/>
        <a:p>
          <a:pPr algn="l"/>
          <a:endParaRPr lang="en-US" sz="1200">
            <a:solidFill>
              <a:schemeClr val="accent2">
                <a:lumMod val="50000"/>
              </a:schemeClr>
            </a:solidFill>
          </a:endParaRPr>
        </a:p>
      </dgm:t>
    </dgm:pt>
    <dgm:pt modelId="{134BFA23-4D95-AE4A-8C2A-855EC0D4C217}" type="pres">
      <dgm:prSet presAssocID="{C01D1202-3163-C94C-8300-6A29F9933C9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138427D-C23F-F84C-8879-E5C4090B5F86}" type="pres">
      <dgm:prSet presAssocID="{7ABA655F-CBE3-1D4B-8499-9C7046ACDF7C}" presName="node" presStyleLbl="node1" presStyleIdx="0" presStyleCnt="3" custScaleX="109730" custScaleY="113724" custLinFactNeighborX="14575" custLinFactNeighborY="-1434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42C045-5C34-6E40-89A7-FDFA5784DDB7}" type="pres">
      <dgm:prSet presAssocID="{D1209D99-E3F3-7F48-89BA-A24D51892C77}" presName="sibTrans" presStyleLbl="sibTrans2D1" presStyleIdx="0" presStyleCnt="2"/>
      <dgm:spPr/>
      <dgm:t>
        <a:bodyPr/>
        <a:lstStyle/>
        <a:p>
          <a:endParaRPr lang="en-US"/>
        </a:p>
      </dgm:t>
    </dgm:pt>
    <dgm:pt modelId="{CD288C87-9A08-DC4E-994E-AA9C6CDABD53}" type="pres">
      <dgm:prSet presAssocID="{D1209D99-E3F3-7F48-89BA-A24D51892C77}" presName="connectorText" presStyleLbl="sibTrans2D1" presStyleIdx="0" presStyleCnt="2"/>
      <dgm:spPr/>
      <dgm:t>
        <a:bodyPr/>
        <a:lstStyle/>
        <a:p>
          <a:endParaRPr lang="en-US"/>
        </a:p>
      </dgm:t>
    </dgm:pt>
    <dgm:pt modelId="{81FD540D-A67F-9C40-AB5C-63E6F77896DF}" type="pres">
      <dgm:prSet presAssocID="{CD41E8BB-90C4-B742-9C4D-8427FC6B940F}" presName="node" presStyleLbl="node1" presStyleIdx="1" presStyleCnt="3" custScaleX="109730" custScaleY="113724" custLinFactNeighborX="14575" custLinFactNeighborY="-147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944B32-4494-5848-9AE7-B254C98C8D2C}" type="pres">
      <dgm:prSet presAssocID="{1C43983C-0E88-964D-B7FC-ED1956C5A809}" presName="sibTrans" presStyleLbl="sibTrans2D1" presStyleIdx="1" presStyleCnt="2"/>
      <dgm:spPr/>
      <dgm:t>
        <a:bodyPr/>
        <a:lstStyle/>
        <a:p>
          <a:endParaRPr lang="en-US"/>
        </a:p>
      </dgm:t>
    </dgm:pt>
    <dgm:pt modelId="{06BC37BF-6A7B-804B-91B8-8243900011DF}" type="pres">
      <dgm:prSet presAssocID="{1C43983C-0E88-964D-B7FC-ED1956C5A809}" presName="connectorText" presStyleLbl="sibTrans2D1" presStyleIdx="1" presStyleCnt="2"/>
      <dgm:spPr/>
      <dgm:t>
        <a:bodyPr/>
        <a:lstStyle/>
        <a:p>
          <a:endParaRPr lang="en-US"/>
        </a:p>
      </dgm:t>
    </dgm:pt>
    <dgm:pt modelId="{AF6EED23-79DE-D143-AC88-D7AB1EE0FB18}" type="pres">
      <dgm:prSet presAssocID="{1EC08881-4CED-B94C-BA0D-1F09CF278A1D}" presName="node" presStyleLbl="node1" presStyleIdx="2" presStyleCnt="3" custScaleX="109730" custScaleY="113724" custLinFactNeighborX="14575" custLinFactNeighborY="-147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3BD2E9B-B97A-024F-9381-B8BF34AA6B3A}" type="presOf" srcId="{1C43983C-0E88-964D-B7FC-ED1956C5A809}" destId="{5B944B32-4494-5848-9AE7-B254C98C8D2C}" srcOrd="0" destOrd="0" presId="urn:microsoft.com/office/officeart/2005/8/layout/process1"/>
    <dgm:cxn modelId="{4FBC5BFC-1256-E445-8930-EEBF63CE223F}" type="presOf" srcId="{1EC08881-4CED-B94C-BA0D-1F09CF278A1D}" destId="{AF6EED23-79DE-D143-AC88-D7AB1EE0FB18}" srcOrd="0" destOrd="0" presId="urn:microsoft.com/office/officeart/2005/8/layout/process1"/>
    <dgm:cxn modelId="{2C34BB40-8318-C243-8A54-D10C461F9F52}" srcId="{C01D1202-3163-C94C-8300-6A29F9933C91}" destId="{7ABA655F-CBE3-1D4B-8499-9C7046ACDF7C}" srcOrd="0" destOrd="0" parTransId="{ECC20A5D-943C-E84E-8F26-8EEF3C31E987}" sibTransId="{D1209D99-E3F3-7F48-89BA-A24D51892C77}"/>
    <dgm:cxn modelId="{4B4A80C4-030F-1E4C-9AEB-3D9A52F7F04E}" type="presOf" srcId="{D1209D99-E3F3-7F48-89BA-A24D51892C77}" destId="{CD288C87-9A08-DC4E-994E-AA9C6CDABD53}" srcOrd="1" destOrd="0" presId="urn:microsoft.com/office/officeart/2005/8/layout/process1"/>
    <dgm:cxn modelId="{5B1EC86A-570D-6640-AD2C-AAD5191A4C81}" type="presOf" srcId="{7ABA655F-CBE3-1D4B-8499-9C7046ACDF7C}" destId="{2138427D-C23F-F84C-8879-E5C4090B5F86}" srcOrd="0" destOrd="0" presId="urn:microsoft.com/office/officeart/2005/8/layout/process1"/>
    <dgm:cxn modelId="{BDD42A45-E36C-474A-AD85-0E15D0751565}" srcId="{C01D1202-3163-C94C-8300-6A29F9933C91}" destId="{1EC08881-4CED-B94C-BA0D-1F09CF278A1D}" srcOrd="2" destOrd="0" parTransId="{BDE5666E-0A34-0249-BDD9-B0A0614C37A6}" sibTransId="{BC59EA43-4A12-4E4B-A8B4-1344780ECB37}"/>
    <dgm:cxn modelId="{44229686-986A-A446-88FF-BF245A7762C3}" type="presOf" srcId="{D1209D99-E3F3-7F48-89BA-A24D51892C77}" destId="{B642C045-5C34-6E40-89A7-FDFA5784DDB7}" srcOrd="0" destOrd="0" presId="urn:microsoft.com/office/officeart/2005/8/layout/process1"/>
    <dgm:cxn modelId="{D6F2E584-6B3B-9E4E-BC91-D150FC1A30EC}" srcId="{C01D1202-3163-C94C-8300-6A29F9933C91}" destId="{CD41E8BB-90C4-B742-9C4D-8427FC6B940F}" srcOrd="1" destOrd="0" parTransId="{093C95E1-C86D-754E-B2C2-B10C1792A545}" sibTransId="{1C43983C-0E88-964D-B7FC-ED1956C5A809}"/>
    <dgm:cxn modelId="{D3FADC50-0295-5342-8AB7-AF1B50437518}" type="presOf" srcId="{CD41E8BB-90C4-B742-9C4D-8427FC6B940F}" destId="{81FD540D-A67F-9C40-AB5C-63E6F77896DF}" srcOrd="0" destOrd="0" presId="urn:microsoft.com/office/officeart/2005/8/layout/process1"/>
    <dgm:cxn modelId="{D0CF2512-ECC0-D842-B8FC-B96E42E17DD7}" type="presOf" srcId="{1C43983C-0E88-964D-B7FC-ED1956C5A809}" destId="{06BC37BF-6A7B-804B-91B8-8243900011DF}" srcOrd="1" destOrd="0" presId="urn:microsoft.com/office/officeart/2005/8/layout/process1"/>
    <dgm:cxn modelId="{1D031B8E-FF54-CD42-A307-E46881E730C9}" type="presOf" srcId="{C01D1202-3163-C94C-8300-6A29F9933C91}" destId="{134BFA23-4D95-AE4A-8C2A-855EC0D4C217}" srcOrd="0" destOrd="0" presId="urn:microsoft.com/office/officeart/2005/8/layout/process1"/>
    <dgm:cxn modelId="{E0551E8C-6303-024E-9715-A50DD113B01A}" type="presParOf" srcId="{134BFA23-4D95-AE4A-8C2A-855EC0D4C217}" destId="{2138427D-C23F-F84C-8879-E5C4090B5F86}" srcOrd="0" destOrd="0" presId="urn:microsoft.com/office/officeart/2005/8/layout/process1"/>
    <dgm:cxn modelId="{22FA3CE0-4DFA-5F44-AD25-C57B100BC129}" type="presParOf" srcId="{134BFA23-4D95-AE4A-8C2A-855EC0D4C217}" destId="{B642C045-5C34-6E40-89A7-FDFA5784DDB7}" srcOrd="1" destOrd="0" presId="urn:microsoft.com/office/officeart/2005/8/layout/process1"/>
    <dgm:cxn modelId="{8B37D168-7396-E54F-9AA5-4F5411B1CFFA}" type="presParOf" srcId="{B642C045-5C34-6E40-89A7-FDFA5784DDB7}" destId="{CD288C87-9A08-DC4E-994E-AA9C6CDABD53}" srcOrd="0" destOrd="0" presId="urn:microsoft.com/office/officeart/2005/8/layout/process1"/>
    <dgm:cxn modelId="{862A3482-9A21-3E4D-930B-F2B171A7C7E7}" type="presParOf" srcId="{134BFA23-4D95-AE4A-8C2A-855EC0D4C217}" destId="{81FD540D-A67F-9C40-AB5C-63E6F77896DF}" srcOrd="2" destOrd="0" presId="urn:microsoft.com/office/officeart/2005/8/layout/process1"/>
    <dgm:cxn modelId="{D4DFDEDF-4FF9-AC45-82C0-CCDB8D9F8A9B}" type="presParOf" srcId="{134BFA23-4D95-AE4A-8C2A-855EC0D4C217}" destId="{5B944B32-4494-5848-9AE7-B254C98C8D2C}" srcOrd="3" destOrd="0" presId="urn:microsoft.com/office/officeart/2005/8/layout/process1"/>
    <dgm:cxn modelId="{69B438C6-8AAC-EB46-BFF6-3E67BFEBF5D7}" type="presParOf" srcId="{5B944B32-4494-5848-9AE7-B254C98C8D2C}" destId="{06BC37BF-6A7B-804B-91B8-8243900011DF}" srcOrd="0" destOrd="0" presId="urn:microsoft.com/office/officeart/2005/8/layout/process1"/>
    <dgm:cxn modelId="{11E126CE-20A9-564B-BA2C-8B9E0546E039}" type="presParOf" srcId="{134BFA23-4D95-AE4A-8C2A-855EC0D4C217}" destId="{AF6EED23-79DE-D143-AC88-D7AB1EE0FB18}" srcOrd="4" destOrd="0" presId="urn:microsoft.com/office/officeart/2005/8/layout/process1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9FBC08C-916E-084C-B07B-1C1070926605}" type="doc">
      <dgm:prSet loTypeId="urn:microsoft.com/office/officeart/2005/8/layout/process4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183BAFA3-20C0-024E-86E4-15ECF1313743}" type="pres">
      <dgm:prSet presAssocID="{D9FBC08C-916E-084C-B07B-1C10709266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</dgm:ptLst>
  <dgm:cxnLst>
    <dgm:cxn modelId="{309CF470-E9E7-8940-B016-9918D5B86533}" type="presOf" srcId="{D9FBC08C-916E-084C-B07B-1C1070926605}" destId="{183BAFA3-20C0-024E-86E4-15ECF1313743}" srcOrd="0" destOrd="0" presId="urn:microsoft.com/office/officeart/2005/8/layout/process4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FEA0DAD0-329C-BC4A-ABB8-56E89C325B60}" type="doc">
      <dgm:prSet loTypeId="urn:microsoft.com/office/officeart/2005/8/layout/cycle8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66FFE03-EC11-3A4A-80DC-3C0EABAB61B0}">
      <dgm:prSet phldrT="[Text]"/>
      <dgm:spPr/>
      <dgm:t>
        <a:bodyPr/>
        <a:lstStyle/>
        <a:p>
          <a:r>
            <a:rPr lang="en-US" dirty="0" smtClean="0"/>
            <a:t>METADATA or</a:t>
          </a:r>
        </a:p>
        <a:p>
          <a:r>
            <a:rPr lang="en-US" dirty="0" smtClean="0"/>
            <a:t>DATALESS</a:t>
          </a:r>
          <a:endParaRPr lang="en-US" dirty="0"/>
        </a:p>
      </dgm:t>
    </dgm:pt>
    <dgm:pt modelId="{4A556CDC-24C9-524D-89FA-CBAE80ECC300}" type="parTrans" cxnId="{3231B49F-19F5-C24B-A8E6-D1FA3B70AF14}">
      <dgm:prSet/>
      <dgm:spPr/>
      <dgm:t>
        <a:bodyPr/>
        <a:lstStyle/>
        <a:p>
          <a:endParaRPr lang="en-US"/>
        </a:p>
      </dgm:t>
    </dgm:pt>
    <dgm:pt modelId="{37C8E6A4-6975-4B44-8924-BF42DB8DC627}" type="sibTrans" cxnId="{3231B49F-19F5-C24B-A8E6-D1FA3B70AF14}">
      <dgm:prSet/>
      <dgm:spPr/>
      <dgm:t>
        <a:bodyPr/>
        <a:lstStyle/>
        <a:p>
          <a:endParaRPr lang="en-US"/>
        </a:p>
      </dgm:t>
    </dgm:pt>
    <dgm:pt modelId="{D9C1A61A-F99E-E64F-BD76-098A65E96D78}">
      <dgm:prSet phldrT="[Text]"/>
      <dgm:spPr/>
      <dgm:t>
        <a:bodyPr/>
        <a:lstStyle/>
        <a:p>
          <a:r>
            <a:rPr lang="en-US" dirty="0" smtClean="0"/>
            <a:t>TIME SPAN CONTROL HEADERS</a:t>
          </a:r>
          <a:endParaRPr lang="en-US" dirty="0"/>
        </a:p>
      </dgm:t>
    </dgm:pt>
    <dgm:pt modelId="{400B4D69-BE0B-0443-B91B-0E47C9643C7B}" type="parTrans" cxnId="{660A2A05-7FEB-CF49-91D7-3719B823CA77}">
      <dgm:prSet/>
      <dgm:spPr/>
      <dgm:t>
        <a:bodyPr/>
        <a:lstStyle/>
        <a:p>
          <a:endParaRPr lang="en-US"/>
        </a:p>
      </dgm:t>
    </dgm:pt>
    <dgm:pt modelId="{C9AB2F81-BC2B-424F-952D-1FD76FDDF75A}" type="sibTrans" cxnId="{660A2A05-7FEB-CF49-91D7-3719B823CA77}">
      <dgm:prSet/>
      <dgm:spPr/>
      <dgm:t>
        <a:bodyPr/>
        <a:lstStyle/>
        <a:p>
          <a:endParaRPr lang="en-US"/>
        </a:p>
      </dgm:t>
    </dgm:pt>
    <dgm:pt modelId="{BE652DA2-AC54-AF41-92B0-8F43326EAC13}">
      <dgm:prSet phldrT="[Text]"/>
      <dgm:spPr/>
      <dgm:t>
        <a:bodyPr/>
        <a:lstStyle/>
        <a:p>
          <a:r>
            <a:rPr lang="en-US" dirty="0" smtClean="0"/>
            <a:t>DATA ONLY - MINISEED</a:t>
          </a:r>
          <a:endParaRPr lang="en-US" dirty="0"/>
        </a:p>
      </dgm:t>
    </dgm:pt>
    <dgm:pt modelId="{BA28AE61-CBD9-CF41-8234-5AC37C17040E}" type="parTrans" cxnId="{335FC254-A50E-8142-A040-2A028F7546B6}">
      <dgm:prSet/>
      <dgm:spPr/>
      <dgm:t>
        <a:bodyPr/>
        <a:lstStyle/>
        <a:p>
          <a:endParaRPr lang="en-US"/>
        </a:p>
      </dgm:t>
    </dgm:pt>
    <dgm:pt modelId="{4908D114-9F27-574B-AB96-1A6591F1329B}" type="sibTrans" cxnId="{335FC254-A50E-8142-A040-2A028F7546B6}">
      <dgm:prSet/>
      <dgm:spPr/>
      <dgm:t>
        <a:bodyPr/>
        <a:lstStyle/>
        <a:p>
          <a:endParaRPr lang="en-US"/>
        </a:p>
      </dgm:t>
    </dgm:pt>
    <dgm:pt modelId="{9BD464B9-960D-3149-9F53-1F88BFF23935}" type="pres">
      <dgm:prSet presAssocID="{FEA0DAD0-329C-BC4A-ABB8-56E89C325B6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D453A5-CFAA-4F4D-BC11-A8C804C7166B}" type="pres">
      <dgm:prSet presAssocID="{FEA0DAD0-329C-BC4A-ABB8-56E89C325B60}" presName="wedge1" presStyleLbl="node1" presStyleIdx="0" presStyleCnt="3"/>
      <dgm:spPr/>
      <dgm:t>
        <a:bodyPr/>
        <a:lstStyle/>
        <a:p>
          <a:endParaRPr lang="en-US"/>
        </a:p>
      </dgm:t>
    </dgm:pt>
    <dgm:pt modelId="{C1A9D73F-6348-0C4D-9B99-39F68ED25349}" type="pres">
      <dgm:prSet presAssocID="{FEA0DAD0-329C-BC4A-ABB8-56E89C325B60}" presName="dummy1a" presStyleCnt="0"/>
      <dgm:spPr/>
    </dgm:pt>
    <dgm:pt modelId="{DA7066D1-9698-D64C-AB7C-5D4FEC8C728F}" type="pres">
      <dgm:prSet presAssocID="{FEA0DAD0-329C-BC4A-ABB8-56E89C325B60}" presName="dummy1b" presStyleCnt="0"/>
      <dgm:spPr/>
    </dgm:pt>
    <dgm:pt modelId="{93EA5043-ED31-5F48-9193-424C20F4E879}" type="pres">
      <dgm:prSet presAssocID="{FEA0DAD0-329C-BC4A-ABB8-56E89C325B6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AFBBCA-6047-F242-90CC-C086168411A8}" type="pres">
      <dgm:prSet presAssocID="{FEA0DAD0-329C-BC4A-ABB8-56E89C325B60}" presName="wedge2" presStyleLbl="node1" presStyleIdx="1" presStyleCnt="3" custScaleX="102641" custScaleY="103660" custLinFactNeighborX="-1128" custLinFactNeighborY="-1127"/>
      <dgm:spPr/>
      <dgm:t>
        <a:bodyPr/>
        <a:lstStyle/>
        <a:p>
          <a:endParaRPr lang="en-US"/>
        </a:p>
      </dgm:t>
    </dgm:pt>
    <dgm:pt modelId="{EFB4652B-CEC4-4345-857D-5B6EB7EC04C6}" type="pres">
      <dgm:prSet presAssocID="{FEA0DAD0-329C-BC4A-ABB8-56E89C325B60}" presName="dummy2a" presStyleCnt="0"/>
      <dgm:spPr/>
    </dgm:pt>
    <dgm:pt modelId="{DFDB2D25-7D56-4C44-9F16-81F2DE51E1B0}" type="pres">
      <dgm:prSet presAssocID="{FEA0DAD0-329C-BC4A-ABB8-56E89C325B60}" presName="dummy2b" presStyleCnt="0"/>
      <dgm:spPr/>
    </dgm:pt>
    <dgm:pt modelId="{84D1851C-A9AE-B045-9FB6-476CA69008CE}" type="pres">
      <dgm:prSet presAssocID="{FEA0DAD0-329C-BC4A-ABB8-56E89C325B6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A2204-852C-DF45-8773-9E2C81BF4B3A}" type="pres">
      <dgm:prSet presAssocID="{FEA0DAD0-329C-BC4A-ABB8-56E89C325B60}" presName="wedge3" presStyleLbl="node1" presStyleIdx="2" presStyleCnt="3"/>
      <dgm:spPr/>
      <dgm:t>
        <a:bodyPr/>
        <a:lstStyle/>
        <a:p>
          <a:endParaRPr lang="en-US"/>
        </a:p>
      </dgm:t>
    </dgm:pt>
    <dgm:pt modelId="{06257FDA-7F53-6D4A-832C-A81A8B00F1E3}" type="pres">
      <dgm:prSet presAssocID="{FEA0DAD0-329C-BC4A-ABB8-56E89C325B60}" presName="dummy3a" presStyleCnt="0"/>
      <dgm:spPr/>
    </dgm:pt>
    <dgm:pt modelId="{BE1BCDF3-FF5A-434D-B8A6-F67155C98D9A}" type="pres">
      <dgm:prSet presAssocID="{FEA0DAD0-329C-BC4A-ABB8-56E89C325B60}" presName="dummy3b" presStyleCnt="0"/>
      <dgm:spPr/>
    </dgm:pt>
    <dgm:pt modelId="{BB5DD0F3-EFF4-534F-8058-A31F43AE3086}" type="pres">
      <dgm:prSet presAssocID="{FEA0DAD0-329C-BC4A-ABB8-56E89C325B6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68A4C-F7D3-CE43-B40A-F549EA87A33B}" type="pres">
      <dgm:prSet presAssocID="{37C8E6A4-6975-4B44-8924-BF42DB8DC627}" presName="arrowWedge1" presStyleLbl="fgSibTrans2D1" presStyleIdx="0" presStyleCnt="3"/>
      <dgm:spPr/>
      <dgm:t>
        <a:bodyPr/>
        <a:lstStyle/>
        <a:p>
          <a:endParaRPr lang="en-US"/>
        </a:p>
      </dgm:t>
    </dgm:pt>
    <dgm:pt modelId="{CF84BC5D-C4AA-CF49-A48A-D3B3FFB6E0D0}" type="pres">
      <dgm:prSet presAssocID="{C9AB2F81-BC2B-424F-952D-1FD76FDDF75A}" presName="arrowWedge2" presStyleLbl="fgSibTrans2D1" presStyleIdx="1" presStyleCnt="3"/>
      <dgm:spPr/>
    </dgm:pt>
    <dgm:pt modelId="{55E88272-C34A-A542-9F17-64849E15160D}" type="pres">
      <dgm:prSet presAssocID="{4908D114-9F27-574B-AB96-1A6591F1329B}" presName="arrowWedge3" presStyleLbl="fgSibTrans2D1" presStyleIdx="2" presStyleCnt="3"/>
      <dgm:spPr/>
    </dgm:pt>
  </dgm:ptLst>
  <dgm:cxnLst>
    <dgm:cxn modelId="{335FC254-A50E-8142-A040-2A028F7546B6}" srcId="{FEA0DAD0-329C-BC4A-ABB8-56E89C325B60}" destId="{BE652DA2-AC54-AF41-92B0-8F43326EAC13}" srcOrd="2" destOrd="0" parTransId="{BA28AE61-CBD9-CF41-8234-5AC37C17040E}" sibTransId="{4908D114-9F27-574B-AB96-1A6591F1329B}"/>
    <dgm:cxn modelId="{68AA7578-D627-7347-8635-EF00D9965A0D}" type="presOf" srcId="{BE652DA2-AC54-AF41-92B0-8F43326EAC13}" destId="{B0AA2204-852C-DF45-8773-9E2C81BF4B3A}" srcOrd="0" destOrd="0" presId="urn:microsoft.com/office/officeart/2005/8/layout/cycle8"/>
    <dgm:cxn modelId="{C94E37F1-C42D-A944-B3F9-987019F8573E}" type="presOf" srcId="{D9C1A61A-F99E-E64F-BD76-098A65E96D78}" destId="{84D1851C-A9AE-B045-9FB6-476CA69008CE}" srcOrd="1" destOrd="0" presId="urn:microsoft.com/office/officeart/2005/8/layout/cycle8"/>
    <dgm:cxn modelId="{3231B49F-19F5-C24B-A8E6-D1FA3B70AF14}" srcId="{FEA0DAD0-329C-BC4A-ABB8-56E89C325B60}" destId="{766FFE03-EC11-3A4A-80DC-3C0EABAB61B0}" srcOrd="0" destOrd="0" parTransId="{4A556CDC-24C9-524D-89FA-CBAE80ECC300}" sibTransId="{37C8E6A4-6975-4B44-8924-BF42DB8DC627}"/>
    <dgm:cxn modelId="{660A2A05-7FEB-CF49-91D7-3719B823CA77}" srcId="{FEA0DAD0-329C-BC4A-ABB8-56E89C325B60}" destId="{D9C1A61A-F99E-E64F-BD76-098A65E96D78}" srcOrd="1" destOrd="0" parTransId="{400B4D69-BE0B-0443-B91B-0E47C9643C7B}" sibTransId="{C9AB2F81-BC2B-424F-952D-1FD76FDDF75A}"/>
    <dgm:cxn modelId="{3ABCD3DA-809B-BF4C-A172-6A2698A68961}" type="presOf" srcId="{FEA0DAD0-329C-BC4A-ABB8-56E89C325B60}" destId="{9BD464B9-960D-3149-9F53-1F88BFF23935}" srcOrd="0" destOrd="0" presId="urn:microsoft.com/office/officeart/2005/8/layout/cycle8"/>
    <dgm:cxn modelId="{F959C798-11BB-B342-ACCE-53E7EC487587}" type="presOf" srcId="{766FFE03-EC11-3A4A-80DC-3C0EABAB61B0}" destId="{93EA5043-ED31-5F48-9193-424C20F4E879}" srcOrd="1" destOrd="0" presId="urn:microsoft.com/office/officeart/2005/8/layout/cycle8"/>
    <dgm:cxn modelId="{49800C36-BA08-1B43-AC80-8040D94FB218}" type="presOf" srcId="{D9C1A61A-F99E-E64F-BD76-098A65E96D78}" destId="{38AFBBCA-6047-F242-90CC-C086168411A8}" srcOrd="0" destOrd="0" presId="urn:microsoft.com/office/officeart/2005/8/layout/cycle8"/>
    <dgm:cxn modelId="{3A8C11C7-7D94-DD49-A916-05FFFA0BA6A3}" type="presOf" srcId="{766FFE03-EC11-3A4A-80DC-3C0EABAB61B0}" destId="{C5D453A5-CFAA-4F4D-BC11-A8C804C7166B}" srcOrd="0" destOrd="0" presId="urn:microsoft.com/office/officeart/2005/8/layout/cycle8"/>
    <dgm:cxn modelId="{DE5AF76C-A244-0D42-A34E-63C84DCADE70}" type="presOf" srcId="{BE652DA2-AC54-AF41-92B0-8F43326EAC13}" destId="{BB5DD0F3-EFF4-534F-8058-A31F43AE3086}" srcOrd="1" destOrd="0" presId="urn:microsoft.com/office/officeart/2005/8/layout/cycle8"/>
    <dgm:cxn modelId="{D16E9DBF-D280-5E4E-B79E-9D69D5546936}" type="presParOf" srcId="{9BD464B9-960D-3149-9F53-1F88BFF23935}" destId="{C5D453A5-CFAA-4F4D-BC11-A8C804C7166B}" srcOrd="0" destOrd="0" presId="urn:microsoft.com/office/officeart/2005/8/layout/cycle8"/>
    <dgm:cxn modelId="{DA6BE2E6-AC46-CA44-B6A2-7B730E422469}" type="presParOf" srcId="{9BD464B9-960D-3149-9F53-1F88BFF23935}" destId="{C1A9D73F-6348-0C4D-9B99-39F68ED25349}" srcOrd="1" destOrd="0" presId="urn:microsoft.com/office/officeart/2005/8/layout/cycle8"/>
    <dgm:cxn modelId="{03826A90-748F-9145-8A31-90DA342B599F}" type="presParOf" srcId="{9BD464B9-960D-3149-9F53-1F88BFF23935}" destId="{DA7066D1-9698-D64C-AB7C-5D4FEC8C728F}" srcOrd="2" destOrd="0" presId="urn:microsoft.com/office/officeart/2005/8/layout/cycle8"/>
    <dgm:cxn modelId="{90E979B1-7629-F04B-B0BD-93EA130C9808}" type="presParOf" srcId="{9BD464B9-960D-3149-9F53-1F88BFF23935}" destId="{93EA5043-ED31-5F48-9193-424C20F4E879}" srcOrd="3" destOrd="0" presId="urn:microsoft.com/office/officeart/2005/8/layout/cycle8"/>
    <dgm:cxn modelId="{A078EF6A-7650-244A-9452-227A149FE9F7}" type="presParOf" srcId="{9BD464B9-960D-3149-9F53-1F88BFF23935}" destId="{38AFBBCA-6047-F242-90CC-C086168411A8}" srcOrd="4" destOrd="0" presId="urn:microsoft.com/office/officeart/2005/8/layout/cycle8"/>
    <dgm:cxn modelId="{16C43AEB-2636-7A42-A6BA-49CA7A510719}" type="presParOf" srcId="{9BD464B9-960D-3149-9F53-1F88BFF23935}" destId="{EFB4652B-CEC4-4345-857D-5B6EB7EC04C6}" srcOrd="5" destOrd="0" presId="urn:microsoft.com/office/officeart/2005/8/layout/cycle8"/>
    <dgm:cxn modelId="{28FD1CA3-990C-FD4A-B6BD-AE26F089C2D1}" type="presParOf" srcId="{9BD464B9-960D-3149-9F53-1F88BFF23935}" destId="{DFDB2D25-7D56-4C44-9F16-81F2DE51E1B0}" srcOrd="6" destOrd="0" presId="urn:microsoft.com/office/officeart/2005/8/layout/cycle8"/>
    <dgm:cxn modelId="{4CFF7D84-B9FD-564F-998E-486C43C3539E}" type="presParOf" srcId="{9BD464B9-960D-3149-9F53-1F88BFF23935}" destId="{84D1851C-A9AE-B045-9FB6-476CA69008CE}" srcOrd="7" destOrd="0" presId="urn:microsoft.com/office/officeart/2005/8/layout/cycle8"/>
    <dgm:cxn modelId="{DEA40C8C-47F7-6543-9255-C61581A92D7B}" type="presParOf" srcId="{9BD464B9-960D-3149-9F53-1F88BFF23935}" destId="{B0AA2204-852C-DF45-8773-9E2C81BF4B3A}" srcOrd="8" destOrd="0" presId="urn:microsoft.com/office/officeart/2005/8/layout/cycle8"/>
    <dgm:cxn modelId="{DE0A6B88-018F-DE48-B31F-BD48CC924EDE}" type="presParOf" srcId="{9BD464B9-960D-3149-9F53-1F88BFF23935}" destId="{06257FDA-7F53-6D4A-832C-A81A8B00F1E3}" srcOrd="9" destOrd="0" presId="urn:microsoft.com/office/officeart/2005/8/layout/cycle8"/>
    <dgm:cxn modelId="{D2E2C4BD-0CF6-E74F-9C53-676BE01B00BE}" type="presParOf" srcId="{9BD464B9-960D-3149-9F53-1F88BFF23935}" destId="{BE1BCDF3-FF5A-434D-B8A6-F67155C98D9A}" srcOrd="10" destOrd="0" presId="urn:microsoft.com/office/officeart/2005/8/layout/cycle8"/>
    <dgm:cxn modelId="{F56B4FCD-71B1-1F48-8D4B-51BF83BFDAB2}" type="presParOf" srcId="{9BD464B9-960D-3149-9F53-1F88BFF23935}" destId="{BB5DD0F3-EFF4-534F-8058-A31F43AE3086}" srcOrd="11" destOrd="0" presId="urn:microsoft.com/office/officeart/2005/8/layout/cycle8"/>
    <dgm:cxn modelId="{52010B3B-780F-EF49-804D-B10081DE86AD}" type="presParOf" srcId="{9BD464B9-960D-3149-9F53-1F88BFF23935}" destId="{53D68A4C-F7D3-CE43-B40A-F549EA87A33B}" srcOrd="12" destOrd="0" presId="urn:microsoft.com/office/officeart/2005/8/layout/cycle8"/>
    <dgm:cxn modelId="{392CE394-9058-8544-9AF8-461F8F79E11E}" type="presParOf" srcId="{9BD464B9-960D-3149-9F53-1F88BFF23935}" destId="{CF84BC5D-C4AA-CF49-A48A-D3B3FFB6E0D0}" srcOrd="13" destOrd="0" presId="urn:microsoft.com/office/officeart/2005/8/layout/cycle8"/>
    <dgm:cxn modelId="{7CFC4FE0-D64B-FD40-BC6F-32C18008FB3A}" type="presParOf" srcId="{9BD464B9-960D-3149-9F53-1F88BFF23935}" destId="{55E88272-C34A-A542-9F17-64849E15160D}" srcOrd="14" destOrd="0" presId="urn:microsoft.com/office/officeart/2005/8/layout/cycle8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D9FBC08C-916E-084C-B07B-1C1070926605}" type="doc">
      <dgm:prSet loTypeId="urn:microsoft.com/office/officeart/2005/8/layout/process4" loCatId="process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8B37B3EF-91C2-6746-8DDA-D786A3D3D865}">
      <dgm:prSet phldrT="[Text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en-US" sz="3600" b="1" dirty="0" smtClean="0"/>
            <a:t>SEED &amp; ANTELOPE</a:t>
          </a:r>
          <a:endParaRPr lang="en-US" sz="3600" b="1" dirty="0"/>
        </a:p>
      </dgm:t>
    </dgm:pt>
    <dgm:pt modelId="{AC277C91-F0E0-2243-ADA4-E8B1260675A6}" type="par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B11BBB44-8B3D-3A42-B574-05C7260B05D3}" type="sibTrans" cxnId="{86BA4C29-3812-A441-9C2A-B83F70927FF9}">
      <dgm:prSet/>
      <dgm:spPr/>
      <dgm:t>
        <a:bodyPr/>
        <a:lstStyle/>
        <a:p>
          <a:endParaRPr lang="en-US" sz="3600" b="1"/>
        </a:p>
      </dgm:t>
    </dgm:pt>
    <dgm:pt modelId="{D5E1A643-8227-1C4A-801C-21BEE71108B2}">
      <dgm:prSet phldrT="[Text]" custT="1"/>
      <dgm:spPr/>
      <dgm:t>
        <a:bodyPr/>
        <a:lstStyle/>
        <a:p>
          <a:r>
            <a:rPr lang="en-US" sz="1200" dirty="0" smtClean="0">
              <a:latin typeface="Verdana" charset="0"/>
            </a:rPr>
            <a:t>The Standard for the Exchange of Earthquake Data handled by a database schema</a:t>
          </a:r>
        </a:p>
      </dgm:t>
    </dgm:pt>
    <dgm:pt modelId="{E04F0177-EF12-754A-88C6-BAD1B79815DF}" type="par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2408B261-243B-6E40-949F-FB334551E50C}" type="sibTrans" cxnId="{45A039A1-05C6-8047-BB39-117F50AB18A8}">
      <dgm:prSet/>
      <dgm:spPr/>
      <dgm:t>
        <a:bodyPr/>
        <a:lstStyle/>
        <a:p>
          <a:endParaRPr lang="en-US" sz="3600" b="1"/>
        </a:p>
      </dgm:t>
    </dgm:pt>
    <dgm:pt modelId="{183BAFA3-20C0-024E-86E4-15ECF1313743}" type="pres">
      <dgm:prSet presAssocID="{D9FBC08C-916E-084C-B07B-1C107092660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63D3BD6-31D6-154D-A7B5-33214ABA567E}" type="pres">
      <dgm:prSet presAssocID="{8B37B3EF-91C2-6746-8DDA-D786A3D3D865}" presName="boxAndChildren" presStyleCnt="0"/>
      <dgm:spPr/>
    </dgm:pt>
    <dgm:pt modelId="{7ECFCD8A-F42A-2C4F-B9DB-04855B756D3D}" type="pres">
      <dgm:prSet presAssocID="{8B37B3EF-91C2-6746-8DDA-D786A3D3D865}" presName="parentTextBox" presStyleLbl="node1" presStyleIdx="0" presStyleCnt="1"/>
      <dgm:spPr/>
      <dgm:t>
        <a:bodyPr/>
        <a:lstStyle/>
        <a:p>
          <a:endParaRPr lang="en-US"/>
        </a:p>
      </dgm:t>
    </dgm:pt>
    <dgm:pt modelId="{6217D1A7-9332-4D4A-B516-6ADF51B8FF7F}" type="pres">
      <dgm:prSet presAssocID="{8B37B3EF-91C2-6746-8DDA-D786A3D3D865}" presName="entireBox" presStyleLbl="node1" presStyleIdx="0" presStyleCnt="1" custLinFactNeighborY="-5895"/>
      <dgm:spPr/>
      <dgm:t>
        <a:bodyPr/>
        <a:lstStyle/>
        <a:p>
          <a:endParaRPr lang="en-US"/>
        </a:p>
      </dgm:t>
    </dgm:pt>
    <dgm:pt modelId="{ACB965C0-F769-674A-B28A-F23EAD6C6B1F}" type="pres">
      <dgm:prSet presAssocID="{8B37B3EF-91C2-6746-8DDA-D786A3D3D865}" presName="descendantBox" presStyleCnt="0"/>
      <dgm:spPr/>
    </dgm:pt>
    <dgm:pt modelId="{AA398C18-08BE-004B-ADF0-599250D70BCD}" type="pres">
      <dgm:prSet presAssocID="{D5E1A643-8227-1C4A-801C-21BEE71108B2}" presName="childTextBox" presStyleLbl="fgAccFollowNode1" presStyleIdx="0" presStyleCnt="1" custScaleX="96693" custLinFactNeighborX="135" custLinFactNeighborY="445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A039A1-05C6-8047-BB39-117F50AB18A8}" srcId="{8B37B3EF-91C2-6746-8DDA-D786A3D3D865}" destId="{D5E1A643-8227-1C4A-801C-21BEE71108B2}" srcOrd="0" destOrd="0" parTransId="{E04F0177-EF12-754A-88C6-BAD1B79815DF}" sibTransId="{2408B261-243B-6E40-949F-FB334551E50C}"/>
    <dgm:cxn modelId="{C34087C7-A299-6A43-9978-37D11A92A496}" type="presOf" srcId="{8B37B3EF-91C2-6746-8DDA-D786A3D3D865}" destId="{7ECFCD8A-F42A-2C4F-B9DB-04855B756D3D}" srcOrd="0" destOrd="0" presId="urn:microsoft.com/office/officeart/2005/8/layout/process4"/>
    <dgm:cxn modelId="{AB414CD3-7AC5-C54B-879E-6F2D6B83F8AB}" type="presOf" srcId="{D5E1A643-8227-1C4A-801C-21BEE71108B2}" destId="{AA398C18-08BE-004B-ADF0-599250D70BCD}" srcOrd="0" destOrd="0" presId="urn:microsoft.com/office/officeart/2005/8/layout/process4"/>
    <dgm:cxn modelId="{86BA4C29-3812-A441-9C2A-B83F70927FF9}" srcId="{D9FBC08C-916E-084C-B07B-1C1070926605}" destId="{8B37B3EF-91C2-6746-8DDA-D786A3D3D865}" srcOrd="0" destOrd="0" parTransId="{AC277C91-F0E0-2243-ADA4-E8B1260675A6}" sibTransId="{B11BBB44-8B3D-3A42-B574-05C7260B05D3}"/>
    <dgm:cxn modelId="{EF40D99F-62D9-0F41-A61B-8A4E11688C92}" type="presOf" srcId="{8B37B3EF-91C2-6746-8DDA-D786A3D3D865}" destId="{6217D1A7-9332-4D4A-B516-6ADF51B8FF7F}" srcOrd="1" destOrd="0" presId="urn:microsoft.com/office/officeart/2005/8/layout/process4"/>
    <dgm:cxn modelId="{6FB3E4F9-F4B8-994B-B114-1628B3482C08}" type="presOf" srcId="{D9FBC08C-916E-084C-B07B-1C1070926605}" destId="{183BAFA3-20C0-024E-86E4-15ECF1313743}" srcOrd="0" destOrd="0" presId="urn:microsoft.com/office/officeart/2005/8/layout/process4"/>
    <dgm:cxn modelId="{2B9A8AF6-F6B7-7A41-8F92-9D818DDBEEDD}" type="presParOf" srcId="{183BAFA3-20C0-024E-86E4-15ECF1313743}" destId="{763D3BD6-31D6-154D-A7B5-33214ABA567E}" srcOrd="0" destOrd="0" presId="urn:microsoft.com/office/officeart/2005/8/layout/process4"/>
    <dgm:cxn modelId="{2504BA52-3E27-C04E-930F-4D91F873575D}" type="presParOf" srcId="{763D3BD6-31D6-154D-A7B5-33214ABA567E}" destId="{7ECFCD8A-F42A-2C4F-B9DB-04855B756D3D}" srcOrd="0" destOrd="0" presId="urn:microsoft.com/office/officeart/2005/8/layout/process4"/>
    <dgm:cxn modelId="{ACE2D511-2E80-D44B-A3F2-5B10E0C26DC6}" type="presParOf" srcId="{763D3BD6-31D6-154D-A7B5-33214ABA567E}" destId="{6217D1A7-9332-4D4A-B516-6ADF51B8FF7F}" srcOrd="1" destOrd="0" presId="urn:microsoft.com/office/officeart/2005/8/layout/process4"/>
    <dgm:cxn modelId="{B535DF20-B80C-434C-9461-650156EF41F6}" type="presParOf" srcId="{763D3BD6-31D6-154D-A7B5-33214ABA567E}" destId="{ACB965C0-F769-674A-B28A-F23EAD6C6B1F}" srcOrd="2" destOrd="0" presId="urn:microsoft.com/office/officeart/2005/8/layout/process4"/>
    <dgm:cxn modelId="{CFF92AAC-85AA-FE42-8B18-B5246A35AEB8}" type="presParOf" srcId="{ACB965C0-F769-674A-B28A-F23EAD6C6B1F}" destId="{AA398C18-08BE-004B-ADF0-599250D70BCD}" srcOrd="0" destOrd="0" presId="urn:microsoft.com/office/officeart/2005/8/layout/process4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FEA0DAD0-329C-BC4A-ABB8-56E89C325B60}" type="doc">
      <dgm:prSet loTypeId="urn:microsoft.com/office/officeart/2005/8/layout/cycle8" loCatId="cycle" qsTypeId="urn:microsoft.com/office/officeart/2005/8/quickstyle/3D2" qsCatId="3D" csTypeId="urn:microsoft.com/office/officeart/2005/8/colors/accent5_4" csCatId="accent5" phldr="1"/>
      <dgm:spPr/>
      <dgm:t>
        <a:bodyPr/>
        <a:lstStyle/>
        <a:p>
          <a:endParaRPr lang="en-US"/>
        </a:p>
      </dgm:t>
    </dgm:pt>
    <dgm:pt modelId="{766FFE03-EC11-3A4A-80DC-3C0EABAB61B0}">
      <dgm:prSet phldrT="[Text]"/>
      <dgm:spPr>
        <a:gradFill flip="none" rotWithShape="1">
          <a:gsLst>
            <a:gs pos="74000">
              <a:srgbClr val="FF6600">
                <a:alpha val="65000"/>
              </a:srgbClr>
            </a:gs>
            <a:gs pos="100000">
              <a:srgbClr val="FFFFFF">
                <a:alpha val="65000"/>
              </a:srgbClr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en-US" dirty="0" smtClean="0"/>
            <a:t>METADATA or</a:t>
          </a:r>
        </a:p>
        <a:p>
          <a:r>
            <a:rPr lang="en-US" dirty="0" smtClean="0"/>
            <a:t>DATALESS</a:t>
          </a:r>
        </a:p>
        <a:p>
          <a:r>
            <a:rPr lang="en-US" dirty="0" err="1" smtClean="0"/>
            <a:t>Dbbuild</a:t>
          </a:r>
          <a:endParaRPr lang="en-US" dirty="0" smtClean="0"/>
        </a:p>
        <a:p>
          <a:r>
            <a:rPr lang="en-US" dirty="0" smtClean="0"/>
            <a:t>seed2db</a:t>
          </a:r>
          <a:endParaRPr lang="en-US" dirty="0"/>
        </a:p>
      </dgm:t>
    </dgm:pt>
    <dgm:pt modelId="{4A556CDC-24C9-524D-89FA-CBAE80ECC300}" type="parTrans" cxnId="{3231B49F-19F5-C24B-A8E6-D1FA3B70AF14}">
      <dgm:prSet/>
      <dgm:spPr/>
      <dgm:t>
        <a:bodyPr/>
        <a:lstStyle/>
        <a:p>
          <a:endParaRPr lang="en-US"/>
        </a:p>
      </dgm:t>
    </dgm:pt>
    <dgm:pt modelId="{37C8E6A4-6975-4B44-8924-BF42DB8DC627}" type="sibTrans" cxnId="{3231B49F-19F5-C24B-A8E6-D1FA3B70AF14}">
      <dgm:prSet/>
      <dgm:spPr/>
      <dgm:t>
        <a:bodyPr/>
        <a:lstStyle/>
        <a:p>
          <a:endParaRPr lang="en-US"/>
        </a:p>
      </dgm:t>
    </dgm:pt>
    <dgm:pt modelId="{D9C1A61A-F99E-E64F-BD76-098A65E96D78}">
      <dgm:prSet phldrT="[Text]"/>
      <dgm:spPr>
        <a:gradFill flip="none" rotWithShape="1">
          <a:gsLst>
            <a:gs pos="75000">
              <a:schemeClr val="accent6">
                <a:lumMod val="40000"/>
                <a:lumOff val="60000"/>
              </a:schemeClr>
            </a:gs>
            <a:gs pos="100000">
              <a:srgbClr val="FFFFFF"/>
            </a:gs>
          </a:gsLst>
          <a:lin ang="0" scaled="1"/>
          <a:tileRect/>
        </a:gradFill>
      </dgm:spPr>
      <dgm:t>
        <a:bodyPr/>
        <a:lstStyle/>
        <a:p>
          <a:r>
            <a:rPr lang="en-US" dirty="0" smtClean="0"/>
            <a:t>TIME SPAN CONTROL HEADERS</a:t>
          </a:r>
        </a:p>
        <a:p>
          <a:r>
            <a:rPr lang="en-US" dirty="0" smtClean="0">
              <a:hlinkClick xmlns:r="http://schemas.openxmlformats.org/officeDocument/2006/relationships" r:id="rId1"/>
            </a:rPr>
            <a:t>POD</a:t>
          </a:r>
          <a:endParaRPr lang="en-US" dirty="0" smtClean="0"/>
        </a:p>
        <a:p>
          <a:endParaRPr lang="en-US" dirty="0"/>
        </a:p>
      </dgm:t>
    </dgm:pt>
    <dgm:pt modelId="{400B4D69-BE0B-0443-B91B-0E47C9643C7B}" type="parTrans" cxnId="{660A2A05-7FEB-CF49-91D7-3719B823CA77}">
      <dgm:prSet/>
      <dgm:spPr/>
      <dgm:t>
        <a:bodyPr/>
        <a:lstStyle/>
        <a:p>
          <a:endParaRPr lang="en-US"/>
        </a:p>
      </dgm:t>
    </dgm:pt>
    <dgm:pt modelId="{C9AB2F81-BC2B-424F-952D-1FD76FDDF75A}" type="sibTrans" cxnId="{660A2A05-7FEB-CF49-91D7-3719B823CA77}">
      <dgm:prSet/>
      <dgm:spPr/>
      <dgm:t>
        <a:bodyPr/>
        <a:lstStyle/>
        <a:p>
          <a:endParaRPr lang="en-US"/>
        </a:p>
      </dgm:t>
    </dgm:pt>
    <dgm:pt modelId="{BE652DA2-AC54-AF41-92B0-8F43326EAC13}">
      <dgm:prSet phldrT="[Text]"/>
      <dgm:spPr>
        <a:gradFill flip="none" rotWithShape="1">
          <a:gsLst>
            <a:gs pos="67000">
              <a:schemeClr val="accent2">
                <a:lumMod val="75000"/>
              </a:schemeClr>
            </a:gs>
            <a:gs pos="100000">
              <a:srgbClr val="FFFFFF"/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r>
            <a:rPr lang="en-US" dirty="0" smtClean="0"/>
            <a:t>DATA ONLY</a:t>
          </a:r>
        </a:p>
        <a:p>
          <a:r>
            <a:rPr lang="en-US" dirty="0" smtClean="0"/>
            <a:t>miniseed2db</a:t>
          </a:r>
        </a:p>
        <a:p>
          <a:r>
            <a:rPr lang="en-US" dirty="0" smtClean="0"/>
            <a:t>Miniseed2days </a:t>
          </a:r>
        </a:p>
        <a:p>
          <a:endParaRPr lang="en-US" dirty="0"/>
        </a:p>
      </dgm:t>
    </dgm:pt>
    <dgm:pt modelId="{BA28AE61-CBD9-CF41-8234-5AC37C17040E}" type="parTrans" cxnId="{335FC254-A50E-8142-A040-2A028F7546B6}">
      <dgm:prSet/>
      <dgm:spPr/>
      <dgm:t>
        <a:bodyPr/>
        <a:lstStyle/>
        <a:p>
          <a:endParaRPr lang="en-US"/>
        </a:p>
      </dgm:t>
    </dgm:pt>
    <dgm:pt modelId="{4908D114-9F27-574B-AB96-1A6591F1329B}" type="sibTrans" cxnId="{335FC254-A50E-8142-A040-2A028F7546B6}">
      <dgm:prSet/>
      <dgm:spPr/>
      <dgm:t>
        <a:bodyPr/>
        <a:lstStyle/>
        <a:p>
          <a:endParaRPr lang="en-US"/>
        </a:p>
      </dgm:t>
    </dgm:pt>
    <dgm:pt modelId="{9BD464B9-960D-3149-9F53-1F88BFF23935}" type="pres">
      <dgm:prSet presAssocID="{FEA0DAD0-329C-BC4A-ABB8-56E89C325B6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C5D453A5-CFAA-4F4D-BC11-A8C804C7166B}" type="pres">
      <dgm:prSet presAssocID="{FEA0DAD0-329C-BC4A-ABB8-56E89C325B60}" presName="wedge1" presStyleLbl="node1" presStyleIdx="0" presStyleCnt="3"/>
      <dgm:spPr/>
      <dgm:t>
        <a:bodyPr/>
        <a:lstStyle/>
        <a:p>
          <a:endParaRPr lang="en-US"/>
        </a:p>
      </dgm:t>
    </dgm:pt>
    <dgm:pt modelId="{C1A9D73F-6348-0C4D-9B99-39F68ED25349}" type="pres">
      <dgm:prSet presAssocID="{FEA0DAD0-329C-BC4A-ABB8-56E89C325B60}" presName="dummy1a" presStyleCnt="0"/>
      <dgm:spPr/>
      <dgm:t>
        <a:bodyPr/>
        <a:lstStyle/>
        <a:p>
          <a:endParaRPr lang="en-US"/>
        </a:p>
      </dgm:t>
    </dgm:pt>
    <dgm:pt modelId="{DA7066D1-9698-D64C-AB7C-5D4FEC8C728F}" type="pres">
      <dgm:prSet presAssocID="{FEA0DAD0-329C-BC4A-ABB8-56E89C325B60}" presName="dummy1b" presStyleCnt="0"/>
      <dgm:spPr/>
      <dgm:t>
        <a:bodyPr/>
        <a:lstStyle/>
        <a:p>
          <a:endParaRPr lang="en-US"/>
        </a:p>
      </dgm:t>
    </dgm:pt>
    <dgm:pt modelId="{93EA5043-ED31-5F48-9193-424C20F4E879}" type="pres">
      <dgm:prSet presAssocID="{FEA0DAD0-329C-BC4A-ABB8-56E89C325B60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AFBBCA-6047-F242-90CC-C086168411A8}" type="pres">
      <dgm:prSet presAssocID="{FEA0DAD0-329C-BC4A-ABB8-56E89C325B60}" presName="wedge2" presStyleLbl="node1" presStyleIdx="1" presStyleCnt="3" custScaleX="102641" custScaleY="103660" custLinFactNeighborX="-1128" custLinFactNeighborY="-1127"/>
      <dgm:spPr/>
      <dgm:t>
        <a:bodyPr/>
        <a:lstStyle/>
        <a:p>
          <a:endParaRPr lang="en-US"/>
        </a:p>
      </dgm:t>
    </dgm:pt>
    <dgm:pt modelId="{EFB4652B-CEC4-4345-857D-5B6EB7EC04C6}" type="pres">
      <dgm:prSet presAssocID="{FEA0DAD0-329C-BC4A-ABB8-56E89C325B60}" presName="dummy2a" presStyleCnt="0"/>
      <dgm:spPr/>
      <dgm:t>
        <a:bodyPr/>
        <a:lstStyle/>
        <a:p>
          <a:endParaRPr lang="en-US"/>
        </a:p>
      </dgm:t>
    </dgm:pt>
    <dgm:pt modelId="{DFDB2D25-7D56-4C44-9F16-81F2DE51E1B0}" type="pres">
      <dgm:prSet presAssocID="{FEA0DAD0-329C-BC4A-ABB8-56E89C325B60}" presName="dummy2b" presStyleCnt="0"/>
      <dgm:spPr/>
      <dgm:t>
        <a:bodyPr/>
        <a:lstStyle/>
        <a:p>
          <a:endParaRPr lang="en-US"/>
        </a:p>
      </dgm:t>
    </dgm:pt>
    <dgm:pt modelId="{84D1851C-A9AE-B045-9FB6-476CA69008CE}" type="pres">
      <dgm:prSet presAssocID="{FEA0DAD0-329C-BC4A-ABB8-56E89C325B60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AA2204-852C-DF45-8773-9E2C81BF4B3A}" type="pres">
      <dgm:prSet presAssocID="{FEA0DAD0-329C-BC4A-ABB8-56E89C325B60}" presName="wedge3" presStyleLbl="node1" presStyleIdx="2" presStyleCnt="3"/>
      <dgm:spPr/>
      <dgm:t>
        <a:bodyPr/>
        <a:lstStyle/>
        <a:p>
          <a:endParaRPr lang="en-US"/>
        </a:p>
      </dgm:t>
    </dgm:pt>
    <dgm:pt modelId="{06257FDA-7F53-6D4A-832C-A81A8B00F1E3}" type="pres">
      <dgm:prSet presAssocID="{FEA0DAD0-329C-BC4A-ABB8-56E89C325B60}" presName="dummy3a" presStyleCnt="0"/>
      <dgm:spPr/>
      <dgm:t>
        <a:bodyPr/>
        <a:lstStyle/>
        <a:p>
          <a:endParaRPr lang="en-US"/>
        </a:p>
      </dgm:t>
    </dgm:pt>
    <dgm:pt modelId="{BE1BCDF3-FF5A-434D-B8A6-F67155C98D9A}" type="pres">
      <dgm:prSet presAssocID="{FEA0DAD0-329C-BC4A-ABB8-56E89C325B60}" presName="dummy3b" presStyleCnt="0"/>
      <dgm:spPr/>
      <dgm:t>
        <a:bodyPr/>
        <a:lstStyle/>
        <a:p>
          <a:endParaRPr lang="en-US"/>
        </a:p>
      </dgm:t>
    </dgm:pt>
    <dgm:pt modelId="{BB5DD0F3-EFF4-534F-8058-A31F43AE3086}" type="pres">
      <dgm:prSet presAssocID="{FEA0DAD0-329C-BC4A-ABB8-56E89C325B60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D68A4C-F7D3-CE43-B40A-F549EA87A33B}" type="pres">
      <dgm:prSet presAssocID="{37C8E6A4-6975-4B44-8924-BF42DB8DC627}" presName="arrowWedge1" presStyleLbl="fgSibTrans2D1" presStyleIdx="0" presStyleCnt="3"/>
      <dgm:spPr>
        <a:gradFill flip="none" rotWithShape="1">
          <a:gsLst>
            <a:gs pos="0">
              <a:srgbClr val="FF6600"/>
            </a:gs>
            <a:gs pos="100000">
              <a:srgbClr val="FFFFFF"/>
            </a:gs>
          </a:gsLst>
          <a:path path="circle">
            <a:fillToRect l="100000" t="100000"/>
          </a:path>
          <a:tileRect r="-100000" b="-100000"/>
        </a:gradFill>
      </dgm:spPr>
      <dgm:t>
        <a:bodyPr/>
        <a:lstStyle/>
        <a:p>
          <a:endParaRPr lang="en-US"/>
        </a:p>
      </dgm:t>
    </dgm:pt>
    <dgm:pt modelId="{CF84BC5D-C4AA-CF49-A48A-D3B3FFB6E0D0}" type="pres">
      <dgm:prSet presAssocID="{C9AB2F81-BC2B-424F-952D-1FD76FDDF75A}" presName="arrowWedge2" presStyleLbl="fgSibTrans2D1" presStyleIdx="1" presStyleCnt="3"/>
      <dgm:spPr>
        <a:gradFill flip="none" rotWithShape="1">
          <a:gsLst>
            <a:gs pos="59000">
              <a:schemeClr val="accent6">
                <a:lumMod val="60000"/>
                <a:lumOff val="40000"/>
              </a:schemeClr>
            </a:gs>
            <a:gs pos="100000">
              <a:srgbClr val="FFFFFF"/>
            </a:gs>
          </a:gsLst>
          <a:lin ang="0" scaled="1"/>
          <a:tileRect/>
        </a:gradFill>
      </dgm:spPr>
      <dgm:t>
        <a:bodyPr/>
        <a:lstStyle/>
        <a:p>
          <a:endParaRPr lang="en-US"/>
        </a:p>
      </dgm:t>
    </dgm:pt>
    <dgm:pt modelId="{55E88272-C34A-A542-9F17-64849E15160D}" type="pres">
      <dgm:prSet presAssocID="{4908D114-9F27-574B-AB96-1A6591F1329B}" presName="arrowWedge3" presStyleLbl="fgSibTrans2D1" presStyleIdx="2" presStyleCnt="3"/>
      <dgm:spPr>
        <a:gradFill flip="none" rotWithShape="1">
          <a:gsLst>
            <a:gs pos="0">
              <a:schemeClr val="accent2">
                <a:lumMod val="75000"/>
              </a:schemeClr>
            </a:gs>
            <a:gs pos="100000">
              <a:srgbClr val="FFFFFF"/>
            </a:gs>
          </a:gsLst>
          <a:lin ang="0" scaled="1"/>
          <a:tileRect/>
        </a:gradFill>
      </dgm:spPr>
      <dgm:t>
        <a:bodyPr/>
        <a:lstStyle/>
        <a:p>
          <a:endParaRPr lang="en-US"/>
        </a:p>
      </dgm:t>
    </dgm:pt>
  </dgm:ptLst>
  <dgm:cxnLst>
    <dgm:cxn modelId="{C8F2EFBA-DF4A-294B-83A3-55D8E591DC79}" type="presOf" srcId="{FEA0DAD0-329C-BC4A-ABB8-56E89C325B60}" destId="{9BD464B9-960D-3149-9F53-1F88BFF23935}" srcOrd="0" destOrd="0" presId="urn:microsoft.com/office/officeart/2005/8/layout/cycle8"/>
    <dgm:cxn modelId="{800B880A-2DB3-5144-8995-52EA6871433A}" type="presOf" srcId="{D9C1A61A-F99E-E64F-BD76-098A65E96D78}" destId="{84D1851C-A9AE-B045-9FB6-476CA69008CE}" srcOrd="1" destOrd="0" presId="urn:microsoft.com/office/officeart/2005/8/layout/cycle8"/>
    <dgm:cxn modelId="{C18718F1-F358-EC42-B10F-C09BD660648C}" type="presOf" srcId="{BE652DA2-AC54-AF41-92B0-8F43326EAC13}" destId="{B0AA2204-852C-DF45-8773-9E2C81BF4B3A}" srcOrd="0" destOrd="0" presId="urn:microsoft.com/office/officeart/2005/8/layout/cycle8"/>
    <dgm:cxn modelId="{660A2A05-7FEB-CF49-91D7-3719B823CA77}" srcId="{FEA0DAD0-329C-BC4A-ABB8-56E89C325B60}" destId="{D9C1A61A-F99E-E64F-BD76-098A65E96D78}" srcOrd="1" destOrd="0" parTransId="{400B4D69-BE0B-0443-B91B-0E47C9643C7B}" sibTransId="{C9AB2F81-BC2B-424F-952D-1FD76FDDF75A}"/>
    <dgm:cxn modelId="{87EB1824-70EB-A945-9526-279780C19426}" type="presOf" srcId="{766FFE03-EC11-3A4A-80DC-3C0EABAB61B0}" destId="{93EA5043-ED31-5F48-9193-424C20F4E879}" srcOrd="1" destOrd="0" presId="urn:microsoft.com/office/officeart/2005/8/layout/cycle8"/>
    <dgm:cxn modelId="{26C82FBF-427E-694D-9928-C8DBD157D925}" type="presOf" srcId="{D9C1A61A-F99E-E64F-BD76-098A65E96D78}" destId="{38AFBBCA-6047-F242-90CC-C086168411A8}" srcOrd="0" destOrd="0" presId="urn:microsoft.com/office/officeart/2005/8/layout/cycle8"/>
    <dgm:cxn modelId="{3231B49F-19F5-C24B-A8E6-D1FA3B70AF14}" srcId="{FEA0DAD0-329C-BC4A-ABB8-56E89C325B60}" destId="{766FFE03-EC11-3A4A-80DC-3C0EABAB61B0}" srcOrd="0" destOrd="0" parTransId="{4A556CDC-24C9-524D-89FA-CBAE80ECC300}" sibTransId="{37C8E6A4-6975-4B44-8924-BF42DB8DC627}"/>
    <dgm:cxn modelId="{148C6315-59F4-1141-9F03-B8DB51DF0706}" type="presOf" srcId="{BE652DA2-AC54-AF41-92B0-8F43326EAC13}" destId="{BB5DD0F3-EFF4-534F-8058-A31F43AE3086}" srcOrd="1" destOrd="0" presId="urn:microsoft.com/office/officeart/2005/8/layout/cycle8"/>
    <dgm:cxn modelId="{335FC254-A50E-8142-A040-2A028F7546B6}" srcId="{FEA0DAD0-329C-BC4A-ABB8-56E89C325B60}" destId="{BE652DA2-AC54-AF41-92B0-8F43326EAC13}" srcOrd="2" destOrd="0" parTransId="{BA28AE61-CBD9-CF41-8234-5AC37C17040E}" sibTransId="{4908D114-9F27-574B-AB96-1A6591F1329B}"/>
    <dgm:cxn modelId="{A62A184E-D9C0-834D-A5C5-7D6F9B633F99}" type="presOf" srcId="{766FFE03-EC11-3A4A-80DC-3C0EABAB61B0}" destId="{C5D453A5-CFAA-4F4D-BC11-A8C804C7166B}" srcOrd="0" destOrd="0" presId="urn:microsoft.com/office/officeart/2005/8/layout/cycle8"/>
    <dgm:cxn modelId="{CF959FB7-EC2D-1A41-A724-9F5F37A176DE}" type="presParOf" srcId="{9BD464B9-960D-3149-9F53-1F88BFF23935}" destId="{C5D453A5-CFAA-4F4D-BC11-A8C804C7166B}" srcOrd="0" destOrd="0" presId="urn:microsoft.com/office/officeart/2005/8/layout/cycle8"/>
    <dgm:cxn modelId="{50590D90-68D6-C44E-AADF-938344A97EB4}" type="presParOf" srcId="{9BD464B9-960D-3149-9F53-1F88BFF23935}" destId="{C1A9D73F-6348-0C4D-9B99-39F68ED25349}" srcOrd="1" destOrd="0" presId="urn:microsoft.com/office/officeart/2005/8/layout/cycle8"/>
    <dgm:cxn modelId="{543D90EA-4088-A348-9E29-5BF4170248E6}" type="presParOf" srcId="{9BD464B9-960D-3149-9F53-1F88BFF23935}" destId="{DA7066D1-9698-D64C-AB7C-5D4FEC8C728F}" srcOrd="2" destOrd="0" presId="urn:microsoft.com/office/officeart/2005/8/layout/cycle8"/>
    <dgm:cxn modelId="{B908CF7A-7AB2-D740-B66A-BE0B4FC863D5}" type="presParOf" srcId="{9BD464B9-960D-3149-9F53-1F88BFF23935}" destId="{93EA5043-ED31-5F48-9193-424C20F4E879}" srcOrd="3" destOrd="0" presId="urn:microsoft.com/office/officeart/2005/8/layout/cycle8"/>
    <dgm:cxn modelId="{6EC5A77B-918D-ED43-8153-26AF031EE2DE}" type="presParOf" srcId="{9BD464B9-960D-3149-9F53-1F88BFF23935}" destId="{38AFBBCA-6047-F242-90CC-C086168411A8}" srcOrd="4" destOrd="0" presId="urn:microsoft.com/office/officeart/2005/8/layout/cycle8"/>
    <dgm:cxn modelId="{E253104E-C67F-6649-9BF6-E8A205DDCA4B}" type="presParOf" srcId="{9BD464B9-960D-3149-9F53-1F88BFF23935}" destId="{EFB4652B-CEC4-4345-857D-5B6EB7EC04C6}" srcOrd="5" destOrd="0" presId="urn:microsoft.com/office/officeart/2005/8/layout/cycle8"/>
    <dgm:cxn modelId="{11885AE2-6EC7-3B48-8617-0A365804DE46}" type="presParOf" srcId="{9BD464B9-960D-3149-9F53-1F88BFF23935}" destId="{DFDB2D25-7D56-4C44-9F16-81F2DE51E1B0}" srcOrd="6" destOrd="0" presId="urn:microsoft.com/office/officeart/2005/8/layout/cycle8"/>
    <dgm:cxn modelId="{D5A25265-456C-FB49-B253-741F72291EF4}" type="presParOf" srcId="{9BD464B9-960D-3149-9F53-1F88BFF23935}" destId="{84D1851C-A9AE-B045-9FB6-476CA69008CE}" srcOrd="7" destOrd="0" presId="urn:microsoft.com/office/officeart/2005/8/layout/cycle8"/>
    <dgm:cxn modelId="{298FF347-22C1-CB49-9201-8A046D911CC1}" type="presParOf" srcId="{9BD464B9-960D-3149-9F53-1F88BFF23935}" destId="{B0AA2204-852C-DF45-8773-9E2C81BF4B3A}" srcOrd="8" destOrd="0" presId="urn:microsoft.com/office/officeart/2005/8/layout/cycle8"/>
    <dgm:cxn modelId="{DEFB8570-66C3-3145-84F2-0F7B4D5E710C}" type="presParOf" srcId="{9BD464B9-960D-3149-9F53-1F88BFF23935}" destId="{06257FDA-7F53-6D4A-832C-A81A8B00F1E3}" srcOrd="9" destOrd="0" presId="urn:microsoft.com/office/officeart/2005/8/layout/cycle8"/>
    <dgm:cxn modelId="{6C1A5C37-B9B1-684B-89A8-DEF743E98E33}" type="presParOf" srcId="{9BD464B9-960D-3149-9F53-1F88BFF23935}" destId="{BE1BCDF3-FF5A-434D-B8A6-F67155C98D9A}" srcOrd="10" destOrd="0" presId="urn:microsoft.com/office/officeart/2005/8/layout/cycle8"/>
    <dgm:cxn modelId="{78B92715-F2FB-7C46-AECF-1FB654CB070B}" type="presParOf" srcId="{9BD464B9-960D-3149-9F53-1F88BFF23935}" destId="{BB5DD0F3-EFF4-534F-8058-A31F43AE3086}" srcOrd="11" destOrd="0" presId="urn:microsoft.com/office/officeart/2005/8/layout/cycle8"/>
    <dgm:cxn modelId="{2D7C04D4-DC2B-EE4E-880D-9F9BEA247D9A}" type="presParOf" srcId="{9BD464B9-960D-3149-9F53-1F88BFF23935}" destId="{53D68A4C-F7D3-CE43-B40A-F549EA87A33B}" srcOrd="12" destOrd="0" presId="urn:microsoft.com/office/officeart/2005/8/layout/cycle8"/>
    <dgm:cxn modelId="{B9B3DE88-5967-AB4C-859D-5C98B8F154B2}" type="presParOf" srcId="{9BD464B9-960D-3149-9F53-1F88BFF23935}" destId="{CF84BC5D-C4AA-CF49-A48A-D3B3FFB6E0D0}" srcOrd="13" destOrd="0" presId="urn:microsoft.com/office/officeart/2005/8/layout/cycle8"/>
    <dgm:cxn modelId="{4247BA17-16B9-3F40-8AA9-7EB8F06455F5}" type="presParOf" srcId="{9BD464B9-960D-3149-9F53-1F88BFF23935}" destId="{55E88272-C34A-A542-9F17-64849E15160D}" srcOrd="14" destOrd="0" presId="urn:microsoft.com/office/officeart/2005/8/layout/cycle8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2502945"/>
            <a:ext cx="1466879" cy="1676400"/>
            <a:chOff x="1230573" y="1890215"/>
            <a:chExt cx="1444388" cy="1650696"/>
          </a:xfrm>
        </p:grpSpPr>
        <p:sp>
          <p:nvSpPr>
            <p:cNvPr id="9" name="Oval 8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0" name="Oval 9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Oval 10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Oval 11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8956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A2214FBC-E3B0-4EAB-95AF-6C63DF6D88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Round Same Side Corner Rectangle 12"/>
          <p:cNvSpPr/>
          <p:nvPr/>
        </p:nvSpPr>
        <p:spPr>
          <a:xfrm rot="5400000" flipH="1">
            <a:off x="4572000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1680881"/>
            <a:ext cx="3273552" cy="1640541"/>
          </a:xfrm>
        </p:spPr>
        <p:txBody>
          <a:bodyPr vert="horz" lIns="91440" tIns="0" rIns="91440" bIns="0" rtlCol="0" anchor="b" anchorCtr="0">
            <a:noAutofit/>
          </a:bodyPr>
          <a:lstStyle>
            <a:lvl1pPr algn="ct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3384176"/>
            <a:ext cx="3273552" cy="530352"/>
          </a:xfrm>
        </p:spPr>
        <p:txBody>
          <a:bodyPr vert="horz" lIns="91440" tIns="0" rIns="91440" bIns="0" rtlCol="0">
            <a:normAutofit/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429001" y="450850"/>
            <a:ext cx="4922184" cy="461168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6758" y="5069541"/>
            <a:ext cx="4924425" cy="662519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6759" y="5732060"/>
            <a:ext cx="4924425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, Al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1609725"/>
            <a:ext cx="5343525" cy="2281238"/>
          </a:xfrm>
          <a:prstGeom prst="roundRect">
            <a:avLst>
              <a:gd name="adj" fmla="val 3826"/>
            </a:avLst>
          </a:prstGeom>
          <a:noFill/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3904812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4586704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6" y="443552"/>
            <a:ext cx="5343525" cy="2281238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2015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lIns="91440" tIns="45720" rIns="91440" bIns="45720" rtlCol="0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 algn="l" defTabSz="914400" rtl="0" eaLnBrk="1" latinLnBrk="0" hangingPunct="1">
              <a:spcBef>
                <a:spcPts val="180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8318" y="5055855"/>
            <a:ext cx="5416313" cy="681892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948319" y="5737747"/>
            <a:ext cx="5416313" cy="627797"/>
          </a:xfrm>
        </p:spPr>
        <p:txBody>
          <a:bodyPr/>
          <a:lstStyle>
            <a:lvl1pPr marL="0" indent="0">
              <a:spcBef>
                <a:spcPct val="0"/>
              </a:spcBef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Picture Placeholder 11"/>
          <p:cNvSpPr>
            <a:spLocks noGrp="1"/>
          </p:cNvSpPr>
          <p:nvPr>
            <p:ph type="pic" sz="quarter" idx="14"/>
          </p:nvPr>
        </p:nvSpPr>
        <p:spPr>
          <a:xfrm flipH="1" flipV="1">
            <a:off x="3021106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4" name="Picture Placeholder 11"/>
          <p:cNvSpPr>
            <a:spLocks noGrp="1"/>
          </p:cNvSpPr>
          <p:nvPr>
            <p:ph type="pic" sz="quarter" idx="15"/>
          </p:nvPr>
        </p:nvSpPr>
        <p:spPr>
          <a:xfrm flipV="1">
            <a:off x="5723362" y="2756848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0" name="Picture Placeholder 11"/>
          <p:cNvSpPr>
            <a:spLocks noGrp="1"/>
          </p:cNvSpPr>
          <p:nvPr>
            <p:ph type="pic" sz="quarter" idx="16"/>
          </p:nvPr>
        </p:nvSpPr>
        <p:spPr>
          <a:xfrm flipH="1">
            <a:off x="3021106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7"/>
          </p:nvPr>
        </p:nvSpPr>
        <p:spPr>
          <a:xfrm>
            <a:off x="5723362" y="437202"/>
            <a:ext cx="2642616" cy="2281238"/>
          </a:xfrm>
          <a:prstGeom prst="round1Rect">
            <a:avLst>
              <a:gd name="adj" fmla="val 9488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vert="horz"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, 2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1998756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3442648"/>
            <a:ext cx="2743200" cy="2968389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5"/>
          </p:nvPr>
        </p:nvSpPr>
        <p:spPr>
          <a:xfrm>
            <a:off x="5840505" y="4108759"/>
            <a:ext cx="2524126" cy="1998756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6"/>
          </p:nvPr>
        </p:nvSpPr>
        <p:spPr>
          <a:xfrm>
            <a:off x="5840505" y="34426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Pictures, 3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40505" y="1112198"/>
            <a:ext cx="2524126" cy="989959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3"/>
          </p:nvPr>
        </p:nvSpPr>
        <p:spPr>
          <a:xfrm>
            <a:off x="3021107" y="443551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5" name="Picture Placeholder 11"/>
          <p:cNvSpPr>
            <a:spLocks noGrp="1"/>
          </p:cNvSpPr>
          <p:nvPr>
            <p:ph type="pic" sz="quarter" idx="14"/>
          </p:nvPr>
        </p:nvSpPr>
        <p:spPr>
          <a:xfrm flipV="1">
            <a:off x="3021107" y="4462815"/>
            <a:ext cx="2743200" cy="1956816"/>
          </a:xfrm>
          <a:prstGeom prst="round2SameRect">
            <a:avLst>
              <a:gd name="adj1" fmla="val 5300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</p:spPr>
        <p:txBody>
          <a:bodyPr anchor="b" anchorCtr="1">
            <a:normAutofit/>
            <a:scene3d>
              <a:camera prst="orthographicFront">
                <a:rot lat="0" lon="0" rev="10800000"/>
              </a:camera>
              <a:lightRig rig="threePt" dir="t"/>
            </a:scene3d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840505" y="443551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3021107" y="2452048"/>
            <a:ext cx="2743200" cy="1956816"/>
          </a:xfrm>
          <a:prstGeom prst="rect">
            <a:avLst/>
          </a:prstGeom>
          <a:noFill/>
        </p:spPr>
        <p:txBody>
          <a:bodyPr anchor="t" anchorCtr="1"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9"/>
          </p:nvPr>
        </p:nvSpPr>
        <p:spPr>
          <a:xfrm>
            <a:off x="5840505" y="3133941"/>
            <a:ext cx="2524126" cy="989959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840505" y="2452048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1"/>
          </p:nvPr>
        </p:nvSpPr>
        <p:spPr>
          <a:xfrm>
            <a:off x="5840505" y="5135813"/>
            <a:ext cx="2524126" cy="989959"/>
          </a:xfrm>
        </p:spPr>
        <p:txBody>
          <a:bodyPr/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8" name="Text Placeholder 3"/>
          <p:cNvSpPr>
            <a:spLocks noGrp="1"/>
          </p:cNvSpPr>
          <p:nvPr>
            <p:ph type="body" sz="half" idx="22"/>
          </p:nvPr>
        </p:nvSpPr>
        <p:spPr>
          <a:xfrm>
            <a:off x="5840505" y="4462815"/>
            <a:ext cx="2524126" cy="674687"/>
          </a:xfrm>
        </p:spPr>
        <p:txBody>
          <a:bodyPr vert="horz" lIns="91440" tIns="45720" rIns="91440" bIns="45720" rtlCol="0" anchor="b" anchorCtr="0">
            <a:noAutofit/>
          </a:bodyPr>
          <a:lstStyle>
            <a:lvl1pPr marL="0" indent="0" algn="l" defTabSz="914400" rtl="0" eaLnBrk="1" latinLnBrk="0" hangingPunct="1">
              <a:spcBef>
                <a:spcPct val="0"/>
              </a:spcBef>
              <a:buNone/>
              <a:defRPr sz="18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0206" y="685800"/>
            <a:ext cx="4924424" cy="88696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40206" y="2020888"/>
            <a:ext cx="4924425" cy="41068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24800" y="750580"/>
            <a:ext cx="914400" cy="538193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7100" y="749300"/>
            <a:ext cx="3924300" cy="53768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/>
          <a:lstStyle>
            <a:lvl1pPr algn="ctr">
              <a:defRPr sz="9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ound Same Side Corner Rectangle 6"/>
          <p:cNvSpPr/>
          <p:nvPr/>
        </p:nvSpPr>
        <p:spPr>
          <a:xfrm rot="16200000">
            <a:off x="1066801" y="1603786"/>
            <a:ext cx="3474720" cy="3474720"/>
          </a:xfrm>
          <a:prstGeom prst="round2SameRect">
            <a:avLst>
              <a:gd name="adj1" fmla="val 3122"/>
              <a:gd name="adj2" fmla="val 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 rot="5400000">
            <a:off x="4585448" y="1603786"/>
            <a:ext cx="3474720" cy="3474720"/>
          </a:xfrm>
          <a:prstGeom prst="round2SameRect">
            <a:avLst>
              <a:gd name="adj1" fmla="val 3096"/>
              <a:gd name="adj2" fmla="val 0"/>
            </a:avLst>
          </a:prstGeom>
          <a:blipFill dpi="0" rotWithShape="0">
            <a:blip r:embed="rId2" cstate="print"/>
            <a:srcRect/>
            <a:stretch>
              <a:fillRect/>
            </a:stretch>
          </a:blipFill>
          <a:ln>
            <a:noFill/>
          </a:ln>
        </p:spPr>
        <p:txBody>
          <a:bodyPr vert="vert270"/>
          <a:lstStyle>
            <a:lvl1pPr marL="0" indent="0">
              <a:buNone/>
              <a:defRPr/>
            </a:lvl1pPr>
          </a:lstStyle>
          <a:p>
            <a:r>
              <a:rPr lang="en-US" smtClean="0"/>
              <a:t>Click icon to add picture</a:t>
            </a:r>
            <a:endParaRPr/>
          </a:p>
        </p:txBody>
      </p:sp>
      <p:grpSp>
        <p:nvGrpSpPr>
          <p:cNvPr id="8" name="Group 25"/>
          <p:cNvGrpSpPr>
            <a:grpSpLocks noChangeAspect="1"/>
          </p:cNvGrpSpPr>
          <p:nvPr/>
        </p:nvGrpSpPr>
        <p:grpSpPr>
          <a:xfrm>
            <a:off x="2071048" y="1842448"/>
            <a:ext cx="1466879" cy="1676400"/>
            <a:chOff x="1230573" y="1890215"/>
            <a:chExt cx="1444388" cy="1650696"/>
          </a:xfrm>
        </p:grpSpPr>
        <p:sp>
          <p:nvSpPr>
            <p:cNvPr id="27" name="Oval 26"/>
            <p:cNvSpPr/>
            <p:nvPr/>
          </p:nvSpPr>
          <p:spPr>
            <a:xfrm>
              <a:off x="1230573" y="1890215"/>
              <a:ext cx="1444388" cy="937146"/>
            </a:xfrm>
            <a:prstGeom prst="ellipse">
              <a:avLst/>
            </a:prstGeom>
            <a:solidFill>
              <a:srgbClr val="FFFFFF">
                <a:alpha val="50196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8" name="Oval 27"/>
            <p:cNvSpPr/>
            <p:nvPr/>
          </p:nvSpPr>
          <p:spPr>
            <a:xfrm>
              <a:off x="1935709" y="2845831"/>
              <a:ext cx="603504" cy="402336"/>
            </a:xfrm>
            <a:prstGeom prst="ellipse">
              <a:avLst/>
            </a:prstGeom>
            <a:solidFill>
              <a:srgbClr val="FFFFFF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9" name="Oval 28"/>
            <p:cNvSpPr/>
            <p:nvPr/>
          </p:nvSpPr>
          <p:spPr>
            <a:xfrm>
              <a:off x="1901589" y="3275735"/>
              <a:ext cx="392373" cy="265176"/>
            </a:xfrm>
            <a:prstGeom prst="ellipse">
              <a:avLst/>
            </a:prstGeom>
            <a:solidFill>
              <a:srgbClr val="FFFFF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30" name="Oval 29"/>
            <p:cNvSpPr/>
            <p:nvPr/>
          </p:nvSpPr>
          <p:spPr>
            <a:xfrm>
              <a:off x="1633181" y="2395181"/>
              <a:ext cx="621792" cy="402336"/>
            </a:xfrm>
            <a:prstGeom prst="ellipse">
              <a:avLst/>
            </a:prstGeom>
            <a:solidFill>
              <a:srgbClr val="FFFFFF">
                <a:alpha val="3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6447" y="3114115"/>
            <a:ext cx="3276600" cy="1162050"/>
          </a:xfrm>
        </p:spPr>
        <p:txBody>
          <a:bodyPr tIns="0" bIns="0" anchor="b" anchorCtr="0">
            <a:noAutofit/>
          </a:bodyPr>
          <a:lstStyle>
            <a:lvl1pPr algn="ctr">
              <a:lnSpc>
                <a:spcPts val="4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6447" y="4343400"/>
            <a:ext cx="3276600" cy="533400"/>
          </a:xfrm>
        </p:spPr>
        <p:txBody>
          <a:bodyPr tIns="0" bIns="0">
            <a:normAutofit/>
          </a:bodyPr>
          <a:lstStyle>
            <a:lvl1pPr marL="0" indent="0" algn="ctr">
              <a:spcBef>
                <a:spcPct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6"/>
          <p:cNvGrpSpPr/>
          <p:nvPr/>
        </p:nvGrpSpPr>
        <p:grpSpPr>
          <a:xfrm>
            <a:off x="222912" y="1254456"/>
            <a:ext cx="7892388" cy="3918778"/>
            <a:chOff x="222912" y="1254456"/>
            <a:chExt cx="7892388" cy="3918778"/>
          </a:xfrm>
        </p:grpSpPr>
        <p:sp>
          <p:nvSpPr>
            <p:cNvPr id="7" name="Rounded Rectangle 6"/>
            <p:cNvSpPr/>
            <p:nvPr/>
          </p:nvSpPr>
          <p:spPr>
            <a:xfrm>
              <a:off x="1028700" y="1600200"/>
              <a:ext cx="7086600" cy="3474720"/>
            </a:xfrm>
            <a:prstGeom prst="roundRect">
              <a:avLst>
                <a:gd name="adj" fmla="val 312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9"/>
            <p:cNvGrpSpPr/>
            <p:nvPr/>
          </p:nvGrpSpPr>
          <p:grpSpPr>
            <a:xfrm>
              <a:off x="222912" y="1254456"/>
              <a:ext cx="3429000" cy="3918778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6" name="Oval 15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24182" y="2021541"/>
            <a:ext cx="4200618" cy="1362075"/>
          </a:xfrm>
        </p:spPr>
        <p:txBody>
          <a:bodyPr vert="horz" lIns="91440" tIns="0" rIns="91440" bIns="0" rtlCol="0" anchor="b" anchorCtr="0">
            <a:noAutofit/>
          </a:bodyPr>
          <a:lstStyle>
            <a:lvl1pPr algn="r" defTabSz="914400" rtl="0" eaLnBrk="1" latinLnBrk="0" hangingPunct="1">
              <a:lnSpc>
                <a:spcPts val="4000"/>
              </a:lnSpc>
              <a:spcBef>
                <a:spcPct val="0"/>
              </a:spcBef>
              <a:buNone/>
              <a:defRPr sz="3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21424" y="3388659"/>
            <a:ext cx="4603376" cy="1083328"/>
          </a:xfrm>
        </p:spPr>
        <p:txBody>
          <a:bodyPr vert="horz" lIns="91440" tIns="0" rIns="91440" bIns="0" rtlCol="0">
            <a:normAutofit/>
          </a:bodyPr>
          <a:lstStyle>
            <a:lvl1pPr marL="0" indent="0" algn="r" defTabSz="914400" rtl="0" eaLnBrk="1" latinLnBrk="0" hangingPunct="1">
              <a:spcBef>
                <a:spcPts val="0"/>
              </a:spcBef>
              <a:buClr>
                <a:schemeClr val="accent1"/>
              </a:buClr>
              <a:buSzPct val="130000"/>
              <a:buFont typeface="Wingdings" pitchFamily="2" charset="2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56350"/>
            <a:ext cx="2133600" cy="365125"/>
          </a:xfrm>
        </p:spPr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67200" y="6356350"/>
            <a:ext cx="609600" cy="365125"/>
          </a:xfrm>
        </p:spPr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900" b="1" kern="120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3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5" name="Rounded Rectangle 14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7" name="Oval 16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8" name="Oval 17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4070" y="224118"/>
            <a:ext cx="4800600" cy="886968"/>
          </a:xfrm>
        </p:spPr>
        <p:txBody>
          <a:bodyPr lIns="4572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52474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1647" y="1600200"/>
            <a:ext cx="3703320" cy="4525963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21040" y="363071"/>
            <a:ext cx="609600" cy="365125"/>
          </a:xfrm>
        </p:spPr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1212" y="1548761"/>
            <a:ext cx="3657600" cy="274320"/>
          </a:xfrm>
          <a:prstGeom prst="roundRect">
            <a:avLst>
              <a:gd name="adj" fmla="val 3116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8352" y="2021456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81533" y="1548761"/>
            <a:ext cx="3657600" cy="274320"/>
          </a:xfrm>
          <a:prstGeom prst="roundRect">
            <a:avLst>
              <a:gd name="adj" fmla="val 34058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spcBef>
                <a:spcPct val="0"/>
              </a:spcBef>
              <a:buNone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58673" y="2019869"/>
            <a:ext cx="3703320" cy="4106294"/>
          </a:xfrm>
        </p:spPr>
        <p:txBody>
          <a:bodyPr lIns="45720"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321729" y="365760"/>
            <a:ext cx="609600" cy="365125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15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7" name="Rounded Rectangle 16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11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9" name="Oval 18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0" name="Oval 19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22" name="Oval 21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0664" y="228600"/>
            <a:ext cx="4800600" cy="886968"/>
          </a:xfrm>
        </p:spPr>
        <p:txBody>
          <a:bodyPr vert="horz" lIns="45720" tIns="45720" rIns="91440" bIns="45720" rtlCol="0" anchor="b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6" name="Group 8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10" name="Rounded Rectangle 9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7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321040" y="365760"/>
            <a:ext cx="609600" cy="365125"/>
          </a:xfrm>
        </p:spPr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5" name="Group 7"/>
          <p:cNvGrpSpPr/>
          <p:nvPr/>
        </p:nvGrpSpPr>
        <p:grpSpPr>
          <a:xfrm>
            <a:off x="7418696" y="457200"/>
            <a:ext cx="914400" cy="914400"/>
            <a:chOff x="842682" y="2971800"/>
            <a:chExt cx="914400" cy="914400"/>
          </a:xfrm>
        </p:grpSpPr>
        <p:sp>
          <p:nvSpPr>
            <p:cNvPr id="9" name="Rounded Rectangle 8"/>
            <p:cNvSpPr/>
            <p:nvPr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6" name="Group 10"/>
            <p:cNvGrpSpPr>
              <a:grpSpLocks noChangeAspect="1"/>
            </p:cNvGrpSpPr>
            <p:nvPr/>
          </p:nvGrpSpPr>
          <p:grpSpPr>
            <a:xfrm>
              <a:off x="948372" y="3034353"/>
              <a:ext cx="700732" cy="800823"/>
              <a:chOff x="1230573" y="1890215"/>
              <a:chExt cx="1444388" cy="1650696"/>
            </a:xfrm>
          </p:grpSpPr>
          <p:sp>
            <p:nvSpPr>
              <p:cNvPr id="11" name="Oval 10"/>
              <p:cNvSpPr/>
              <p:nvPr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8999" y="304800"/>
            <a:ext cx="4948269" cy="719424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18113" y="2292824"/>
            <a:ext cx="4959126" cy="3833339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0" y="1160463"/>
            <a:ext cx="4948269" cy="9540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4" Type="http://schemas.openxmlformats.org/officeDocument/2006/relationships/slideLayout" Target="../slideLayouts/slideLayout14.xml"/><Relationship Id="rId4" Type="http://schemas.openxmlformats.org/officeDocument/2006/relationships/slideLayout" Target="../slideLayouts/slideLayout4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6" Type="http://schemas.openxmlformats.org/officeDocument/2006/relationships/slideLayout" Target="../slideLayouts/slideLayout16.xml"/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18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fld id="{0B161491-40C8-6048-9144-FE4B95E13A66}" type="datetimeFigureOut">
              <a:rPr lang="en-US" smtClean="0"/>
              <a:pPr/>
              <a:t>8/4/09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0" y="685800"/>
            <a:ext cx="4948238" cy="88696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0" y="2020888"/>
            <a:ext cx="4946602" cy="41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b="1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52600" y="2877671"/>
            <a:ext cx="60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fld id="{20D28614-20CE-344C-994F-B86139702F9D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7" name="Group 18"/>
          <p:cNvGrpSpPr/>
          <p:nvPr/>
        </p:nvGrpSpPr>
        <p:grpSpPr>
          <a:xfrm>
            <a:off x="842682" y="2971800"/>
            <a:ext cx="914400" cy="914400"/>
            <a:chOff x="842682" y="2971800"/>
            <a:chExt cx="914400" cy="914400"/>
          </a:xfrm>
        </p:grpSpPr>
        <p:sp>
          <p:nvSpPr>
            <p:cNvPr id="8" name="Rounded Rectangle 7"/>
            <p:cNvSpPr/>
            <p:nvPr userDrawn="1"/>
          </p:nvSpPr>
          <p:spPr>
            <a:xfrm>
              <a:off x="842682" y="2971800"/>
              <a:ext cx="914400" cy="914400"/>
            </a:xfrm>
            <a:prstGeom prst="roundRect">
              <a:avLst>
                <a:gd name="adj" fmla="val 931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grpSp>
          <p:nvGrpSpPr>
            <p:cNvPr id="9" name="Group 10"/>
            <p:cNvGrpSpPr>
              <a:grpSpLocks noChangeAspect="1"/>
            </p:cNvGrpSpPr>
            <p:nvPr userDrawn="1"/>
          </p:nvGrpSpPr>
          <p:grpSpPr>
            <a:xfrm>
              <a:off x="948372" y="3034352"/>
              <a:ext cx="700732" cy="800822"/>
              <a:chOff x="1230573" y="1890215"/>
              <a:chExt cx="1444388" cy="1650696"/>
            </a:xfrm>
          </p:grpSpPr>
          <p:sp>
            <p:nvSpPr>
              <p:cNvPr id="12" name="Oval 11"/>
              <p:cNvSpPr/>
              <p:nvPr userDrawn="1"/>
            </p:nvSpPr>
            <p:spPr>
              <a:xfrm>
                <a:off x="1230573" y="1890215"/>
                <a:ext cx="1444388" cy="937146"/>
              </a:xfrm>
              <a:prstGeom prst="ellipse">
                <a:avLst/>
              </a:prstGeom>
              <a:solidFill>
                <a:srgbClr val="FFFFFF">
                  <a:alpha val="50196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3" name="Oval 12"/>
              <p:cNvSpPr/>
              <p:nvPr userDrawn="1"/>
            </p:nvSpPr>
            <p:spPr>
              <a:xfrm>
                <a:off x="1935709" y="2845831"/>
                <a:ext cx="603504" cy="402336"/>
              </a:xfrm>
              <a:prstGeom prst="ellipse">
                <a:avLst/>
              </a:prstGeom>
              <a:solidFill>
                <a:srgbClr val="FFFFFF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1901589" y="3275735"/>
                <a:ext cx="392373" cy="265176"/>
              </a:xfrm>
              <a:prstGeom prst="ellipse">
                <a:avLst/>
              </a:pr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  <p:sp>
            <p:nvSpPr>
              <p:cNvPr id="15" name="Oval 14"/>
              <p:cNvSpPr/>
              <p:nvPr userDrawn="1"/>
            </p:nvSpPr>
            <p:spPr>
              <a:xfrm>
                <a:off x="1633181" y="2395181"/>
                <a:ext cx="621792" cy="402336"/>
              </a:xfrm>
              <a:prstGeom prst="ellipse">
                <a:avLst/>
              </a:prstGeom>
              <a:solidFill>
                <a:srgbClr val="FFFFFF">
                  <a:alpha val="38039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/>
              </a:p>
            </p:txBody>
          </p:sp>
        </p:grp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spcBef>
          <a:spcPts val="18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spcBef>
          <a:spcPts val="600"/>
        </a:spcBef>
        <a:buClr>
          <a:schemeClr val="accent2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spcBef>
          <a:spcPts val="600"/>
        </a:spcBef>
        <a:buClr>
          <a:schemeClr val="accent1"/>
        </a:buClr>
        <a:buSzPct val="130000"/>
        <a:buFont typeface="Wingdings" pitchFamily="2" charset="2"/>
        <a:buChar char="§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1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2.xml"/><Relationship Id="rId3" Type="http://schemas.openxmlformats.org/officeDocument/2006/relationships/diagramLayout" Target="../diagrams/layout12.xml"/><Relationship Id="rId5" Type="http://schemas.openxmlformats.org/officeDocument/2006/relationships/diagramColors" Target="../diagrams/colors12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13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3.xml"/><Relationship Id="rId3" Type="http://schemas.openxmlformats.org/officeDocument/2006/relationships/diagramLayout" Target="../diagrams/layout13.xml"/><Relationship Id="rId5" Type="http://schemas.openxmlformats.org/officeDocument/2006/relationships/diagramColors" Target="../diagrams/colors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14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4.xml"/><Relationship Id="rId3" Type="http://schemas.openxmlformats.org/officeDocument/2006/relationships/diagramLayout" Target="../diagrams/layout14.xml"/><Relationship Id="rId5" Type="http://schemas.openxmlformats.org/officeDocument/2006/relationships/diagramColors" Target="../diagrams/colors1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15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5.xml"/><Relationship Id="rId3" Type="http://schemas.openxmlformats.org/officeDocument/2006/relationships/diagramLayout" Target="../diagrams/layout15.xml"/><Relationship Id="rId5" Type="http://schemas.openxmlformats.org/officeDocument/2006/relationships/diagramColors" Target="../diagrams/colors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.xml"/><Relationship Id="rId3" Type="http://schemas.openxmlformats.org/officeDocument/2006/relationships/diagramLayout" Target="../diagrams/layout1.xml"/><Relationship Id="rId5" Type="http://schemas.openxmlformats.org/officeDocument/2006/relationships/diagramColors" Target="../diagrams/colors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2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2.xml"/><Relationship Id="rId3" Type="http://schemas.openxmlformats.org/officeDocument/2006/relationships/diagramLayout" Target="../diagrams/layout2.xml"/><Relationship Id="rId5" Type="http://schemas.openxmlformats.org/officeDocument/2006/relationships/diagramColors" Target="../diagrams/colors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diagramQuickStyle" Target="../diagrams/quickStyle3.xml"/><Relationship Id="rId7" Type="http://schemas.openxmlformats.org/officeDocument/2006/relationships/diagramLayout" Target="../diagrams/layout4.xml"/><Relationship Id="rId11" Type="http://schemas.openxmlformats.org/officeDocument/2006/relationships/diagramLayout" Target="../diagrams/layout5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4.xml"/><Relationship Id="rId8" Type="http://schemas.openxmlformats.org/officeDocument/2006/relationships/diagramQuickStyle" Target="../diagrams/quickStyle4.xml"/><Relationship Id="rId13" Type="http://schemas.openxmlformats.org/officeDocument/2006/relationships/diagramColors" Target="../diagrams/colors5.xml"/><Relationship Id="rId10" Type="http://schemas.openxmlformats.org/officeDocument/2006/relationships/diagramData" Target="../diagrams/data5.xml"/><Relationship Id="rId5" Type="http://schemas.openxmlformats.org/officeDocument/2006/relationships/diagramColors" Target="../diagrams/colors3.xml"/><Relationship Id="rId12" Type="http://schemas.openxmlformats.org/officeDocument/2006/relationships/diagramQuickStyle" Target="../diagrams/quickStyle5.xml"/><Relationship Id="rId2" Type="http://schemas.openxmlformats.org/officeDocument/2006/relationships/diagramData" Target="../diagrams/data3.xml"/><Relationship Id="rId9" Type="http://schemas.openxmlformats.org/officeDocument/2006/relationships/diagramColors" Target="../diagrams/colors4.xml"/><Relationship Id="rId3" Type="http://schemas.openxmlformats.org/officeDocument/2006/relationships/diagramLayout" Target="../diagrams/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4" Type="http://schemas.openxmlformats.org/officeDocument/2006/relationships/diagramData" Target="../diagrams/data9.xml"/><Relationship Id="rId4" Type="http://schemas.openxmlformats.org/officeDocument/2006/relationships/diagramQuickStyle" Target="../diagrams/quickStyle6.xml"/><Relationship Id="rId7" Type="http://schemas.openxmlformats.org/officeDocument/2006/relationships/diagramLayout" Target="../diagrams/layout7.xml"/><Relationship Id="rId11" Type="http://schemas.openxmlformats.org/officeDocument/2006/relationships/diagramLayout" Target="../diagrams/layout8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7.xml"/><Relationship Id="rId16" Type="http://schemas.openxmlformats.org/officeDocument/2006/relationships/diagramQuickStyle" Target="../diagrams/quickStyle9.xml"/><Relationship Id="rId8" Type="http://schemas.openxmlformats.org/officeDocument/2006/relationships/diagramQuickStyle" Target="../diagrams/quickStyle7.xml"/><Relationship Id="rId13" Type="http://schemas.openxmlformats.org/officeDocument/2006/relationships/diagramColors" Target="../diagrams/colors8.xml"/><Relationship Id="rId10" Type="http://schemas.openxmlformats.org/officeDocument/2006/relationships/diagramData" Target="../diagrams/data8.xml"/><Relationship Id="rId5" Type="http://schemas.openxmlformats.org/officeDocument/2006/relationships/diagramColors" Target="../diagrams/colors6.xml"/><Relationship Id="rId15" Type="http://schemas.openxmlformats.org/officeDocument/2006/relationships/diagramLayout" Target="../diagrams/layout9.xml"/><Relationship Id="rId12" Type="http://schemas.openxmlformats.org/officeDocument/2006/relationships/diagramQuickStyle" Target="../diagrams/quickStyle8.xml"/><Relationship Id="rId17" Type="http://schemas.openxmlformats.org/officeDocument/2006/relationships/diagramColors" Target="../diagrams/colors9.xml"/><Relationship Id="rId2" Type="http://schemas.openxmlformats.org/officeDocument/2006/relationships/diagramData" Target="../diagrams/data6.xml"/><Relationship Id="rId9" Type="http://schemas.openxmlformats.org/officeDocument/2006/relationships/diagramColors" Target="../diagrams/colors7.xml"/><Relationship Id="rId3" Type="http://schemas.openxmlformats.org/officeDocument/2006/relationships/diagramLayout" Target="../diagrams/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1.xml"/><Relationship Id="rId4" Type="http://schemas.openxmlformats.org/officeDocument/2006/relationships/diagramQuickStyle" Target="../diagrams/quickStyle10.xml"/><Relationship Id="rId10" Type="http://schemas.openxmlformats.org/officeDocument/2006/relationships/image" Target="../media/image5.tiff"/><Relationship Id="rId5" Type="http://schemas.openxmlformats.org/officeDocument/2006/relationships/diagramColors" Target="../diagrams/colors10.xml"/><Relationship Id="rId7" Type="http://schemas.openxmlformats.org/officeDocument/2006/relationships/diagramLayout" Target="../diagrams/layout11.xml"/><Relationship Id="rId1" Type="http://schemas.openxmlformats.org/officeDocument/2006/relationships/slideLayout" Target="../slideLayouts/slideLayout2.xml"/><Relationship Id="rId2" Type="http://schemas.openxmlformats.org/officeDocument/2006/relationships/diagramData" Target="../diagrams/data10.xml"/><Relationship Id="rId9" Type="http://schemas.openxmlformats.org/officeDocument/2006/relationships/diagramColors" Target="../diagrams/colors11.xml"/><Relationship Id="rId3" Type="http://schemas.openxmlformats.org/officeDocument/2006/relationships/diagramLayout" Target="../diagrams/layout10.xml"/><Relationship Id="rId6" Type="http://schemas.openxmlformats.org/officeDocument/2006/relationships/diagramData" Target="../diagrams/data1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51248" y="2543135"/>
            <a:ext cx="3273552" cy="1640541"/>
          </a:xfrm>
        </p:spPr>
        <p:txBody>
          <a:bodyPr/>
          <a:lstStyle/>
          <a:p>
            <a:r>
              <a:rPr lang="en-US" b="1" dirty="0" smtClean="0"/>
              <a:t>Session 6:  Database approach to seismic processing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651248" y="4471411"/>
            <a:ext cx="3273552" cy="530352"/>
          </a:xfrm>
        </p:spPr>
        <p:txBody>
          <a:bodyPr/>
          <a:lstStyle/>
          <a:p>
            <a:r>
              <a:rPr lang="en-US" dirty="0" err="1" smtClean="0"/>
              <a:t>Eliana</a:t>
            </a:r>
            <a:r>
              <a:rPr lang="en-US" dirty="0" smtClean="0"/>
              <a:t> </a:t>
            </a:r>
            <a:r>
              <a:rPr lang="en-US" dirty="0" smtClean="0"/>
              <a:t>A. </a:t>
            </a:r>
            <a:r>
              <a:rPr lang="en-US" dirty="0" smtClean="0"/>
              <a:t>Dotson &amp; Gary </a:t>
            </a:r>
            <a:r>
              <a:rPr lang="en-US" dirty="0" err="1" smtClean="0"/>
              <a:t>Pavlis</a:t>
            </a:r>
            <a:r>
              <a:rPr lang="en-US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381000" y="137733"/>
          <a:ext cx="8286902" cy="1310067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5246848" y="1657502"/>
            <a:ext cx="3712464" cy="3712464"/>
            <a:chOff x="1802817" y="253304"/>
            <a:chExt cx="3712464" cy="3712464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Pie 5"/>
            <p:cNvSpPr/>
            <p:nvPr/>
          </p:nvSpPr>
          <p:spPr>
            <a:xfrm>
              <a:off x="1802817" y="253304"/>
              <a:ext cx="3712464" cy="3712464"/>
            </a:xfrm>
            <a:prstGeom prst="pie">
              <a:avLst>
                <a:gd name="adj1" fmla="val 16200000"/>
                <a:gd name="adj2" fmla="val 1800000"/>
              </a:avLst>
            </a:prstGeom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hueOff val="0"/>
                <a:satOff val="0"/>
                <a:lumOff val="0"/>
                <a:alphaOff val="0"/>
              </a:schemeClr>
            </a:fillRef>
            <a:effectRef idx="2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Pie 4"/>
            <p:cNvSpPr/>
            <p:nvPr/>
          </p:nvSpPr>
          <p:spPr>
            <a:xfrm>
              <a:off x="3734639" y="1039993"/>
              <a:ext cx="1325880" cy="1104900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130" tIns="24130" rIns="24130" bIns="24130" numCol="1" spcCol="1270" anchor="ctr" anchorCtr="0">
              <a:noAutofit/>
            </a:bodyPr>
            <a:lstStyle/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900" kern="1200" dirty="0" smtClean="0"/>
                <a:t>METADATA or</a:t>
              </a:r>
            </a:p>
            <a:p>
              <a:pPr lvl="0" algn="ctr" defTabSz="8445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900" kern="1200" dirty="0" smtClean="0"/>
                <a:t>DATALESS</a:t>
              </a:r>
              <a:endParaRPr lang="en-US" sz="1900" kern="1200" dirty="0"/>
            </a:p>
          </p:txBody>
        </p:sp>
      </p:grpSp>
      <p:sp>
        <p:nvSpPr>
          <p:cNvPr id="8" name="Circular Arrow 7"/>
          <p:cNvSpPr/>
          <p:nvPr/>
        </p:nvSpPr>
        <p:spPr>
          <a:xfrm>
            <a:off x="5018248" y="1447800"/>
            <a:ext cx="4172102" cy="4172102"/>
          </a:xfrm>
          <a:prstGeom prst="circularArrow">
            <a:avLst>
              <a:gd name="adj1" fmla="val 5085"/>
              <a:gd name="adj2" fmla="val 327528"/>
              <a:gd name="adj3" fmla="val 1472472"/>
              <a:gd name="adj4" fmla="val 16199432"/>
              <a:gd name="adj5" fmla="val 5932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z="152400" extrusionH="63500" prstMaterial="matte">
            <a:bevelT w="25400" h="6350" prst="relaxedInset"/>
            <a:contourClr>
              <a:schemeClr val="bg1"/>
            </a:contourClr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48320" y="2444191"/>
            <a:ext cx="2725471" cy="3477875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sta NM27 34.3857 -106.524  1.870 B1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time 01/19/2005 00:00:00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net XK ristra1.5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datalogger dm24 S0270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sensor cmg3t 0 3C7100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axis Z 0 0 - 1 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axis N 0 90 - 2 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axis E 90 90 - 3 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samplerate 25sps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Z BHZ 30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N BHN 31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E BHE 32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samplerate 1sps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Z LHZ 00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N LHN 01</a:t>
            </a: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channel E LHE 02</a:t>
            </a:r>
            <a:endParaRPr lang="en-US" sz="1100" i="0" dirty="0" smtClean="0">
              <a:solidFill>
                <a:schemeClr val="accent4">
                  <a:lumMod val="50000"/>
                </a:schemeClr>
              </a:solidFill>
              <a:latin typeface="Century Gothic" charset="0"/>
            </a:endParaRPr>
          </a:p>
          <a:p>
            <a:r>
              <a:rPr lang="en-US" sz="1100" i="0" dirty="0" smtClean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Add</a:t>
            </a:r>
          </a:p>
          <a:p>
            <a:endParaRPr lang="en-US" sz="1100" i="0" dirty="0" smtClean="0">
              <a:solidFill>
                <a:schemeClr val="accent4">
                  <a:lumMod val="50000"/>
                </a:schemeClr>
              </a:solidFill>
              <a:latin typeface="Century Gothic" charset="0"/>
            </a:endParaRPr>
          </a:p>
          <a:p>
            <a:endParaRPr lang="en-US" sz="1100" i="0" dirty="0">
              <a:solidFill>
                <a:schemeClr val="accent4">
                  <a:lumMod val="50000"/>
                </a:schemeClr>
              </a:solidFill>
              <a:latin typeface="Century Gothic" charset="0"/>
            </a:endParaRPr>
          </a:p>
          <a:p>
            <a:r>
              <a:rPr lang="en-US" sz="1100" i="0" dirty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Close NM27 12/31/2005 23:59:</a:t>
            </a:r>
            <a:r>
              <a:rPr lang="en-US" sz="1100" i="0" dirty="0" smtClean="0">
                <a:solidFill>
                  <a:schemeClr val="accent4">
                    <a:lumMod val="50000"/>
                  </a:schemeClr>
                </a:solidFill>
                <a:latin typeface="Century Gothic" charset="0"/>
              </a:rPr>
              <a:t>59</a:t>
            </a:r>
            <a:endParaRPr lang="en-US" sz="1100" i="0" dirty="0">
              <a:solidFill>
                <a:schemeClr val="accent4">
                  <a:lumMod val="50000"/>
                </a:schemeClr>
              </a:solidFill>
              <a:latin typeface="Century Gothic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03370" y="1599487"/>
            <a:ext cx="4800600" cy="4801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b="1" dirty="0" smtClean="0"/>
              <a:t>#               &lt;&lt; IRIS SEED Reader, Release 4.8 &gt;&gt;</a:t>
            </a:r>
          </a:p>
          <a:p>
            <a:r>
              <a:rPr lang="en-US" sz="900" b="1" dirty="0" smtClean="0"/>
              <a:t>#               </a:t>
            </a:r>
          </a:p>
          <a:p>
            <a:r>
              <a:rPr lang="en-US" sz="900" b="1" dirty="0" smtClean="0"/>
              <a:t>#               ======== CHANNEL RESPONSE DATA ========</a:t>
            </a:r>
          </a:p>
          <a:p>
            <a:r>
              <a:rPr lang="en-US" sz="900" dirty="0" smtClean="0"/>
              <a:t>B050F03     Station:     NM27</a:t>
            </a:r>
          </a:p>
          <a:p>
            <a:r>
              <a:rPr lang="en-US" sz="900" dirty="0" smtClean="0"/>
              <a:t>B050F16     Network:    XK</a:t>
            </a:r>
          </a:p>
          <a:p>
            <a:r>
              <a:rPr lang="en-US" sz="900" dirty="0" smtClean="0"/>
              <a:t>B052F03     Location:    </a:t>
            </a:r>
          </a:p>
          <a:p>
            <a:r>
              <a:rPr lang="en-US" sz="900" dirty="0" smtClean="0"/>
              <a:t>B052F04     Channel:     BHZ</a:t>
            </a:r>
          </a:p>
          <a:p>
            <a:r>
              <a:rPr lang="en-US" sz="900" dirty="0" smtClean="0"/>
              <a:t>B052F22     Start date:  2008,302,00:00:00.0000</a:t>
            </a:r>
          </a:p>
          <a:p>
            <a:r>
              <a:rPr lang="en-US" sz="900" dirty="0" smtClean="0"/>
              <a:t>B052F23     End date:    2009,365,23:59:59.0000</a:t>
            </a:r>
          </a:p>
          <a:p>
            <a:r>
              <a:rPr lang="en-US" sz="900" dirty="0" smtClean="0"/>
              <a:t>#               =======================================</a:t>
            </a:r>
          </a:p>
          <a:p>
            <a:r>
              <a:rPr lang="en-US" sz="900" dirty="0" smtClean="0"/>
              <a:t>#               +               +--------------------------------------------+                +</a:t>
            </a:r>
          </a:p>
          <a:p>
            <a:r>
              <a:rPr lang="en-US" sz="900" dirty="0" smtClean="0"/>
              <a:t>#               +               |   Response (Poles &amp; Zeros),   A02 </a:t>
            </a:r>
            <a:r>
              <a:rPr lang="en-US" sz="900" dirty="0" err="1" smtClean="0"/>
              <a:t>ch</a:t>
            </a:r>
            <a:r>
              <a:rPr lang="en-US" sz="900" dirty="0" smtClean="0"/>
              <a:t> HHZ   |                +</a:t>
            </a:r>
          </a:p>
          <a:p>
            <a:r>
              <a:rPr lang="en-US" sz="900" dirty="0" smtClean="0"/>
              <a:t>#               +               +--------------------------------------------+                +</a:t>
            </a:r>
          </a:p>
          <a:p>
            <a:r>
              <a:rPr lang="en-US" sz="900" dirty="0" smtClean="0"/>
              <a:t>#               </a:t>
            </a:r>
          </a:p>
          <a:p>
            <a:r>
              <a:rPr lang="en-US" sz="900" dirty="0" smtClean="0"/>
              <a:t>B053F03     Transfer function type:                A [Laplace Transform (</a:t>
            </a:r>
            <a:r>
              <a:rPr lang="en-US" sz="900" dirty="0" err="1" smtClean="0"/>
              <a:t>Rad</a:t>
            </a:r>
            <a:r>
              <a:rPr lang="en-US" sz="900" dirty="0" smtClean="0"/>
              <a:t>/sec)]</a:t>
            </a:r>
          </a:p>
          <a:p>
            <a:r>
              <a:rPr lang="en-US" sz="900" dirty="0" smtClean="0"/>
              <a:t>B053F04     Stage sequence number:            1</a:t>
            </a:r>
          </a:p>
          <a:p>
            <a:r>
              <a:rPr lang="en-US" sz="900" dirty="0" smtClean="0"/>
              <a:t>B053F05     Response in units lookup:           M/S - velocity in meters per second</a:t>
            </a:r>
          </a:p>
          <a:p>
            <a:r>
              <a:rPr lang="en-US" sz="900" dirty="0" smtClean="0"/>
              <a:t>B053F06     Response out units lookup:         V - </a:t>
            </a:r>
            <a:r>
              <a:rPr lang="en-US" sz="900" dirty="0" err="1" smtClean="0"/>
              <a:t>emf</a:t>
            </a:r>
            <a:r>
              <a:rPr lang="en-US" sz="900" dirty="0" smtClean="0"/>
              <a:t> in volts</a:t>
            </a:r>
          </a:p>
          <a:p>
            <a:r>
              <a:rPr lang="en-US" sz="900" dirty="0" smtClean="0"/>
              <a:t>B053F07     A0 normalization factor:             5.71402E+08</a:t>
            </a:r>
          </a:p>
          <a:p>
            <a:r>
              <a:rPr lang="en-US" sz="900" dirty="0" smtClean="0"/>
              <a:t>B053F08     Normalization frequency:            0.3</a:t>
            </a:r>
          </a:p>
          <a:p>
            <a:r>
              <a:rPr lang="en-US" sz="900" dirty="0" smtClean="0"/>
              <a:t>B053F09     Number of zeroes:                     2</a:t>
            </a:r>
          </a:p>
          <a:p>
            <a:r>
              <a:rPr lang="en-US" sz="900" dirty="0" smtClean="0"/>
              <a:t>B053F14     Number of poles:                       5</a:t>
            </a:r>
          </a:p>
          <a:p>
            <a:r>
              <a:rPr lang="en-US" sz="900" dirty="0" smtClean="0"/>
              <a:t>#               Complex zeroes:</a:t>
            </a:r>
          </a:p>
          <a:p>
            <a:r>
              <a:rPr lang="en-US" sz="900" dirty="0" smtClean="0"/>
              <a:t>#                 </a:t>
            </a:r>
            <a:r>
              <a:rPr lang="en-US" sz="900" dirty="0" err="1" smtClean="0"/>
              <a:t>i</a:t>
            </a:r>
            <a:r>
              <a:rPr lang="en-US" sz="900" dirty="0" smtClean="0"/>
              <a:t>  real          </a:t>
            </a:r>
            <a:r>
              <a:rPr lang="en-US" sz="900" dirty="0" err="1" smtClean="0"/>
              <a:t>imag</a:t>
            </a:r>
            <a:r>
              <a:rPr lang="en-US" sz="900" dirty="0" smtClean="0"/>
              <a:t>          </a:t>
            </a:r>
            <a:r>
              <a:rPr lang="en-US" sz="900" dirty="0" err="1" smtClean="0"/>
              <a:t>real_error</a:t>
            </a:r>
            <a:r>
              <a:rPr lang="en-US" sz="900" dirty="0" smtClean="0"/>
              <a:t>    </a:t>
            </a:r>
            <a:r>
              <a:rPr lang="en-US" sz="900" dirty="0" err="1" smtClean="0"/>
              <a:t>imag_error</a:t>
            </a:r>
            <a:endParaRPr lang="en-US" sz="900" dirty="0" smtClean="0"/>
          </a:p>
          <a:p>
            <a:r>
              <a:rPr lang="en-US" sz="900" dirty="0" smtClean="0"/>
              <a:t>B053F10-13    0  0.000000E+00  0.000000E+00  0.000000E+00  0.000000E+00</a:t>
            </a:r>
          </a:p>
          <a:p>
            <a:r>
              <a:rPr lang="en-US" sz="900" dirty="0" smtClean="0"/>
              <a:t>B053F10-13    1  0.000000E+00  0.000000E+00  0.000000E+00  0.000000E+00</a:t>
            </a:r>
          </a:p>
          <a:p>
            <a:r>
              <a:rPr lang="en-US" sz="900" dirty="0" smtClean="0"/>
              <a:t>#               Complex poles:</a:t>
            </a:r>
          </a:p>
          <a:p>
            <a:r>
              <a:rPr lang="en-US" sz="900" dirty="0" smtClean="0"/>
              <a:t>#                 </a:t>
            </a:r>
            <a:r>
              <a:rPr lang="en-US" sz="900" dirty="0" err="1" smtClean="0"/>
              <a:t>i</a:t>
            </a:r>
            <a:r>
              <a:rPr lang="en-US" sz="900" dirty="0" smtClean="0"/>
              <a:t>  real          </a:t>
            </a:r>
            <a:r>
              <a:rPr lang="en-US" sz="900" dirty="0" err="1" smtClean="0"/>
              <a:t>imag</a:t>
            </a:r>
            <a:r>
              <a:rPr lang="en-US" sz="900" dirty="0" smtClean="0"/>
              <a:t>          </a:t>
            </a:r>
            <a:r>
              <a:rPr lang="en-US" sz="900" dirty="0" err="1" smtClean="0"/>
              <a:t>real_error</a:t>
            </a:r>
            <a:r>
              <a:rPr lang="en-US" sz="900" dirty="0" smtClean="0"/>
              <a:t>    </a:t>
            </a:r>
            <a:r>
              <a:rPr lang="en-US" sz="900" dirty="0" err="1" smtClean="0"/>
              <a:t>imag_error</a:t>
            </a:r>
            <a:endParaRPr lang="en-US" sz="900" dirty="0" smtClean="0"/>
          </a:p>
          <a:p>
            <a:r>
              <a:rPr lang="en-US" sz="900" dirty="0" smtClean="0"/>
              <a:t>B053F15-18    0 -3.701000E-02  3.701000E-02  0.000000E+00  0.000000E+00</a:t>
            </a:r>
          </a:p>
          <a:p>
            <a:r>
              <a:rPr lang="en-US" sz="900" dirty="0" smtClean="0"/>
              <a:t>B053F15-18    1 -3.701000E-02 -3.701000E-02  0.000000E+00  0.000000E+00</a:t>
            </a:r>
          </a:p>
          <a:p>
            <a:r>
              <a:rPr lang="en-US" sz="900" dirty="0" smtClean="0"/>
              <a:t>B053F15-18    2 -1.131000E+03  0.000000E+00  0.000000E+00  0.000000E+00</a:t>
            </a:r>
          </a:p>
          <a:p>
            <a:r>
              <a:rPr lang="en-US" sz="900" dirty="0" smtClean="0"/>
              <a:t>B053F15-18    3 -1.005000E+03  0.000000E+00  0.000000E+00  0.000000E+00</a:t>
            </a:r>
          </a:p>
          <a:p>
            <a:r>
              <a:rPr lang="en-US" sz="900" dirty="0" smtClean="0"/>
              <a:t>B053F15-18    4 -5.027000E+02  0.000000E+00  0.000000E+00  0.000000E+00 ..</a:t>
            </a:r>
          </a:p>
          <a:p>
            <a:r>
              <a:rPr lang="en-US" sz="900" dirty="0" smtClean="0"/>
              <a:t>……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11244" y="1680014"/>
            <a:ext cx="248444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/>
              <a:t>Example of the  configuration file for</a:t>
            </a:r>
          </a:p>
          <a:p>
            <a:pPr algn="ctr"/>
            <a:r>
              <a:rPr lang="en-US" sz="1400" dirty="0" smtClean="0"/>
              <a:t>One station </a:t>
            </a:r>
            <a:endParaRPr lang="en-US" sz="1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4305" y="136448"/>
            <a:ext cx="8686800" cy="886186"/>
          </a:xfrm>
        </p:spPr>
        <p:txBody>
          <a:bodyPr>
            <a:noAutofit/>
          </a:bodyPr>
          <a:lstStyle/>
          <a:p>
            <a:pPr algn="ctr"/>
            <a:r>
              <a:rPr lang="en-US" b="1" dirty="0" smtClean="0">
                <a:solidFill>
                  <a:srgbClr val="DAFA76"/>
                </a:solidFill>
              </a:rPr>
              <a:t>Generating a </a:t>
            </a:r>
            <a:r>
              <a:rPr lang="en-US" b="1" dirty="0" smtClean="0">
                <a:solidFill>
                  <a:srgbClr val="DAFA76"/>
                </a:solidFill>
              </a:rPr>
              <a:t>database from different formats </a:t>
            </a:r>
            <a:br>
              <a:rPr lang="en-US" b="1" dirty="0" smtClean="0">
                <a:solidFill>
                  <a:srgbClr val="DAFA76"/>
                </a:solidFill>
              </a:rPr>
            </a:br>
            <a:r>
              <a:rPr lang="en-US" b="1" dirty="0" smtClean="0">
                <a:solidFill>
                  <a:srgbClr val="DAFA76"/>
                </a:solidFill>
              </a:rPr>
              <a:t>(Stand alone stations/passive &amp; active sources)</a:t>
            </a:r>
            <a:endParaRPr lang="en-US" b="1" dirty="0">
              <a:solidFill>
                <a:srgbClr val="DAFA76"/>
              </a:solidFill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94305" y="1647914"/>
          <a:ext cx="8686800" cy="226883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5" name="Group 4"/>
          <p:cNvGrpSpPr/>
          <p:nvPr/>
        </p:nvGrpSpPr>
        <p:grpSpPr>
          <a:xfrm>
            <a:off x="3794447" y="4922002"/>
            <a:ext cx="4357244" cy="550140"/>
            <a:chOff x="3127248" y="1679556"/>
            <a:chExt cx="5722894" cy="1166849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5323599" y="-516795"/>
              <a:ext cx="1166849" cy="5559552"/>
            </a:xfrm>
            <a:prstGeom prst="round2SameRect">
              <a:avLst/>
            </a:prstGeom>
          </p:spPr>
          <p:style>
            <a:ln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4"/>
            <p:cNvSpPr/>
            <p:nvPr/>
          </p:nvSpPr>
          <p:spPr>
            <a:xfrm>
              <a:off x="3347551" y="1736517"/>
              <a:ext cx="5502591" cy="10529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49530" bIns="24765" numCol="1" spcCol="1270" anchor="ctr" anchorCtr="0">
              <a:noAutofit/>
            </a:bodyPr>
            <a:lstStyle/>
            <a:p>
              <a:pPr marL="114300" lvl="1" indent="-114300" algn="l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000" kern="1200" dirty="0" smtClean="0"/>
                <a:t>sac2db,db2sac,sachd</a:t>
              </a:r>
              <a:endParaRPr lang="en-US" sz="2000" kern="1200" dirty="0"/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1467663" y="4812280"/>
            <a:ext cx="2380995" cy="687675"/>
            <a:chOff x="0" y="1533700"/>
            <a:chExt cx="3127248" cy="1458561"/>
          </a:xfrm>
        </p:grpSpPr>
        <p:sp>
          <p:nvSpPr>
            <p:cNvPr id="13" name="Rounded Rectangle 12"/>
            <p:cNvSpPr/>
            <p:nvPr/>
          </p:nvSpPr>
          <p:spPr>
            <a:xfrm>
              <a:off x="0" y="1533700"/>
              <a:ext cx="3127248" cy="145856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80000"/>
                <a:hueOff val="-38538"/>
                <a:satOff val="780"/>
                <a:lumOff val="10481"/>
                <a:alphaOff val="0"/>
              </a:schemeClr>
            </a:fillRef>
            <a:effectRef idx="2">
              <a:schemeClr val="accent3">
                <a:shade val="80000"/>
                <a:hueOff val="-38538"/>
                <a:satOff val="780"/>
                <a:lumOff val="10481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Rounded Rectangle 6"/>
            <p:cNvSpPr/>
            <p:nvPr/>
          </p:nvSpPr>
          <p:spPr>
            <a:xfrm>
              <a:off x="71201" y="1604901"/>
              <a:ext cx="2984846" cy="131615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3840" tIns="121920" rIns="243840" bIns="121920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kern="1200" dirty="0" smtClean="0"/>
                <a:t>sac</a:t>
              </a:r>
              <a:endParaRPr lang="en-US" sz="3200" kern="1200" dirty="0"/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3850067" y="5762764"/>
            <a:ext cx="4232880" cy="550140"/>
            <a:chOff x="3127248" y="3211046"/>
            <a:chExt cx="5559552" cy="1166849"/>
          </a:xfrm>
        </p:grpSpPr>
        <p:sp>
          <p:nvSpPr>
            <p:cNvPr id="11" name="Round Same Side Corner Rectangle 10"/>
            <p:cNvSpPr/>
            <p:nvPr/>
          </p:nvSpPr>
          <p:spPr>
            <a:xfrm rot="5400000">
              <a:off x="5323599" y="1014695"/>
              <a:ext cx="1166849" cy="5559552"/>
            </a:xfrm>
            <a:prstGeom prst="round2SameRect">
              <a:avLst/>
            </a:prstGeom>
          </p:spPr>
          <p:style>
            <a:ln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lnRef>
            <a:fillRef idx="1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3">
                <a:alpha val="90000"/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ound Same Side Corner Rectangle 8"/>
            <p:cNvSpPr/>
            <p:nvPr/>
          </p:nvSpPr>
          <p:spPr>
            <a:xfrm>
              <a:off x="3127248" y="3268008"/>
              <a:ext cx="5502591" cy="10529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9530" tIns="24765" rIns="49530" bIns="24765" numCol="1" spcCol="1270" anchor="ctr" anchorCtr="0">
              <a:noAutofit/>
            </a:bodyPr>
            <a:lstStyle/>
            <a:p>
              <a:pPr marL="114300" lvl="1" indent="-114300" algn="l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000" kern="1200" dirty="0" smtClean="0"/>
                <a:t>db2segy</a:t>
              </a:r>
              <a:endParaRPr lang="en-US" sz="2000" kern="1200" dirty="0"/>
            </a:p>
            <a:p>
              <a:pPr marL="114300" lvl="1" indent="-114300" algn="l" defTabSz="57785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000" kern="1200" dirty="0" smtClean="0"/>
                <a:t>segy2css</a:t>
              </a:r>
              <a:endParaRPr lang="en-US" sz="2000" kern="1200" dirty="0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1467663" y="5676259"/>
            <a:ext cx="2380995" cy="609790"/>
            <a:chOff x="0" y="3065190"/>
            <a:chExt cx="3127248" cy="1458561"/>
          </a:xfrm>
        </p:grpSpPr>
        <p:sp>
          <p:nvSpPr>
            <p:cNvPr id="9" name="Rounded Rectangle 8"/>
            <p:cNvSpPr/>
            <p:nvPr/>
          </p:nvSpPr>
          <p:spPr>
            <a:xfrm>
              <a:off x="0" y="3065190"/>
              <a:ext cx="3127248" cy="1458561"/>
            </a:xfrm>
            <a:prstGeom prst="round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3">
                <a:shade val="80000"/>
                <a:hueOff val="-77077"/>
                <a:satOff val="1560"/>
                <a:lumOff val="20962"/>
                <a:alphaOff val="0"/>
              </a:schemeClr>
            </a:fillRef>
            <a:effectRef idx="2">
              <a:schemeClr val="accent3">
                <a:shade val="80000"/>
                <a:hueOff val="-77077"/>
                <a:satOff val="1560"/>
                <a:lumOff val="20962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Rounded Rectangle 10"/>
            <p:cNvSpPr/>
            <p:nvPr/>
          </p:nvSpPr>
          <p:spPr>
            <a:xfrm>
              <a:off x="22499" y="3171848"/>
              <a:ext cx="2984846" cy="94807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43840" tIns="121920" rIns="243840" bIns="121920" numCol="1" spcCol="1270" anchor="ctr" anchorCtr="0">
              <a:noAutofit/>
            </a:bodyPr>
            <a:lstStyle/>
            <a:p>
              <a:pPr lvl="0" algn="ctr" defTabSz="2844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3200" kern="1200" dirty="0" err="1" smtClean="0"/>
                <a:t>segy</a:t>
              </a:r>
              <a:endParaRPr lang="en-US" sz="3200" kern="1200" dirty="0"/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2521525" y="1205189"/>
            <a:ext cx="47676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USArray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- Transportable &amp; Flexible Array  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802523" y="4264522"/>
            <a:ext cx="58110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USArray</a:t>
            </a:r>
            <a:r>
              <a:rPr lang="en-US" b="1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  formats requested/used by the </a:t>
            </a:r>
            <a:r>
              <a:rPr lang="en-US" b="1" dirty="0" err="1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comunity</a:t>
            </a:r>
            <a:endParaRPr lang="en-US" b="1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1369" y="94085"/>
            <a:ext cx="7920514" cy="360592"/>
          </a:xfrm>
          <a:prstGeom prst="rect">
            <a:avLst/>
          </a:prstGeom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0"/>
              <a:satOff val="0"/>
              <a:lumOff val="0"/>
              <a:alphaOff val="0"/>
            </a:schemeClr>
          </a:fillRef>
          <a:effectRef idx="2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369" y="181874"/>
            <a:ext cx="7920514" cy="263396"/>
          </a:xfrm>
        </p:spPr>
        <p:txBody>
          <a:bodyPr/>
          <a:lstStyle/>
          <a:p>
            <a:r>
              <a:rPr lang="en-US" sz="2000" b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Response in antelope ($ANTELOPE/data/ )</a:t>
            </a:r>
            <a:endParaRPr lang="en-US" sz="2000" b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76730" y="883256"/>
            <a:ext cx="3667309" cy="5909308"/>
          </a:xfrm>
          <a:prstGeom prst="rect">
            <a:avLst/>
          </a:prstGeom>
          <a:noFill/>
          <a:ln>
            <a:solidFill>
              <a:schemeClr val="accent3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900" dirty="0" smtClean="0"/>
              <a:t> Whereas the mechanical part of the STS-2 seismometer </a:t>
            </a:r>
          </a:p>
          <a:p>
            <a:r>
              <a:rPr lang="en-US" sz="900" dirty="0" smtClean="0"/>
              <a:t># never changed since 1990, the electronics part has </a:t>
            </a:r>
          </a:p>
          <a:p>
            <a:r>
              <a:rPr lang="en-US" sz="900" dirty="0" smtClean="0"/>
              <a:t># been redesigned twice. </a:t>
            </a:r>
          </a:p>
          <a:p>
            <a:r>
              <a:rPr lang="en-US" sz="900" dirty="0" smtClean="0"/>
              <a:t># There exist three different "electronic" generations </a:t>
            </a:r>
          </a:p>
          <a:p>
            <a:r>
              <a:rPr lang="en-US" sz="900" dirty="0" smtClean="0"/>
              <a:t># which differ in the transfer function at frequencies </a:t>
            </a:r>
          </a:p>
          <a:p>
            <a:r>
              <a:rPr lang="en-US" sz="900" dirty="0" smtClean="0"/>
              <a:t># above 10 Hz.</a:t>
            </a:r>
          </a:p>
          <a:p>
            <a:r>
              <a:rPr lang="en-US" sz="900" dirty="0" smtClean="0"/>
              <a:t># sts2_g1    shipped 04/90-06/95</a:t>
            </a:r>
          </a:p>
          <a:p>
            <a:r>
              <a:rPr lang="en-US" sz="900" dirty="0" smtClean="0"/>
              <a:t># sts2_g2    shipped 06/95-02/98</a:t>
            </a:r>
          </a:p>
          <a:p>
            <a:r>
              <a:rPr lang="en-US" sz="900" dirty="0" smtClean="0"/>
              <a:t># sts2_g3    shipped 02/98 thru present</a:t>
            </a:r>
          </a:p>
          <a:p>
            <a:r>
              <a:rPr lang="en-US" sz="900" dirty="0" smtClean="0"/>
              <a:t># if any questions consult VLSTGEN2-ext.pdf or contact </a:t>
            </a:r>
          </a:p>
          <a:p>
            <a:r>
              <a:rPr lang="en-US" sz="900" dirty="0" smtClean="0"/>
              <a:t># </a:t>
            </a:r>
            <a:r>
              <a:rPr lang="en-US" sz="900" dirty="0" err="1" smtClean="0"/>
              <a:t>Streckeisen</a:t>
            </a:r>
            <a:r>
              <a:rPr lang="en-US" sz="900" dirty="0" smtClean="0"/>
              <a:t> representative</a:t>
            </a:r>
          </a:p>
          <a:p>
            <a:r>
              <a:rPr lang="en-US" sz="900" dirty="0" smtClean="0"/>
              <a:t>#</a:t>
            </a:r>
          </a:p>
          <a:p>
            <a:r>
              <a:rPr lang="en-US" sz="900" dirty="0" smtClean="0"/>
              <a:t># STS-2-gen1    8.333333-03 </a:t>
            </a:r>
            <a:r>
              <a:rPr lang="en-US" sz="900" dirty="0" err="1" smtClean="0"/>
              <a:t>hz</a:t>
            </a:r>
            <a:r>
              <a:rPr lang="en-US" sz="900" dirty="0" smtClean="0"/>
              <a:t> </a:t>
            </a:r>
            <a:r>
              <a:rPr lang="en-US" sz="900" dirty="0" err="1" smtClean="0"/>
              <a:t>seimometer</a:t>
            </a:r>
            <a:endParaRPr lang="en-US" sz="900" dirty="0" smtClean="0"/>
          </a:p>
          <a:p>
            <a:r>
              <a:rPr lang="en-US" sz="900" dirty="0" smtClean="0"/>
              <a:t># Normalized  response relative to velocity</a:t>
            </a:r>
          </a:p>
          <a:p>
            <a:r>
              <a:rPr lang="en-US" sz="900" dirty="0" smtClean="0"/>
              <a:t># All poles and zeroes in radians/sec</a:t>
            </a:r>
          </a:p>
          <a:p>
            <a:r>
              <a:rPr lang="en-US" sz="900" dirty="0" smtClean="0"/>
              <a:t># 1                   type</a:t>
            </a:r>
          </a:p>
          <a:p>
            <a:r>
              <a:rPr lang="en-US" sz="900" dirty="0" smtClean="0"/>
              <a:t># 5                   num of zeroes</a:t>
            </a:r>
          </a:p>
          <a:p>
            <a:r>
              <a:rPr lang="en-US" sz="900" dirty="0" smtClean="0"/>
              <a:t># 9                   num of poles</a:t>
            </a:r>
          </a:p>
          <a:p>
            <a:r>
              <a:rPr lang="en-US" sz="900" dirty="0" smtClean="0"/>
              <a:t># 0.0                 input sample interval</a:t>
            </a:r>
          </a:p>
          <a:p>
            <a:r>
              <a:rPr lang="en-US" sz="900" dirty="0" smtClean="0"/>
              <a:t># 1                   </a:t>
            </a:r>
            <a:r>
              <a:rPr lang="en-US" sz="900" dirty="0" err="1" smtClean="0"/>
              <a:t>decim</a:t>
            </a:r>
            <a:r>
              <a:rPr lang="en-US" sz="900" dirty="0" smtClean="0"/>
              <a:t> factor</a:t>
            </a:r>
          </a:p>
          <a:p>
            <a:r>
              <a:rPr lang="en-US" sz="900" dirty="0" smtClean="0"/>
              <a:t># 5.7451E+12          normalization factor</a:t>
            </a:r>
          </a:p>
          <a:p>
            <a:r>
              <a:rPr lang="en-US" sz="900" dirty="0" smtClean="0"/>
              <a:t># 1.0                 gain</a:t>
            </a:r>
          </a:p>
          <a:p>
            <a:r>
              <a:rPr lang="en-US" sz="900" dirty="0" smtClean="0"/>
              <a:t># sensitivity  1500 </a:t>
            </a:r>
            <a:r>
              <a:rPr lang="en-US" sz="900" dirty="0" err="1" smtClean="0"/>
              <a:t>v/m/sec</a:t>
            </a:r>
            <a:endParaRPr lang="en-US" sz="900" dirty="0" smtClean="0"/>
          </a:p>
          <a:p>
            <a:r>
              <a:rPr lang="en-US" sz="900" dirty="0" smtClean="0"/>
              <a:t>theoretical   1 sensor   </a:t>
            </a:r>
            <a:r>
              <a:rPr lang="en-US" sz="900" dirty="0" err="1" smtClean="0"/>
              <a:t>paz</a:t>
            </a:r>
            <a:r>
              <a:rPr lang="en-US" sz="900" dirty="0" smtClean="0"/>
              <a:t>    pz6seismo</a:t>
            </a:r>
          </a:p>
          <a:p>
            <a:r>
              <a:rPr lang="en-US" sz="900" dirty="0" smtClean="0"/>
              <a:t>5.7451E+12</a:t>
            </a:r>
          </a:p>
          <a:p>
            <a:r>
              <a:rPr lang="en-US" sz="900" dirty="0" smtClean="0"/>
              <a:t>9             Poles</a:t>
            </a:r>
          </a:p>
          <a:p>
            <a:r>
              <a:rPr lang="en-US" sz="900" dirty="0" smtClean="0"/>
              <a:t>-.3700E-01    0.3700E-01    0.0000E+00    0.0000E+00</a:t>
            </a:r>
          </a:p>
          <a:p>
            <a:r>
              <a:rPr lang="en-US" sz="900" dirty="0" smtClean="0"/>
              <a:t>-.3700E-01    -.3700E-01    0.0000E+00    0.0000E+00</a:t>
            </a:r>
          </a:p>
          <a:p>
            <a:r>
              <a:rPr lang="en-US" sz="900" dirty="0" smtClean="0"/>
              <a:t>-0.1599E+02   0.0000E+00    0.0000E+00    0.0000E+00</a:t>
            </a:r>
          </a:p>
          <a:p>
            <a:r>
              <a:rPr lang="en-US" sz="900" dirty="0" smtClean="0"/>
              <a:t>-0.4171E+03   0.0000E+00    0.0000E+00    0.0000E+00</a:t>
            </a:r>
          </a:p>
          <a:p>
            <a:r>
              <a:rPr lang="en-US" sz="900" dirty="0" smtClean="0"/>
              <a:t>-0.1872E+03   0.0000E+00    0.0000E+00    0.0000E+00</a:t>
            </a:r>
          </a:p>
          <a:p>
            <a:r>
              <a:rPr lang="en-US" sz="900" dirty="0" smtClean="0"/>
              <a:t>-0.1009E+03   0.4019E+03    0.0000E+00    0.0000E+00</a:t>
            </a:r>
          </a:p>
          <a:p>
            <a:r>
              <a:rPr lang="en-US" sz="900" dirty="0" smtClean="0"/>
              <a:t>-0.1009E+03   -.4019E+03    0.0000E+00    0.0000E+00</a:t>
            </a:r>
          </a:p>
          <a:p>
            <a:r>
              <a:rPr lang="en-US" sz="900" dirty="0" smtClean="0"/>
              <a:t>-0.7454E+04   0.7142E+04    0.0000E+00    0.0000E+00</a:t>
            </a:r>
          </a:p>
          <a:p>
            <a:r>
              <a:rPr lang="en-US" sz="900" dirty="0" smtClean="0"/>
              <a:t>-0.7454E+04   -.7142E+04    0.0000E+00    0.0000E+00</a:t>
            </a:r>
          </a:p>
          <a:p>
            <a:r>
              <a:rPr lang="en-US" sz="900" dirty="0" smtClean="0"/>
              <a:t>5             Zeros</a:t>
            </a:r>
          </a:p>
          <a:p>
            <a:r>
              <a:rPr lang="en-US" sz="900" dirty="0" smtClean="0"/>
              <a:t> 0.0000E+00   0.0000E+00    0.0000E+00    0.0000E+00</a:t>
            </a:r>
          </a:p>
          <a:p>
            <a:r>
              <a:rPr lang="en-US" sz="900" dirty="0" smtClean="0"/>
              <a:t> 0.0000E+00   0.0000E+00    0.0000E+00    0.0000E+00</a:t>
            </a:r>
          </a:p>
          <a:p>
            <a:r>
              <a:rPr lang="en-US" sz="900" dirty="0" smtClean="0"/>
              <a:t>-0.1515E+02   0.0000E+00    0.0000E+00    0.0000E+00</a:t>
            </a:r>
          </a:p>
          <a:p>
            <a:r>
              <a:rPr lang="en-US" sz="900" dirty="0" smtClean="0"/>
              <a:t>-0.3186E+03   0.4012E+03    0.0000E+00    0.0000E+00</a:t>
            </a:r>
          </a:p>
          <a:p>
            <a:r>
              <a:rPr lang="en-US" sz="900" dirty="0" smtClean="0"/>
              <a:t>-0.3186E+03   -.4012E+03    0.0000E+00    0.0000E+00</a:t>
            </a:r>
          </a:p>
          <a:p>
            <a:endParaRPr lang="en-US" sz="900" dirty="0"/>
          </a:p>
        </p:txBody>
      </p:sp>
      <p:sp>
        <p:nvSpPr>
          <p:cNvPr id="8" name="TextBox 7"/>
          <p:cNvSpPr txBox="1"/>
          <p:nvPr/>
        </p:nvSpPr>
        <p:spPr>
          <a:xfrm>
            <a:off x="1858932" y="511935"/>
            <a:ext cx="1451239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 smtClean="0"/>
              <a:t>Poles &amp; Zeroes</a:t>
            </a:r>
            <a:endParaRPr lang="en-US" sz="1400" dirty="0"/>
          </a:p>
        </p:txBody>
      </p:sp>
      <p:sp>
        <p:nvSpPr>
          <p:cNvPr id="9" name="Rectangle 8"/>
          <p:cNvSpPr/>
          <p:nvPr/>
        </p:nvSpPr>
        <p:spPr>
          <a:xfrm>
            <a:off x="4801082" y="845628"/>
            <a:ext cx="3979333" cy="5946936"/>
          </a:xfrm>
          <a:prstGeom prst="rect">
            <a:avLst/>
          </a:prstGeom>
          <a:ln>
            <a:solidFill>
              <a:srgbClr val="2D506B"/>
            </a:solidFill>
          </a:ln>
        </p:spPr>
        <p:txBody>
          <a:bodyPr wrap="square">
            <a:spAutoFit/>
          </a:bodyPr>
          <a:lstStyle/>
          <a:p>
            <a:r>
              <a:rPr lang="en-US" sz="900" dirty="0" smtClean="0"/>
              <a:t>originator     Frank Vernon, UCSD</a:t>
            </a:r>
          </a:p>
          <a:p>
            <a:r>
              <a:rPr lang="en-US" sz="900" dirty="0" err="1" smtClean="0"/>
              <a:t>last_modified</a:t>
            </a:r>
            <a:r>
              <a:rPr lang="en-US" sz="900" dirty="0" smtClean="0"/>
              <a:t>  2008-06-24</a:t>
            </a:r>
          </a:p>
          <a:p>
            <a:endParaRPr lang="en-US" sz="900" dirty="0" smtClean="0"/>
          </a:p>
          <a:p>
            <a:r>
              <a:rPr lang="en-US" sz="900" dirty="0" smtClean="0"/>
              <a:t># Whereas the mechanical part of the STS-2 seismometer </a:t>
            </a:r>
          </a:p>
          <a:p>
            <a:r>
              <a:rPr lang="en-US" sz="900" dirty="0" smtClean="0"/>
              <a:t># never changed since 1990, the electronics part has </a:t>
            </a:r>
          </a:p>
          <a:p>
            <a:r>
              <a:rPr lang="en-US" sz="900" dirty="0" smtClean="0"/>
              <a:t># been redesigned twice. </a:t>
            </a:r>
          </a:p>
          <a:p>
            <a:r>
              <a:rPr lang="en-US" sz="900" dirty="0" smtClean="0"/>
              <a:t># There exist three different "electronic" generations </a:t>
            </a:r>
          </a:p>
          <a:p>
            <a:r>
              <a:rPr lang="en-US" sz="900" dirty="0" smtClean="0"/>
              <a:t># which differ in the transfer function at frequencies </a:t>
            </a:r>
          </a:p>
          <a:p>
            <a:r>
              <a:rPr lang="en-US" sz="900" dirty="0" smtClean="0"/>
              <a:t># above 10 Hz.</a:t>
            </a:r>
          </a:p>
          <a:p>
            <a:r>
              <a:rPr lang="en-US" sz="900" dirty="0" smtClean="0"/>
              <a:t># sts2_g1    shipped 04/90-06/95</a:t>
            </a:r>
          </a:p>
          <a:p>
            <a:r>
              <a:rPr lang="en-US" sz="900" dirty="0" smtClean="0"/>
              <a:t># sts2_g2    shipped 06/95-02/98</a:t>
            </a:r>
          </a:p>
          <a:p>
            <a:r>
              <a:rPr lang="en-US" sz="900" dirty="0" smtClean="0"/>
              <a:t># sts2_g3    shipped 02/98 thru present</a:t>
            </a:r>
          </a:p>
          <a:p>
            <a:r>
              <a:rPr lang="en-US" sz="900" dirty="0" smtClean="0"/>
              <a:t># if any questions consult VLSTGEN2-ext.pdf or contact </a:t>
            </a:r>
          </a:p>
          <a:p>
            <a:r>
              <a:rPr lang="en-US" sz="900" dirty="0" smtClean="0"/>
              <a:t># </a:t>
            </a:r>
            <a:r>
              <a:rPr lang="en-US" sz="900" dirty="0" err="1" smtClean="0"/>
              <a:t>Streckeisen</a:t>
            </a:r>
            <a:r>
              <a:rPr lang="en-US" sz="900" dirty="0" smtClean="0"/>
              <a:t> representative</a:t>
            </a:r>
          </a:p>
          <a:p>
            <a:r>
              <a:rPr lang="en-US" sz="900" dirty="0" smtClean="0"/>
              <a:t>#</a:t>
            </a:r>
          </a:p>
          <a:p>
            <a:endParaRPr lang="en-US" sz="900" dirty="0" smtClean="0"/>
          </a:p>
          <a:p>
            <a:r>
              <a:rPr lang="en-US" sz="900" dirty="0" smtClean="0"/>
              <a:t>category        </a:t>
            </a:r>
            <a:r>
              <a:rPr lang="en-US" sz="900" dirty="0" err="1" smtClean="0"/>
              <a:t>Streckeisen</a:t>
            </a:r>
            <a:endParaRPr lang="en-US" sz="900" dirty="0" smtClean="0"/>
          </a:p>
          <a:p>
            <a:r>
              <a:rPr lang="en-US" sz="900" dirty="0" smtClean="0"/>
              <a:t>configuration   STS-2 G1</a:t>
            </a:r>
          </a:p>
          <a:p>
            <a:r>
              <a:rPr lang="en-US" sz="900" dirty="0" smtClean="0"/>
              <a:t>description     </a:t>
            </a:r>
            <a:r>
              <a:rPr lang="en-US" sz="900" dirty="0" err="1" smtClean="0"/>
              <a:t>Streckeisen</a:t>
            </a:r>
            <a:r>
              <a:rPr lang="en-US" sz="900" dirty="0" smtClean="0"/>
              <a:t> STS-2 G1</a:t>
            </a:r>
          </a:p>
          <a:p>
            <a:r>
              <a:rPr lang="en-US" sz="900" dirty="0" err="1" smtClean="0"/>
              <a:t>dfile</a:t>
            </a:r>
            <a:r>
              <a:rPr lang="en-US" sz="900" dirty="0" smtClean="0"/>
              <a:t>   sts2_g1</a:t>
            </a:r>
          </a:p>
          <a:p>
            <a:r>
              <a:rPr lang="en-US" sz="900" dirty="0" err="1" smtClean="0"/>
              <a:t>rsptype</a:t>
            </a:r>
            <a:r>
              <a:rPr lang="en-US" sz="900" dirty="0" smtClean="0"/>
              <a:t>                 V       # velocity instrument</a:t>
            </a:r>
          </a:p>
          <a:p>
            <a:r>
              <a:rPr lang="en-US" sz="900" dirty="0" smtClean="0"/>
              <a:t>band                    </a:t>
            </a:r>
            <a:r>
              <a:rPr lang="en-US" sz="900" dirty="0" err="1" smtClean="0"/>
              <a:t>b</a:t>
            </a:r>
            <a:r>
              <a:rPr lang="en-US" sz="900" dirty="0" smtClean="0"/>
              <a:t>       # broad band</a:t>
            </a:r>
          </a:p>
          <a:p>
            <a:r>
              <a:rPr lang="en-US" sz="900" dirty="0" err="1" smtClean="0"/>
              <a:t>short_period_sensor</a:t>
            </a:r>
            <a:r>
              <a:rPr lang="en-US" sz="900" dirty="0" smtClean="0"/>
              <a:t>     no      # Sets first character of SEED channel code</a:t>
            </a:r>
          </a:p>
          <a:p>
            <a:r>
              <a:rPr lang="en-US" sz="900" dirty="0" err="1" smtClean="0"/>
              <a:t>sensor_type_code</a:t>
            </a:r>
            <a:r>
              <a:rPr lang="en-US" sz="900" dirty="0" smtClean="0"/>
              <a:t>        H       # 2nd character in SEED channel code</a:t>
            </a:r>
          </a:p>
          <a:p>
            <a:r>
              <a:rPr lang="en-US" sz="900" dirty="0" err="1" smtClean="0"/>
              <a:t>gtype</a:t>
            </a:r>
            <a:r>
              <a:rPr lang="en-US" sz="900" dirty="0" smtClean="0"/>
              <a:t>           sensor</a:t>
            </a:r>
          </a:p>
          <a:p>
            <a:r>
              <a:rPr lang="en-US" sz="900" dirty="0" smtClean="0"/>
              <a:t>sensitivity     15e-7</a:t>
            </a:r>
          </a:p>
          <a:p>
            <a:r>
              <a:rPr lang="en-US" sz="900" dirty="0" err="1" smtClean="0"/>
              <a:t>iunits</a:t>
            </a:r>
            <a:r>
              <a:rPr lang="en-US" sz="900" dirty="0" smtClean="0"/>
              <a:t>          nm/</a:t>
            </a:r>
            <a:r>
              <a:rPr lang="en-US" sz="900" dirty="0" err="1" smtClean="0"/>
              <a:t>s</a:t>
            </a:r>
            <a:endParaRPr lang="en-US" sz="900" dirty="0" smtClean="0"/>
          </a:p>
          <a:p>
            <a:r>
              <a:rPr lang="en-US" sz="900" dirty="0" err="1" smtClean="0"/>
              <a:t>ounits</a:t>
            </a:r>
            <a:r>
              <a:rPr lang="en-US" sz="900" dirty="0" smtClean="0"/>
              <a:t>          V</a:t>
            </a:r>
          </a:p>
          <a:p>
            <a:endParaRPr lang="en-US" sz="900" dirty="0" smtClean="0"/>
          </a:p>
          <a:p>
            <a:r>
              <a:rPr lang="en-US" sz="900" dirty="0" smtClean="0"/>
              <a:t>orientations    &amp;</a:t>
            </a:r>
            <a:r>
              <a:rPr lang="en-US" sz="900" dirty="0" err="1" smtClean="0"/>
              <a:t>Tbl</a:t>
            </a:r>
            <a:r>
              <a:rPr lang="en-US" sz="900" dirty="0" smtClean="0"/>
              <a:t>{</a:t>
            </a:r>
          </a:p>
          <a:p>
            <a:r>
              <a:rPr lang="en-US" sz="900" dirty="0" smtClean="0"/>
              <a:t>Z       0       0</a:t>
            </a:r>
          </a:p>
          <a:p>
            <a:r>
              <a:rPr lang="en-US" sz="900" dirty="0" smtClean="0"/>
              <a:t>N       0       90</a:t>
            </a:r>
          </a:p>
          <a:p>
            <a:r>
              <a:rPr lang="en-US" sz="900" dirty="0" smtClean="0"/>
              <a:t>E       90      90</a:t>
            </a:r>
          </a:p>
          <a:p>
            <a:r>
              <a:rPr lang="en-US" sz="900" dirty="0" smtClean="0"/>
              <a:t>}</a:t>
            </a:r>
          </a:p>
          <a:p>
            <a:r>
              <a:rPr lang="en-US" sz="900" dirty="0" smtClean="0"/>
              <a:t>response        &amp;datafile(responses/sts2_g1) </a:t>
            </a:r>
          </a:p>
          <a:p>
            <a:r>
              <a:rPr lang="en-US" sz="900" dirty="0" err="1" smtClean="0"/>
              <a:t>caldrive</a:t>
            </a:r>
            <a:r>
              <a:rPr lang="en-US" sz="900" dirty="0" smtClean="0"/>
              <a:t>        </a:t>
            </a:r>
            <a:r>
              <a:rPr lang="en-US" sz="900" dirty="0" err="1" smtClean="0"/>
              <a:t>c</a:t>
            </a:r>
            <a:endParaRPr lang="en-US" sz="900" dirty="0" smtClean="0"/>
          </a:p>
          <a:p>
            <a:r>
              <a:rPr lang="en-US" sz="900" dirty="0" smtClean="0"/>
              <a:t>active          yes</a:t>
            </a:r>
          </a:p>
          <a:p>
            <a:r>
              <a:rPr lang="en-US" sz="900" dirty="0" err="1" smtClean="0"/>
              <a:t>calgen</a:t>
            </a:r>
            <a:r>
              <a:rPr lang="en-US" sz="900" dirty="0" smtClean="0"/>
              <a:t>          1</a:t>
            </a:r>
          </a:p>
          <a:p>
            <a:r>
              <a:rPr lang="en-US" sz="900" dirty="0" smtClean="0"/>
              <a:t>cal2rsp         1</a:t>
            </a:r>
          </a:p>
          <a:p>
            <a:r>
              <a:rPr lang="en-US" sz="900" dirty="0" err="1" smtClean="0"/>
              <a:t>calper</a:t>
            </a:r>
            <a:r>
              <a:rPr lang="en-US" sz="900" dirty="0" smtClean="0"/>
              <a:t>          1</a:t>
            </a:r>
          </a:p>
          <a:p>
            <a:endParaRPr lang="en-US" sz="900" dirty="0"/>
          </a:p>
        </p:txBody>
      </p:sp>
      <p:sp>
        <p:nvSpPr>
          <p:cNvPr id="10" name="TextBox 9"/>
          <p:cNvSpPr txBox="1"/>
          <p:nvPr/>
        </p:nvSpPr>
        <p:spPr>
          <a:xfrm>
            <a:off x="5870292" y="498977"/>
            <a:ext cx="1386981" cy="30777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US" sz="1400" dirty="0" smtClean="0"/>
              <a:t>Descriptor file</a:t>
            </a:r>
            <a:endParaRPr lang="en-US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48154" y="228600"/>
            <a:ext cx="8262446" cy="576978"/>
            <a:chOff x="-3383113" y="-2418940"/>
            <a:chExt cx="1681460" cy="1100207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-3383113" y="-2374900"/>
              <a:ext cx="1681460" cy="1056167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96000">
                  <a:srgbClr val="FF6600"/>
                </a:gs>
                <a:gs pos="100000">
                  <a:srgbClr val="FFFFFF">
                    <a:alpha val="81000"/>
                  </a:srgbClr>
                </a:gs>
              </a:gsLst>
              <a:lin ang="0" scaled="1"/>
              <a:tileRect/>
            </a:gra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-3383113" y="-2418940"/>
              <a:ext cx="1619592" cy="9942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Q330 data Processing  to mseed format using antelope – </a:t>
              </a:r>
              <a:r>
                <a:rPr lang="en-US" sz="1600" dirty="0" smtClean="0"/>
                <a:t>standalone station</a:t>
              </a:r>
              <a:endParaRPr lang="en-US" sz="1600" kern="1200" dirty="0" smtClean="0"/>
            </a:p>
          </p:txBody>
        </p:sp>
      </p:grpSp>
      <p:pic>
        <p:nvPicPr>
          <p:cNvPr id="8" name="Picture 7" descr="dflow_q330-Earthsco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40" y="842188"/>
            <a:ext cx="9312463" cy="6214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348154" y="251697"/>
            <a:ext cx="8262446" cy="587331"/>
            <a:chOff x="-3383113" y="-2374900"/>
            <a:chExt cx="1681460" cy="1119949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5" name="Rounded Rectangle 4"/>
            <p:cNvSpPr/>
            <p:nvPr/>
          </p:nvSpPr>
          <p:spPr>
            <a:xfrm>
              <a:off x="-3383113" y="-2374900"/>
              <a:ext cx="1681460" cy="1056167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96000">
                  <a:srgbClr val="FF6600"/>
                </a:gs>
                <a:gs pos="100000">
                  <a:srgbClr val="FFFFFF">
                    <a:alpha val="81000"/>
                  </a:srgbClr>
                </a:gs>
              </a:gsLst>
              <a:lin ang="0" scaled="1"/>
              <a:tileRect/>
            </a:gra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/>
            <p:nvPr/>
          </p:nvSpPr>
          <p:spPr>
            <a:xfrm>
              <a:off x="-3383113" y="-2249250"/>
              <a:ext cx="1619592" cy="99429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68580" tIns="68580" rIns="68580" bIns="6858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/>
                <a:t>RT130 data Processing  to mseed format using antelope – standalone stations</a:t>
              </a:r>
            </a:p>
          </p:txBody>
        </p:sp>
      </p:grpSp>
      <p:pic>
        <p:nvPicPr>
          <p:cNvPr id="7" name="Picture 6" descr="dflow_rt130_rt2ms_EarthSco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856976"/>
            <a:ext cx="8000515" cy="60010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 descr="DB_antelope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2572" r="-12572"/>
          <a:stretch>
            <a:fillRect/>
          </a:stretch>
        </p:blipFill>
        <p:spPr>
          <a:xfrm>
            <a:off x="519781" y="285967"/>
            <a:ext cx="7799721" cy="64730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377830" y="1464771"/>
          <a:ext cx="8427697" cy="4675547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784193" y="409355"/>
            <a:ext cx="8021334" cy="886968"/>
          </a:xfrm>
        </p:spPr>
        <p:txBody>
          <a:bodyPr/>
          <a:lstStyle/>
          <a:p>
            <a:r>
              <a:rPr lang="en-US" b="1" dirty="0" smtClean="0">
                <a:solidFill>
                  <a:srgbClr val="DAFA76"/>
                </a:solidFill>
              </a:rPr>
              <a:t>Recommendations on organizing your data in a CSS3.0 schema 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030" y="685800"/>
            <a:ext cx="7793208" cy="886968"/>
          </a:xfrm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</a:br>
            <a:r>
              <a:rPr lang="en-US" b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Some tools of interest to look/play with  the data and </a:t>
            </a:r>
            <a:r>
              <a:rPr lang="en-US" b="1" dirty="0" err="1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dataless</a:t>
            </a:r>
            <a:endParaRPr lang="en-US" b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419812" y="1789245"/>
          <a:ext cx="8490668" cy="372682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917760" y="6146474"/>
            <a:ext cx="74594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More links to other software/data tools in Appendix D- hand out 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Exercise 1:  building a </a:t>
            </a:r>
            <a:r>
              <a:rPr lang="en-US" b="1" dirty="0" err="1" smtClean="0">
                <a:solidFill>
                  <a:schemeClr val="bg1"/>
                </a:solidFill>
              </a:rPr>
              <a:t>wfdisc</a:t>
            </a:r>
            <a:r>
              <a:rPr lang="en-US" b="1" dirty="0" smtClean="0">
                <a:solidFill>
                  <a:schemeClr val="bg1"/>
                </a:solidFill>
              </a:rPr>
              <a:t> table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54162"/>
            <a:ext cx="8686800" cy="5080313"/>
          </a:xfrm>
        </p:spPr>
        <p:txBody>
          <a:bodyPr>
            <a:normAutofit fontScale="85000" lnSpcReduction="10000"/>
          </a:bodyPr>
          <a:lstStyle/>
          <a:p>
            <a:pPr lvl="1">
              <a:buNone/>
            </a:pPr>
            <a:endParaRPr lang="en-US" dirty="0" smtClean="0"/>
          </a:p>
          <a:p>
            <a:pPr lvl="1"/>
            <a:r>
              <a:rPr lang="en-US" dirty="0" smtClean="0"/>
              <a:t>Read MAN PAGES FOR USAGE</a:t>
            </a:r>
          </a:p>
          <a:p>
            <a:pPr lvl="1"/>
            <a:r>
              <a:rPr lang="en-US" dirty="0" smtClean="0"/>
              <a:t>Generate </a:t>
            </a:r>
            <a:r>
              <a:rPr lang="en-US" dirty="0" err="1" smtClean="0"/>
              <a:t>miniseed</a:t>
            </a:r>
            <a:r>
              <a:rPr lang="en-US" dirty="0" smtClean="0"/>
              <a:t> day volumes using </a:t>
            </a:r>
            <a:r>
              <a:rPr lang="en-US" dirty="0" smtClean="0"/>
              <a:t>miniseed2days </a:t>
            </a:r>
            <a:r>
              <a:rPr lang="en-US" dirty="0" smtClean="0"/>
              <a:t> with the full </a:t>
            </a:r>
            <a:r>
              <a:rPr lang="en-US" dirty="0" err="1" smtClean="0"/>
              <a:t>mseed</a:t>
            </a:r>
            <a:r>
              <a:rPr lang="en-US" dirty="0" smtClean="0"/>
              <a:t> volume located under /</a:t>
            </a:r>
            <a:r>
              <a:rPr lang="en-US" dirty="0" smtClean="0"/>
              <a:t>Users/</a:t>
            </a:r>
            <a:r>
              <a:rPr lang="en-US" dirty="0" err="1" smtClean="0"/>
              <a:t>usarray</a:t>
            </a:r>
            <a:r>
              <a:rPr lang="en-US" dirty="0" smtClean="0"/>
              <a:t>/data/</a:t>
            </a:r>
            <a:r>
              <a:rPr lang="en-US" dirty="0" smtClean="0"/>
              <a:t>DATABASE_PLAY</a:t>
            </a:r>
          </a:p>
          <a:p>
            <a:pPr lvl="2"/>
            <a:r>
              <a:rPr lang="en-US" dirty="0" smtClean="0"/>
              <a:t>How will you add those day volumes to the database</a:t>
            </a:r>
            <a:r>
              <a:rPr lang="en-US" dirty="0" smtClean="0"/>
              <a:t>?</a:t>
            </a:r>
            <a:endParaRPr lang="en-US" dirty="0" smtClean="0"/>
          </a:p>
          <a:p>
            <a:pPr lvl="2"/>
            <a:r>
              <a:rPr lang="en-US" dirty="0" smtClean="0"/>
              <a:t>What if you use </a:t>
            </a:r>
            <a:r>
              <a:rPr lang="en-US" dirty="0" smtClean="0"/>
              <a:t>seed2db in the full seed volume? </a:t>
            </a:r>
            <a:r>
              <a:rPr lang="en-US" dirty="0" smtClean="0"/>
              <a:t>Generated </a:t>
            </a:r>
            <a:r>
              <a:rPr lang="en-US" dirty="0" smtClean="0"/>
              <a:t>a database from the dataless (using seed2db</a:t>
            </a:r>
            <a:r>
              <a:rPr lang="en-US" dirty="0" smtClean="0"/>
              <a:t>)</a:t>
            </a:r>
          </a:p>
          <a:p>
            <a:pPr lvl="2"/>
            <a:r>
              <a:rPr lang="en-US" dirty="0" smtClean="0"/>
              <a:t>Could you generate a configuration file or batch file from the seed volume?</a:t>
            </a:r>
            <a:endParaRPr lang="en-US" dirty="0" smtClean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Now </a:t>
            </a:r>
            <a:r>
              <a:rPr lang="en-US" dirty="0" smtClean="0"/>
              <a:t>that you have a complete database </a:t>
            </a:r>
          </a:p>
          <a:p>
            <a:pPr lvl="2"/>
            <a:r>
              <a:rPr lang="en-US" dirty="0" smtClean="0"/>
              <a:t>View results of each with </a:t>
            </a:r>
            <a:r>
              <a:rPr lang="en-US" dirty="0" err="1" smtClean="0"/>
              <a:t>dbe/</a:t>
            </a:r>
            <a:r>
              <a:rPr lang="en-US" dirty="0" err="1" smtClean="0"/>
              <a:t>dbpick</a:t>
            </a:r>
            <a:endParaRPr lang="en-US" dirty="0" smtClean="0"/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Feel free to integrate </a:t>
            </a:r>
            <a:r>
              <a:rPr lang="en-US" dirty="0" smtClean="0"/>
              <a:t>the data from</a:t>
            </a:r>
            <a:r>
              <a:rPr lang="en-US" dirty="0" smtClean="0"/>
              <a:t> multiple datasets into </a:t>
            </a:r>
            <a:r>
              <a:rPr lang="en-US" dirty="0" smtClean="0"/>
              <a:t>one database? How will you do that and what are the considerations to take to “keep it clean”</a:t>
            </a:r>
          </a:p>
          <a:p>
            <a:pPr lvl="2"/>
            <a:r>
              <a:rPr lang="en-US" dirty="0" smtClean="0"/>
              <a:t>Since we have data and metadata around, play generating sac or other formats from a seed volume using </a:t>
            </a:r>
            <a:r>
              <a:rPr lang="en-US" dirty="0" err="1" smtClean="0"/>
              <a:t>rdseed</a:t>
            </a:r>
            <a:endParaRPr lang="en-US" dirty="0" smtClean="0"/>
          </a:p>
          <a:p>
            <a:pPr lvl="2">
              <a:buNone/>
            </a:pPr>
            <a:endParaRPr lang="en-US" dirty="0" smtClean="0"/>
          </a:p>
          <a:p>
            <a:pPr lvl="2">
              <a:buNone/>
            </a:pPr>
            <a:r>
              <a:rPr lang="en-US" dirty="0" smtClean="0"/>
              <a:t>Documentation and tools: </a:t>
            </a:r>
          </a:p>
          <a:p>
            <a:pPr lvl="2">
              <a:buNone/>
            </a:pPr>
            <a:r>
              <a:rPr lang="en-US" dirty="0" smtClean="0"/>
              <a:t>Interfaces : python/</a:t>
            </a:r>
            <a:r>
              <a:rPr lang="en-US" dirty="0" err="1" smtClean="0"/>
              <a:t>matlab/</a:t>
            </a:r>
            <a:r>
              <a:rPr lang="en-US" dirty="0" err="1" smtClean="0"/>
              <a:t>gmt</a:t>
            </a:r>
            <a:r>
              <a:rPr lang="en-US" dirty="0" smtClean="0"/>
              <a:t> and others</a:t>
            </a:r>
            <a:endParaRPr lang="en-US" dirty="0" smtClean="0"/>
          </a:p>
          <a:p>
            <a:pPr lvl="2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251" y="268850"/>
            <a:ext cx="6550987" cy="1303918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Exercise 2:  run some applications that hit the database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4576" y="1881952"/>
            <a:ext cx="6401026" cy="4244211"/>
          </a:xfrm>
        </p:spPr>
        <p:txBody>
          <a:bodyPr>
            <a:normAutofit/>
          </a:bodyPr>
          <a:lstStyle/>
          <a:p>
            <a:r>
              <a:rPr lang="en-US" dirty="0" smtClean="0"/>
              <a:t>Antelope tools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err="1" smtClean="0"/>
              <a:t>dbxcor</a:t>
            </a:r>
            <a:r>
              <a:rPr lang="en-US" dirty="0" smtClean="0"/>
              <a:t> </a:t>
            </a:r>
            <a:r>
              <a:rPr lang="en-US" dirty="0" smtClean="0"/>
              <a:t>exercise using TA </a:t>
            </a:r>
            <a:r>
              <a:rPr lang="en-US" dirty="0" smtClean="0"/>
              <a:t>data – Gary</a:t>
            </a:r>
          </a:p>
          <a:p>
            <a:pPr lvl="1"/>
            <a:r>
              <a:rPr lang="en-US" dirty="0" err="1" smtClean="0"/>
              <a:t>d</a:t>
            </a:r>
            <a:r>
              <a:rPr lang="en-US" dirty="0" err="1" smtClean="0"/>
              <a:t>bdiff</a:t>
            </a:r>
            <a:r>
              <a:rPr lang="en-US" dirty="0" smtClean="0"/>
              <a:t> exercise trying to visualize differences in a db generated by 2 </a:t>
            </a:r>
            <a:r>
              <a:rPr lang="en-US" dirty="0" err="1" smtClean="0"/>
              <a:t>dataless</a:t>
            </a:r>
            <a:r>
              <a:rPr lang="en-US" dirty="0" smtClean="0"/>
              <a:t> (original and updated)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69727" y="685800"/>
            <a:ext cx="6407511" cy="886968"/>
          </a:xfrm>
        </p:spPr>
        <p:txBody>
          <a:bodyPr/>
          <a:lstStyle/>
          <a:p>
            <a:r>
              <a:rPr lang="en-US" b="1" dirty="0" smtClean="0">
                <a:solidFill>
                  <a:srgbClr val="D6E0B4"/>
                </a:solidFill>
              </a:rPr>
              <a:t>Background</a:t>
            </a:r>
            <a:endParaRPr lang="en-US" b="1" dirty="0">
              <a:solidFill>
                <a:srgbClr val="D6E0B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69727" y="1572768"/>
            <a:ext cx="6667876" cy="5071371"/>
          </a:xfrm>
        </p:spPr>
        <p:txBody>
          <a:bodyPr/>
          <a:lstStyle/>
          <a:p>
            <a:r>
              <a:rPr lang="en-US" dirty="0" smtClean="0"/>
              <a:t>Let’s </a:t>
            </a:r>
            <a:r>
              <a:rPr lang="en-US" dirty="0" smtClean="0"/>
              <a:t>wrap up some concepts:</a:t>
            </a:r>
          </a:p>
          <a:p>
            <a:pPr lvl="1"/>
            <a:r>
              <a:rPr lang="en-US" dirty="0" smtClean="0"/>
              <a:t>Antelope</a:t>
            </a:r>
          </a:p>
          <a:p>
            <a:pPr lvl="2"/>
            <a:r>
              <a:rPr lang="en-US" dirty="0" smtClean="0"/>
              <a:t>Relational database</a:t>
            </a:r>
          </a:p>
          <a:p>
            <a:pPr lvl="2"/>
            <a:r>
              <a:rPr lang="en-US" dirty="0" smtClean="0"/>
              <a:t>CSS3.0 </a:t>
            </a:r>
            <a:r>
              <a:rPr lang="en-US" dirty="0" smtClean="0"/>
              <a:t>schema</a:t>
            </a:r>
          </a:p>
          <a:p>
            <a:pPr lvl="2"/>
            <a:r>
              <a:rPr lang="en-US" dirty="0" smtClean="0"/>
              <a:t>Using seed data to build your db</a:t>
            </a:r>
            <a:endParaRPr lang="en-US" dirty="0" smtClean="0"/>
          </a:p>
          <a:p>
            <a:pPr lvl="1"/>
            <a:r>
              <a:rPr lang="en-US" dirty="0" smtClean="0"/>
              <a:t>Waveform manipulation tools that use a db</a:t>
            </a:r>
            <a:endParaRPr lang="en-US" dirty="0" smtClean="0"/>
          </a:p>
          <a:p>
            <a:pPr lvl="1"/>
            <a:r>
              <a:rPr lang="en-US" dirty="0" smtClean="0"/>
              <a:t>Recommendations on </a:t>
            </a:r>
            <a:r>
              <a:rPr lang="en-US" dirty="0" smtClean="0"/>
              <a:t>organizing your data in a CSS3.0 schema </a:t>
            </a:r>
            <a:endParaRPr lang="en-US" dirty="0" smtClean="0"/>
          </a:p>
          <a:p>
            <a:pPr lvl="1"/>
            <a:r>
              <a:rPr lang="en-US" dirty="0" smtClean="0"/>
              <a:t>Other </a:t>
            </a:r>
            <a:r>
              <a:rPr lang="en-US" dirty="0" smtClean="0"/>
              <a:t>tools</a:t>
            </a:r>
          </a:p>
          <a:p>
            <a:pPr lvl="1"/>
            <a:r>
              <a:rPr lang="en-US" dirty="0" smtClean="0"/>
              <a:t>Let’s play some!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50115" y="482076"/>
            <a:ext cx="6727123" cy="109069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FFFFFF"/>
                </a:solidFill>
              </a:rPr>
              <a:t>What does the database buy us?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16980" y="1854140"/>
            <a:ext cx="6558622" cy="4272023"/>
          </a:xfrm>
        </p:spPr>
        <p:txBody>
          <a:bodyPr>
            <a:normAutofit/>
          </a:bodyPr>
          <a:lstStyle/>
          <a:p>
            <a:r>
              <a:rPr lang="en-US" dirty="0" smtClean="0"/>
              <a:t>An index like </a:t>
            </a:r>
            <a:r>
              <a:rPr lang="en-US" dirty="0" err="1" smtClean="0"/>
              <a:t>wfdisc</a:t>
            </a:r>
            <a:r>
              <a:rPr lang="en-US" dirty="0" smtClean="0"/>
              <a:t> has a (potentially) huge organizational advantage over a file system</a:t>
            </a:r>
          </a:p>
          <a:p>
            <a:pPr lvl="1"/>
            <a:r>
              <a:rPr lang="en-US" dirty="0" smtClean="0"/>
              <a:t>Subsets</a:t>
            </a:r>
          </a:p>
          <a:p>
            <a:pPr lvl="1"/>
            <a:r>
              <a:rPr lang="en-US" dirty="0" smtClean="0"/>
              <a:t>Generalized gather assembly</a:t>
            </a:r>
          </a:p>
          <a:p>
            <a:r>
              <a:rPr lang="en-US" dirty="0" smtClean="0"/>
              <a:t>Metadata automatically is current best estimates</a:t>
            </a:r>
          </a:p>
          <a:p>
            <a:r>
              <a:rPr lang="en-US" dirty="0" smtClean="0"/>
              <a:t>Ideal companion to interactive programs</a:t>
            </a:r>
          </a:p>
          <a:p>
            <a:pPr lvl="1"/>
            <a:r>
              <a:rPr lang="en-US" dirty="0" smtClean="0"/>
              <a:t>Program has direct access to required metadata</a:t>
            </a:r>
          </a:p>
          <a:p>
            <a:pPr lvl="1"/>
            <a:r>
              <a:rPr lang="en-US" dirty="0" smtClean="0"/>
              <a:t>Programs can access information randomly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2602" y="417181"/>
            <a:ext cx="6504636" cy="1155587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Antelope add-ons that will help you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2387" y="1872682"/>
            <a:ext cx="6373215" cy="4253482"/>
          </a:xfrm>
        </p:spPr>
        <p:txBody>
          <a:bodyPr/>
          <a:lstStyle/>
          <a:p>
            <a:r>
              <a:rPr lang="en-US" dirty="0" smtClean="0"/>
              <a:t>Trace library removes data format as an issue</a:t>
            </a:r>
          </a:p>
          <a:p>
            <a:r>
              <a:rPr lang="en-US" dirty="0" smtClean="0"/>
              <a:t>Most data can be indexed in place (big deal if you have a 2 Tb data set)</a:t>
            </a:r>
          </a:p>
          <a:p>
            <a:r>
              <a:rPr lang="en-US" dirty="0" smtClean="0"/>
              <a:t>Segmented data is treated as continuous data with large gaps</a:t>
            </a:r>
          </a:p>
          <a:p>
            <a:r>
              <a:rPr lang="en-US" dirty="0" smtClean="0"/>
              <a:t>ASCII tables can be manipulated in brutal ways (</a:t>
            </a:r>
            <a:r>
              <a:rPr lang="en-US" dirty="0" err="1" smtClean="0"/>
              <a:t>awk</a:t>
            </a:r>
            <a:r>
              <a:rPr lang="en-US" dirty="0" smtClean="0"/>
              <a:t>, vi, etc.) without invoking </a:t>
            </a:r>
            <a:r>
              <a:rPr lang="en-US" dirty="0" err="1" smtClean="0"/>
              <a:t>dbms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8224" y="472806"/>
            <a:ext cx="6449014" cy="1099962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</a:rPr>
              <a:t>What is the cost of using a db?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04361" y="1835600"/>
            <a:ext cx="6271242" cy="4290564"/>
          </a:xfrm>
        </p:spPr>
        <p:txBody>
          <a:bodyPr/>
          <a:lstStyle/>
          <a:p>
            <a:r>
              <a:rPr lang="en-US" dirty="0" smtClean="0"/>
              <a:t>Rarely a quick and dirty option</a:t>
            </a:r>
          </a:p>
          <a:p>
            <a:pPr lvl="1"/>
            <a:r>
              <a:rPr lang="en-US" dirty="0" smtClean="0"/>
              <a:t>up front investment in organization essential</a:t>
            </a:r>
          </a:p>
          <a:p>
            <a:pPr lvl="1"/>
            <a:r>
              <a:rPr lang="en-US" dirty="0" smtClean="0"/>
              <a:t>API inevitably more complicated</a:t>
            </a:r>
          </a:p>
          <a:p>
            <a:r>
              <a:rPr lang="en-US" dirty="0" smtClean="0"/>
              <a:t>Much more complicated than file system organization – higher energy barrier to pass over</a:t>
            </a:r>
          </a:p>
          <a:p>
            <a:r>
              <a:rPr lang="en-US" dirty="0" smtClean="0"/>
              <a:t>A sharp knife that can cut small children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eft Brace 11"/>
          <p:cNvSpPr/>
          <p:nvPr/>
        </p:nvSpPr>
        <p:spPr>
          <a:xfrm>
            <a:off x="2369124" y="1859841"/>
            <a:ext cx="304800" cy="822960"/>
          </a:xfrm>
          <a:prstGeom prst="leftBrac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3" name="Left Brace 12"/>
          <p:cNvSpPr/>
          <p:nvPr/>
        </p:nvSpPr>
        <p:spPr>
          <a:xfrm>
            <a:off x="2406205" y="3964290"/>
            <a:ext cx="304800" cy="822960"/>
          </a:xfrm>
          <a:prstGeom prst="leftBrac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14" name="Left Brace 13"/>
          <p:cNvSpPr/>
          <p:nvPr/>
        </p:nvSpPr>
        <p:spPr>
          <a:xfrm>
            <a:off x="2369124" y="5410200"/>
            <a:ext cx="304800" cy="822960"/>
          </a:xfrm>
          <a:prstGeom prst="leftBrace">
            <a:avLst/>
          </a:prstGeom>
          <a:ln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4" name="TextBox 3"/>
          <p:cNvSpPr txBox="1"/>
          <p:nvPr/>
        </p:nvSpPr>
        <p:spPr>
          <a:xfrm>
            <a:off x="1340424" y="206513"/>
            <a:ext cx="7041576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DATA PROCESS</a:t>
            </a:r>
            <a:endParaRPr lang="en-US" sz="3600" b="1" dirty="0"/>
          </a:p>
        </p:txBody>
      </p:sp>
      <p:graphicFrame>
        <p:nvGraphicFramePr>
          <p:cNvPr id="8" name="Diagram 7"/>
          <p:cNvGraphicFramePr/>
          <p:nvPr/>
        </p:nvGraphicFramePr>
        <p:xfrm>
          <a:off x="2743200" y="914399"/>
          <a:ext cx="6248400" cy="5675531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28600" y="1905000"/>
            <a:ext cx="2057400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Pre-Experiment</a:t>
            </a:r>
            <a:endParaRPr lang="en-US" sz="20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228600" y="3962400"/>
            <a:ext cx="2057400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Experiment</a:t>
            </a:r>
          </a:p>
          <a:p>
            <a:pPr algn="ctr"/>
            <a:endParaRPr lang="en-US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8600" y="5410200"/>
            <a:ext cx="2057400" cy="707886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dirty="0" smtClean="0"/>
              <a:t>During &amp; Post</a:t>
            </a:r>
          </a:p>
          <a:p>
            <a:pPr algn="ctr"/>
            <a:r>
              <a:rPr lang="en-US" sz="2000" b="1" dirty="0" smtClean="0"/>
              <a:t>Experiment</a:t>
            </a:r>
            <a:endParaRPr 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0" y="152400"/>
            <a:ext cx="6556869" cy="64633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3600" b="1" dirty="0" smtClean="0"/>
              <a:t>SOURCES OF DATA</a:t>
            </a:r>
            <a:endParaRPr lang="en-US" sz="3600" b="1" dirty="0"/>
          </a:p>
        </p:txBody>
      </p:sp>
      <p:graphicFrame>
        <p:nvGraphicFramePr>
          <p:cNvPr id="5" name="Diagram 4"/>
          <p:cNvGraphicFramePr/>
          <p:nvPr/>
        </p:nvGraphicFramePr>
        <p:xfrm>
          <a:off x="457200" y="1066800"/>
          <a:ext cx="8077200" cy="54102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/>
        </p:nvGraphicFramePr>
        <p:xfrm>
          <a:off x="1580405" y="157310"/>
          <a:ext cx="6400800" cy="7366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7" name="Diagram 6"/>
          <p:cNvGraphicFramePr/>
          <p:nvPr/>
        </p:nvGraphicFramePr>
        <p:xfrm>
          <a:off x="152400" y="525610"/>
          <a:ext cx="8915400" cy="23622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8" name="Diagram 7"/>
          <p:cNvGraphicFramePr/>
          <p:nvPr/>
        </p:nvGraphicFramePr>
        <p:xfrm>
          <a:off x="150360" y="2438400"/>
          <a:ext cx="8915400" cy="44196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 noChangeArrowheads="1"/>
          </p:cNvSpPr>
          <p:nvPr>
            <p:ph idx="1"/>
          </p:nvPr>
        </p:nvSpPr>
        <p:spPr>
          <a:xfrm>
            <a:off x="304800" y="1347628"/>
            <a:ext cx="8686800" cy="4525963"/>
          </a:xfrm>
        </p:spPr>
        <p:txBody>
          <a:bodyPr/>
          <a:lstStyle/>
          <a:p>
            <a:pPr lvl="1"/>
            <a:r>
              <a:rPr lang="en-US" sz="2000" dirty="0" smtClean="0"/>
              <a:t>Generic </a:t>
            </a:r>
            <a:r>
              <a:rPr lang="en-US" sz="2000" dirty="0"/>
              <a:t>information system functions</a:t>
            </a:r>
          </a:p>
          <a:p>
            <a:pPr lvl="1"/>
            <a:r>
              <a:rPr lang="en-US" sz="2000" dirty="0"/>
              <a:t>Seismology-specific processing functions using derivatives of the CSS3.0 schema (supports both interactive and automated batch-mode processing, usually not in real-time)</a:t>
            </a:r>
          </a:p>
          <a:p>
            <a:pPr lvl="2"/>
            <a:r>
              <a:rPr lang="en-US" sz="1800" dirty="0"/>
              <a:t>Data and metadata archiving (waveforms, site char., instr. char., etc.)</a:t>
            </a:r>
          </a:p>
          <a:p>
            <a:pPr lvl="2"/>
            <a:r>
              <a:rPr lang="en-US" sz="1800" dirty="0"/>
              <a:t>Information archiving (picks, hypocenters, magnitudes, etc.)</a:t>
            </a:r>
          </a:p>
          <a:p>
            <a:pPr lvl="2"/>
            <a:r>
              <a:rPr lang="en-US" sz="1800" dirty="0"/>
              <a:t>Import/export (SEED, SAC, SEGY, </a:t>
            </a:r>
            <a:r>
              <a:rPr lang="en-US" sz="1800" dirty="0" err="1"/>
              <a:t>AutoDRM</a:t>
            </a:r>
            <a:r>
              <a:rPr lang="en-US" sz="1800" dirty="0"/>
              <a:t>, PASSCAL, etc.)</a:t>
            </a:r>
          </a:p>
          <a:p>
            <a:pPr lvl="2"/>
            <a:r>
              <a:rPr lang="en-US" sz="1800" dirty="0"/>
              <a:t>“routine” network processing (detection, association, location, etc.)</a:t>
            </a:r>
          </a:p>
          <a:p>
            <a:pPr lvl="2"/>
            <a:r>
              <a:rPr lang="en-US" sz="1800" dirty="0"/>
              <a:t>Ground motion estimation (similar in function to USGS </a:t>
            </a:r>
            <a:r>
              <a:rPr lang="en-US" sz="1800" dirty="0" err="1"/>
              <a:t>Shakemap</a:t>
            </a:r>
            <a:r>
              <a:rPr lang="en-US" sz="1800" dirty="0"/>
              <a:t>)</a:t>
            </a:r>
          </a:p>
          <a:p>
            <a:pPr lvl="2"/>
            <a:r>
              <a:rPr lang="en-US" sz="1800" dirty="0"/>
              <a:t>Interactive analyst review</a:t>
            </a:r>
          </a:p>
          <a:p>
            <a:pPr lvl="2"/>
            <a:r>
              <a:rPr lang="en-US" sz="1800" dirty="0"/>
              <a:t>Archive management functions (backup, restore, copy, excerpt, etc.)</a:t>
            </a:r>
          </a:p>
          <a:p>
            <a:pPr lvl="2"/>
            <a:r>
              <a:rPr lang="en-US" sz="1800" dirty="0"/>
              <a:t>Interface with other research tools (SAC, MATLAB, etc.)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04800" y="182898"/>
            <a:ext cx="8494174" cy="827824"/>
            <a:chOff x="0" y="495467"/>
            <a:chExt cx="2510740" cy="1371265"/>
          </a:xfrm>
          <a:scene3d>
            <a:camera prst="orthographicFront"/>
            <a:lightRig rig="threePt" dir="t">
              <a:rot lat="0" lon="0" rev="7500000"/>
            </a:lightRig>
          </a:scene3d>
        </p:grpSpPr>
        <p:sp>
          <p:nvSpPr>
            <p:cNvPr id="6" name="Rounded Rectangle 5"/>
            <p:cNvSpPr/>
            <p:nvPr/>
          </p:nvSpPr>
          <p:spPr>
            <a:xfrm>
              <a:off x="0" y="495467"/>
              <a:ext cx="2510740" cy="1371265"/>
            </a:xfrm>
            <a:prstGeom prst="roundRect">
              <a:avLst>
                <a:gd name="adj" fmla="val 10000"/>
              </a:avLst>
            </a:prstGeom>
            <a:gradFill flip="none" rotWithShape="1">
              <a:gsLst>
                <a:gs pos="96000">
                  <a:srgbClr val="FF6600">
                    <a:alpha val="81000"/>
                  </a:srgbClr>
                </a:gs>
                <a:gs pos="100000">
                  <a:srgbClr val="FFFFFF">
                    <a:alpha val="81000"/>
                  </a:srgbClr>
                </a:gs>
              </a:gsLst>
              <a:lin ang="0" scaled="1"/>
              <a:tileRect/>
            </a:gradFill>
            <a:sp3d prstMaterial="plastic">
              <a:bevelT w="127000" h="25400" prst="relaxedInset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rgbClr r="0" g="0" b="0"/>
            </a:fillRef>
            <a:effectRef idx="2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Rounded Rectangle 4"/>
            <p:cNvSpPr/>
            <p:nvPr/>
          </p:nvSpPr>
          <p:spPr>
            <a:xfrm>
              <a:off x="40163" y="535630"/>
              <a:ext cx="2430414" cy="1290939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400" b="1" kern="1200" dirty="0" smtClean="0"/>
                <a:t>RELATIONAL DATABASE SYSTEM: DATASCOPE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5638800" y="2624138"/>
            <a:ext cx="2347912" cy="4005262"/>
          </a:xfrm>
          <a:prstGeom prst="roundRect">
            <a:avLst/>
          </a:prstGeom>
          <a:solidFill>
            <a:srgbClr val="FF8000">
              <a:alpha val="38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Group 47"/>
          <p:cNvGrpSpPr>
            <a:grpSpLocks/>
          </p:cNvGrpSpPr>
          <p:nvPr/>
        </p:nvGrpSpPr>
        <p:grpSpPr bwMode="auto">
          <a:xfrm>
            <a:off x="4867275" y="1009650"/>
            <a:ext cx="276225" cy="5391150"/>
            <a:chOff x="3066" y="606"/>
            <a:chExt cx="174" cy="3396"/>
          </a:xfrm>
        </p:grpSpPr>
        <p:sp>
          <p:nvSpPr>
            <p:cNvPr id="6" name="Line 45"/>
            <p:cNvSpPr>
              <a:spLocks noChangeShapeType="1"/>
            </p:cNvSpPr>
            <p:nvPr/>
          </p:nvSpPr>
          <p:spPr bwMode="auto">
            <a:xfrm>
              <a:off x="3144" y="606"/>
              <a:ext cx="0" cy="3396"/>
            </a:xfrm>
            <a:prstGeom prst="line">
              <a:avLst/>
            </a:prstGeom>
            <a:noFill/>
            <a:ln w="28575">
              <a:solidFill>
                <a:srgbClr val="008040"/>
              </a:solidFill>
              <a:prstDash val="lgDash"/>
              <a:round/>
              <a:headEnd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46"/>
            <p:cNvSpPr>
              <a:spLocks noChangeArrowheads="1"/>
            </p:cNvSpPr>
            <p:nvPr/>
          </p:nvSpPr>
          <p:spPr bwMode="auto">
            <a:xfrm>
              <a:off x="3066" y="1866"/>
              <a:ext cx="174" cy="576"/>
            </a:xfrm>
            <a:prstGeom prst="rect">
              <a:avLst/>
            </a:prstGeom>
            <a:ln>
              <a:headEnd/>
              <a:tailEnd/>
            </a:ln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8" name="Rectangle 2"/>
          <p:cNvSpPr txBox="1">
            <a:spLocks noChangeArrowheads="1"/>
          </p:cNvSpPr>
          <p:nvPr/>
        </p:nvSpPr>
        <p:spPr bwMode="auto">
          <a:xfrm>
            <a:off x="914400" y="609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u="none" strike="noStrike" kern="0" cap="none" spc="0" normalizeH="0" baseline="0" noProof="0" dirty="0" smtClean="0">
                <a:ln>
                  <a:noFill/>
                </a:ln>
                <a:solidFill>
                  <a:srgbClr val="FF6600"/>
                </a:solidFill>
                <a:effectLst/>
                <a:uLnTx/>
                <a:uFillTx/>
                <a:ea typeface="+mj-ea"/>
                <a:cs typeface="+mj-cs"/>
              </a:rPr>
              <a:t>Antelope Roadmap</a:t>
            </a:r>
            <a:endParaRPr kumimoji="0" lang="en-US" sz="4000" b="1" u="none" strike="noStrike" kern="0" cap="none" spc="0" normalizeH="0" baseline="0" noProof="0" dirty="0">
              <a:ln>
                <a:noFill/>
              </a:ln>
              <a:solidFill>
                <a:srgbClr val="FF6600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105400" y="184785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/>
              <a:t>Database</a:t>
            </a:r>
          </a:p>
          <a:p>
            <a:pPr algn="ctr"/>
            <a:r>
              <a:rPr lang="en-US" sz="1400"/>
              <a:t>Processing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7072313" y="207645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/>
              <a:t>Database</a:t>
            </a:r>
          </a:p>
          <a:p>
            <a:pPr algn="ctr"/>
            <a:r>
              <a:rPr lang="en-US" sz="1400"/>
              <a:t>Export</a:t>
            </a: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172201" y="441960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Database</a:t>
            </a:r>
          </a:p>
          <a:p>
            <a:pPr algn="ctr"/>
            <a:r>
              <a:rPr lang="en-US" sz="1400" dirty="0"/>
              <a:t>Import</a:t>
            </a: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934200" y="1014413"/>
            <a:ext cx="1495425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r>
              <a:rPr lang="en-US" sz="1000" dirty="0" smtClean="0"/>
              <a:t>SEED, SAC, SEGY</a:t>
            </a:r>
            <a:endParaRPr lang="en-US" sz="1000" dirty="0"/>
          </a:p>
          <a:p>
            <a:r>
              <a:rPr lang="en-US" sz="1000" dirty="0"/>
              <a:t>MATLAB</a:t>
            </a:r>
          </a:p>
          <a:p>
            <a:r>
              <a:rPr lang="en-US" sz="1000" dirty="0" smtClean="0"/>
              <a:t>Bulletins, Catalogs</a:t>
            </a:r>
            <a:endParaRPr lang="en-US" sz="1000" dirty="0"/>
          </a:p>
          <a:p>
            <a:r>
              <a:rPr lang="en-US" sz="1000" dirty="0" smtClean="0"/>
              <a:t>Alarms, Research</a:t>
            </a:r>
            <a:endParaRPr lang="en-US" sz="1000" dirty="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324600" y="5165725"/>
            <a:ext cx="974725" cy="13112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dirty="0"/>
              <a:t>SEED</a:t>
            </a:r>
          </a:p>
          <a:p>
            <a:pPr algn="ctr"/>
            <a:r>
              <a:rPr lang="en-US" sz="1000" dirty="0"/>
              <a:t>SAC</a:t>
            </a:r>
          </a:p>
          <a:p>
            <a:pPr algn="ctr"/>
            <a:r>
              <a:rPr lang="en-US" sz="1000" dirty="0"/>
              <a:t>SEGY</a:t>
            </a:r>
          </a:p>
          <a:p>
            <a:pPr algn="ctr"/>
            <a:r>
              <a:rPr lang="en-US" sz="1000" dirty="0"/>
              <a:t>MATLAB</a:t>
            </a:r>
          </a:p>
          <a:p>
            <a:pPr algn="ctr"/>
            <a:r>
              <a:rPr lang="en-US" sz="1000" dirty="0"/>
              <a:t>PDE</a:t>
            </a:r>
          </a:p>
          <a:p>
            <a:pPr algn="ctr"/>
            <a:r>
              <a:rPr lang="en-US" sz="1000" dirty="0"/>
              <a:t>QED</a:t>
            </a:r>
          </a:p>
          <a:p>
            <a:pPr algn="ctr"/>
            <a:r>
              <a:rPr lang="en-US" sz="1000" dirty="0"/>
              <a:t>REB</a:t>
            </a:r>
          </a:p>
          <a:p>
            <a:pPr algn="ctr"/>
            <a:r>
              <a:rPr lang="en-US" sz="1000" dirty="0"/>
              <a:t>Etc.</a:t>
            </a:r>
          </a:p>
        </p:txBody>
      </p:sp>
      <p:sp>
        <p:nvSpPr>
          <p:cNvPr id="14" name="Oval 4"/>
          <p:cNvSpPr>
            <a:spLocks noChangeArrowheads="1"/>
          </p:cNvSpPr>
          <p:nvPr/>
        </p:nvSpPr>
        <p:spPr bwMode="auto">
          <a:xfrm>
            <a:off x="6019800" y="2724150"/>
            <a:ext cx="1447800" cy="1447800"/>
          </a:xfrm>
          <a:prstGeom prst="ellipse">
            <a:avLst/>
          </a:prstGeom>
          <a:solidFill>
            <a:srgbClr val="008040"/>
          </a:solidFill>
          <a:ln>
            <a:solidFill>
              <a:srgbClr val="008040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 dirty="0" err="1" smtClean="0"/>
              <a:t>Datascope</a:t>
            </a:r>
            <a:endParaRPr lang="en-US" b="1" dirty="0"/>
          </a:p>
        </p:txBody>
      </p:sp>
      <p:cxnSp>
        <p:nvCxnSpPr>
          <p:cNvPr id="15" name="AutoShape 12"/>
          <p:cNvCxnSpPr>
            <a:cxnSpLocks noChangeShapeType="1"/>
            <a:stCxn id="11" idx="2"/>
          </p:cNvCxnSpPr>
          <p:nvPr/>
        </p:nvCxnSpPr>
        <p:spPr bwMode="auto">
          <a:xfrm>
            <a:off x="6781801" y="4891088"/>
            <a:ext cx="0" cy="200025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med" len="med"/>
            <a:tailEnd/>
          </a:ln>
          <a:effectLst/>
        </p:spPr>
      </p:cxnSp>
      <p:cxnSp>
        <p:nvCxnSpPr>
          <p:cNvPr id="16" name="AutoShape 13"/>
          <p:cNvCxnSpPr>
            <a:cxnSpLocks noChangeShapeType="1"/>
            <a:stCxn id="14" idx="7"/>
            <a:endCxn id="10" idx="2"/>
          </p:cNvCxnSpPr>
          <p:nvPr/>
        </p:nvCxnSpPr>
        <p:spPr bwMode="auto">
          <a:xfrm flipV="1">
            <a:off x="7254875" y="2547938"/>
            <a:ext cx="427038" cy="374650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cxnSp>
        <p:nvCxnSpPr>
          <p:cNvPr id="17" name="AutoShape 14"/>
          <p:cNvCxnSpPr>
            <a:cxnSpLocks noChangeShapeType="1"/>
            <a:stCxn id="12" idx="2"/>
            <a:endCxn id="10" idx="0"/>
          </p:cNvCxnSpPr>
          <p:nvPr/>
        </p:nvCxnSpPr>
        <p:spPr bwMode="auto">
          <a:xfrm rot="5400000">
            <a:off x="7504838" y="1899374"/>
            <a:ext cx="354151" cy="1588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med" len="med"/>
            <a:tailEnd/>
          </a:ln>
          <a:effectLst/>
        </p:spPr>
      </p:cxnSp>
      <p:cxnSp>
        <p:nvCxnSpPr>
          <p:cNvPr id="18" name="AutoShape 15"/>
          <p:cNvCxnSpPr>
            <a:cxnSpLocks noChangeShapeType="1"/>
            <a:stCxn id="9" idx="3"/>
            <a:endCxn id="14" idx="0"/>
          </p:cNvCxnSpPr>
          <p:nvPr/>
        </p:nvCxnSpPr>
        <p:spPr bwMode="auto">
          <a:xfrm>
            <a:off x="6338888" y="2076450"/>
            <a:ext cx="404812" cy="633413"/>
          </a:xfrm>
          <a:prstGeom prst="curvedConnector2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cxnSp>
        <p:nvCxnSpPr>
          <p:cNvPr id="19" name="AutoShape 16"/>
          <p:cNvCxnSpPr>
            <a:cxnSpLocks noChangeShapeType="1"/>
          </p:cNvCxnSpPr>
          <p:nvPr/>
        </p:nvCxnSpPr>
        <p:spPr bwMode="auto">
          <a:xfrm rot="5400000" flipH="1" flipV="1">
            <a:off x="6666707" y="4304506"/>
            <a:ext cx="228599" cy="1588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2362200" y="2724150"/>
            <a:ext cx="1447800" cy="1447800"/>
          </a:xfrm>
          <a:prstGeom prst="ellipse">
            <a:avLst/>
          </a:prstGeom>
          <a:solidFill>
            <a:srgbClr val="008040"/>
          </a:solidFill>
          <a:ln>
            <a:solidFill>
              <a:srgbClr val="008040"/>
            </a:solidFill>
            <a:headEnd/>
            <a:tailEnd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b="1" dirty="0"/>
              <a:t>Real-Time</a:t>
            </a:r>
          </a:p>
          <a:p>
            <a:pPr algn="ctr"/>
            <a:r>
              <a:rPr lang="en-US" b="1" dirty="0"/>
              <a:t>ORB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1143000" y="436245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/>
              <a:t>RT Dataserver</a:t>
            </a:r>
          </a:p>
          <a:p>
            <a:pPr algn="ctr"/>
            <a:r>
              <a:rPr lang="en-US" sz="1400"/>
              <a:t>Import</a:t>
            </a:r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143000" y="5048250"/>
            <a:ext cx="1066800" cy="147732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/>
              <a:t>ANTELOPE ORB</a:t>
            </a:r>
          </a:p>
          <a:p>
            <a:pPr algn="ctr"/>
            <a:r>
              <a:rPr lang="en-US" sz="1000"/>
              <a:t>COMSERV</a:t>
            </a:r>
          </a:p>
          <a:p>
            <a:pPr algn="ctr"/>
            <a:r>
              <a:rPr lang="en-US" sz="1000"/>
              <a:t>SCREAM</a:t>
            </a:r>
          </a:p>
          <a:p>
            <a:pPr algn="ctr"/>
            <a:r>
              <a:rPr lang="en-US" sz="1000"/>
              <a:t>LISS</a:t>
            </a:r>
          </a:p>
          <a:p>
            <a:pPr algn="ctr"/>
            <a:r>
              <a:rPr lang="en-US" sz="1000"/>
              <a:t>NRTS</a:t>
            </a:r>
          </a:p>
          <a:p>
            <a:pPr algn="ctr"/>
            <a:r>
              <a:rPr lang="en-US" sz="1000"/>
              <a:t>EARTHWORM</a:t>
            </a:r>
          </a:p>
          <a:p>
            <a:pPr algn="ctr"/>
            <a:r>
              <a:rPr lang="en-US" sz="1000"/>
              <a:t>SEEDLINK</a:t>
            </a:r>
          </a:p>
          <a:p>
            <a:pPr algn="ctr"/>
            <a:r>
              <a:rPr lang="en-US" sz="1000"/>
              <a:t>CD-1</a:t>
            </a:r>
          </a:p>
        </p:txBody>
      </p:sp>
      <p:cxnSp>
        <p:nvCxnSpPr>
          <p:cNvPr id="23" name="AutoShape 21"/>
          <p:cNvCxnSpPr>
            <a:cxnSpLocks noChangeShapeType="1"/>
            <a:stCxn id="21" idx="2"/>
          </p:cNvCxnSpPr>
          <p:nvPr/>
        </p:nvCxnSpPr>
        <p:spPr bwMode="auto">
          <a:xfrm>
            <a:off x="1752600" y="4833938"/>
            <a:ext cx="0" cy="200025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med" len="med"/>
            <a:tailEnd/>
          </a:ln>
          <a:effectLst/>
        </p:spPr>
      </p:cxnSp>
      <p:cxnSp>
        <p:nvCxnSpPr>
          <p:cNvPr id="24" name="AutoShape 22"/>
          <p:cNvCxnSpPr>
            <a:cxnSpLocks noChangeShapeType="1"/>
            <a:stCxn id="21" idx="0"/>
            <a:endCxn id="20" idx="3"/>
          </p:cNvCxnSpPr>
          <p:nvPr/>
        </p:nvCxnSpPr>
        <p:spPr bwMode="auto">
          <a:xfrm rot="5400000" flipH="1" flipV="1">
            <a:off x="1962150" y="3750376"/>
            <a:ext cx="402525" cy="821625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1052512" y="2000250"/>
            <a:ext cx="1309687" cy="45720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 dirty="0"/>
              <a:t>RT Dataserver</a:t>
            </a:r>
          </a:p>
          <a:p>
            <a:pPr algn="ctr"/>
            <a:r>
              <a:rPr lang="en-US" sz="1400" dirty="0"/>
              <a:t>Export</a:t>
            </a:r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942975" y="933450"/>
            <a:ext cx="1495425" cy="5539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000" dirty="0"/>
              <a:t>ANTELOPE ORB</a:t>
            </a:r>
          </a:p>
          <a:p>
            <a:r>
              <a:rPr lang="en-US" sz="1000" dirty="0"/>
              <a:t>EARTHWORM</a:t>
            </a:r>
          </a:p>
          <a:p>
            <a:r>
              <a:rPr lang="en-US" sz="1000" dirty="0" smtClean="0"/>
              <a:t>SEEDLINK,CD</a:t>
            </a:r>
            <a:r>
              <a:rPr lang="en-US" sz="1000" dirty="0"/>
              <a:t>-1</a:t>
            </a:r>
          </a:p>
        </p:txBody>
      </p:sp>
      <p:cxnSp>
        <p:nvCxnSpPr>
          <p:cNvPr id="27" name="AutoShape 28"/>
          <p:cNvCxnSpPr>
            <a:cxnSpLocks noChangeShapeType="1"/>
            <a:stCxn id="26" idx="2"/>
            <a:endCxn id="25" idx="0"/>
          </p:cNvCxnSpPr>
          <p:nvPr/>
        </p:nvCxnSpPr>
        <p:spPr bwMode="auto">
          <a:xfrm rot="16200000" flipH="1">
            <a:off x="1442621" y="1735515"/>
            <a:ext cx="512802" cy="16668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med" len="med"/>
            <a:tailEnd/>
          </a:ln>
          <a:effectLst/>
        </p:spPr>
      </p:cxnSp>
      <p:cxnSp>
        <p:nvCxnSpPr>
          <p:cNvPr id="28" name="AutoShape 29"/>
          <p:cNvCxnSpPr>
            <a:cxnSpLocks noChangeShapeType="1"/>
            <a:stCxn id="20" idx="1"/>
            <a:endCxn id="25" idx="2"/>
          </p:cNvCxnSpPr>
          <p:nvPr/>
        </p:nvCxnSpPr>
        <p:spPr bwMode="auto">
          <a:xfrm rot="16200000" flipV="1">
            <a:off x="1901429" y="2263378"/>
            <a:ext cx="478725" cy="866869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3657600" y="184785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/>
              <a:t>Real-Time</a:t>
            </a:r>
          </a:p>
          <a:p>
            <a:pPr algn="ctr"/>
            <a:r>
              <a:rPr lang="en-US" sz="1400"/>
              <a:t>Processing</a:t>
            </a:r>
          </a:p>
        </p:txBody>
      </p:sp>
      <p:cxnSp>
        <p:nvCxnSpPr>
          <p:cNvPr id="30" name="AutoShape 31"/>
          <p:cNvCxnSpPr>
            <a:cxnSpLocks noChangeShapeType="1"/>
            <a:stCxn id="20" idx="0"/>
            <a:endCxn id="29" idx="1"/>
          </p:cNvCxnSpPr>
          <p:nvPr/>
        </p:nvCxnSpPr>
        <p:spPr bwMode="auto">
          <a:xfrm rot="5400000" flipH="1" flipV="1">
            <a:off x="3048000" y="2114550"/>
            <a:ext cx="647700" cy="571500"/>
          </a:xfrm>
          <a:prstGeom prst="curvedConnector2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31" name="Rectangle 33"/>
          <p:cNvSpPr>
            <a:spLocks noChangeArrowheads="1"/>
          </p:cNvSpPr>
          <p:nvPr/>
        </p:nvSpPr>
        <p:spPr bwMode="auto">
          <a:xfrm>
            <a:off x="2500313" y="4591050"/>
            <a:ext cx="1219200" cy="4572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400"/>
              <a:t>RT Datalogger</a:t>
            </a:r>
          </a:p>
          <a:p>
            <a:pPr algn="ctr"/>
            <a:r>
              <a:rPr lang="en-US" sz="1400"/>
              <a:t>Import</a:t>
            </a:r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2361406" y="5486400"/>
            <a:ext cx="1495425" cy="854075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000" dirty="0"/>
              <a:t>QUANTERRA</a:t>
            </a:r>
          </a:p>
          <a:p>
            <a:pPr algn="ctr"/>
            <a:r>
              <a:rPr lang="en-US" sz="1000" dirty="0"/>
              <a:t>KINEMETRICS</a:t>
            </a:r>
          </a:p>
          <a:p>
            <a:pPr algn="ctr"/>
            <a:r>
              <a:rPr lang="en-US" sz="1000" dirty="0"/>
              <a:t>REFTEK (serial)</a:t>
            </a:r>
          </a:p>
          <a:p>
            <a:pPr algn="ctr"/>
            <a:r>
              <a:rPr lang="en-US" sz="1000" dirty="0"/>
              <a:t>EARTHWORM</a:t>
            </a:r>
          </a:p>
          <a:p>
            <a:pPr algn="ctr"/>
            <a:r>
              <a:rPr lang="en-US" sz="1000" dirty="0"/>
              <a:t>CNSN</a:t>
            </a:r>
          </a:p>
        </p:txBody>
      </p:sp>
      <p:cxnSp>
        <p:nvCxnSpPr>
          <p:cNvPr id="33" name="AutoShape 35"/>
          <p:cNvCxnSpPr>
            <a:cxnSpLocks noChangeShapeType="1"/>
            <a:stCxn id="31" idx="2"/>
            <a:endCxn id="32" idx="0"/>
          </p:cNvCxnSpPr>
          <p:nvPr/>
        </p:nvCxnSpPr>
        <p:spPr bwMode="auto">
          <a:xfrm rot="5400000">
            <a:off x="2890441" y="5266928"/>
            <a:ext cx="438150" cy="794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sm" len="med"/>
            <a:tailEnd type="triangle" w="sm" len="med"/>
          </a:ln>
          <a:effectLst/>
        </p:spPr>
      </p:cxnSp>
      <p:cxnSp>
        <p:nvCxnSpPr>
          <p:cNvPr id="34" name="AutoShape 36"/>
          <p:cNvCxnSpPr>
            <a:cxnSpLocks noChangeShapeType="1"/>
            <a:stCxn id="31" idx="0"/>
            <a:endCxn id="20" idx="4"/>
          </p:cNvCxnSpPr>
          <p:nvPr/>
        </p:nvCxnSpPr>
        <p:spPr bwMode="auto">
          <a:xfrm rot="16200000" flipV="1">
            <a:off x="2888457" y="4369593"/>
            <a:ext cx="419100" cy="23813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 type="triangle" w="med" len="med"/>
            <a:tailEnd type="triangle" w="med" len="med"/>
          </a:ln>
          <a:effectLst/>
        </p:spPr>
      </p:cxnSp>
      <p:cxnSp>
        <p:nvCxnSpPr>
          <p:cNvPr id="35" name="AutoShape 37"/>
          <p:cNvCxnSpPr>
            <a:cxnSpLocks noChangeShapeType="1"/>
            <a:stCxn id="29" idx="2"/>
            <a:endCxn id="20" idx="7"/>
          </p:cNvCxnSpPr>
          <p:nvPr/>
        </p:nvCxnSpPr>
        <p:spPr bwMode="auto">
          <a:xfrm rot="5400000">
            <a:off x="3617026" y="2286000"/>
            <a:ext cx="631125" cy="669225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cxnSp>
        <p:nvCxnSpPr>
          <p:cNvPr id="36" name="AutoShape 38"/>
          <p:cNvCxnSpPr>
            <a:cxnSpLocks noChangeShapeType="1"/>
            <a:stCxn id="14" idx="1"/>
            <a:endCxn id="9" idx="2"/>
          </p:cNvCxnSpPr>
          <p:nvPr/>
        </p:nvCxnSpPr>
        <p:spPr bwMode="auto">
          <a:xfrm flipH="1" flipV="1">
            <a:off x="5715000" y="2319338"/>
            <a:ext cx="517525" cy="603250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4191000" y="3219450"/>
            <a:ext cx="1538288" cy="457200"/>
          </a:xfrm>
          <a:prstGeom prst="rect">
            <a:avLst/>
          </a:prstGeom>
          <a:solidFill>
            <a:srgbClr val="FF8000"/>
          </a:solidFill>
          <a:ln>
            <a:solidFill>
              <a:srgbClr val="FF6600"/>
            </a:solidFill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prstTxWarp prst="textNoShape">
              <a:avLst/>
            </a:prstTxWarp>
          </a:bodyPr>
          <a:lstStyle/>
          <a:p>
            <a:pPr algn="ctr"/>
            <a:r>
              <a:rPr lang="en-US" sz="1200" dirty="0"/>
              <a:t>Data and Metadata</a:t>
            </a:r>
          </a:p>
          <a:p>
            <a:pPr algn="ctr"/>
            <a:r>
              <a:rPr lang="en-US" sz="1200" dirty="0"/>
              <a:t>Archiving</a:t>
            </a:r>
          </a:p>
        </p:txBody>
      </p:sp>
      <p:cxnSp>
        <p:nvCxnSpPr>
          <p:cNvPr id="38" name="AutoShape 40"/>
          <p:cNvCxnSpPr>
            <a:cxnSpLocks noChangeShapeType="1"/>
            <a:stCxn id="20" idx="6"/>
            <a:endCxn id="37" idx="1"/>
          </p:cNvCxnSpPr>
          <p:nvPr/>
        </p:nvCxnSpPr>
        <p:spPr bwMode="auto">
          <a:xfrm>
            <a:off x="3810000" y="3448050"/>
            <a:ext cx="381000" cy="1588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cxnSp>
        <p:nvCxnSpPr>
          <p:cNvPr id="39" name="AutoShape 41"/>
          <p:cNvCxnSpPr>
            <a:cxnSpLocks noChangeShapeType="1"/>
            <a:stCxn id="37" idx="3"/>
            <a:endCxn id="14" idx="2"/>
          </p:cNvCxnSpPr>
          <p:nvPr/>
        </p:nvCxnSpPr>
        <p:spPr bwMode="auto">
          <a:xfrm>
            <a:off x="5729288" y="3448050"/>
            <a:ext cx="290512" cy="1588"/>
          </a:xfrm>
          <a:prstGeom prst="straightConnector1">
            <a:avLst/>
          </a:prstGeom>
          <a:noFill/>
          <a:ln w="28575">
            <a:solidFill>
              <a:srgbClr val="008040"/>
            </a:solidFill>
            <a:round/>
            <a:headEnd/>
            <a:tailEnd type="triangle" w="med" len="med"/>
          </a:ln>
          <a:effectLst/>
        </p:spPr>
      </p:cxnSp>
      <p:sp>
        <p:nvSpPr>
          <p:cNvPr id="40" name="Freeform 44"/>
          <p:cNvSpPr>
            <a:spLocks/>
          </p:cNvSpPr>
          <p:nvPr/>
        </p:nvSpPr>
        <p:spPr bwMode="auto">
          <a:xfrm>
            <a:off x="4543425" y="2314575"/>
            <a:ext cx="1552575" cy="8001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4" y="204"/>
              </a:cxn>
              <a:cxn ang="0">
                <a:pos x="612" y="306"/>
              </a:cxn>
              <a:cxn ang="0">
                <a:pos x="978" y="504"/>
              </a:cxn>
            </a:cxnLst>
            <a:rect l="0" t="0" r="r" b="b"/>
            <a:pathLst>
              <a:path w="978" h="504">
                <a:moveTo>
                  <a:pt x="0" y="0"/>
                </a:moveTo>
                <a:cubicBezTo>
                  <a:pt x="36" y="76"/>
                  <a:pt x="72" y="153"/>
                  <a:pt x="174" y="204"/>
                </a:cubicBezTo>
                <a:cubicBezTo>
                  <a:pt x="276" y="255"/>
                  <a:pt x="478" y="256"/>
                  <a:pt x="612" y="306"/>
                </a:cubicBezTo>
                <a:cubicBezTo>
                  <a:pt x="746" y="356"/>
                  <a:pt x="917" y="471"/>
                  <a:pt x="978" y="504"/>
                </a:cubicBezTo>
              </a:path>
            </a:pathLst>
          </a:custGeom>
          <a:noFill/>
          <a:ln w="28575" cap="flat" cmpd="sng">
            <a:solidFill>
              <a:srgbClr val="008040"/>
            </a:solidFill>
            <a:prstDash val="sysDot"/>
            <a:round/>
            <a:headEnd type="triangle" w="med" len="med"/>
            <a:tailEnd type="triangle" w="med" len="med"/>
          </a:ln>
          <a:effectLst/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1" name="Text Box 48"/>
          <p:cNvSpPr txBox="1">
            <a:spLocks noChangeArrowheads="1"/>
          </p:cNvSpPr>
          <p:nvPr/>
        </p:nvSpPr>
        <p:spPr bwMode="auto">
          <a:xfrm>
            <a:off x="3602102" y="1014413"/>
            <a:ext cx="1255422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/>
              <a:t>Real time</a:t>
            </a:r>
          </a:p>
        </p:txBody>
      </p:sp>
      <p:sp>
        <p:nvSpPr>
          <p:cNvPr id="42" name="Text Box 49"/>
          <p:cNvSpPr txBox="1">
            <a:spLocks noChangeArrowheads="1"/>
          </p:cNvSpPr>
          <p:nvPr/>
        </p:nvSpPr>
        <p:spPr bwMode="auto">
          <a:xfrm>
            <a:off x="5068888" y="1014413"/>
            <a:ext cx="1224314" cy="36933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b="1" dirty="0"/>
              <a:t>Database</a:t>
            </a:r>
          </a:p>
        </p:txBody>
      </p:sp>
      <p:grpSp>
        <p:nvGrpSpPr>
          <p:cNvPr id="43" name="Group 52"/>
          <p:cNvGrpSpPr>
            <a:grpSpLocks/>
          </p:cNvGrpSpPr>
          <p:nvPr/>
        </p:nvGrpSpPr>
        <p:grpSpPr bwMode="auto">
          <a:xfrm>
            <a:off x="4457700" y="1052513"/>
            <a:ext cx="1057275" cy="0"/>
            <a:chOff x="4457701" y="1052512"/>
            <a:chExt cx="878252" cy="45719"/>
          </a:xfrm>
        </p:grpSpPr>
        <p:sp>
          <p:nvSpPr>
            <p:cNvPr id="44" name="Line 50"/>
            <p:cNvSpPr>
              <a:spLocks noChangeShapeType="1"/>
            </p:cNvSpPr>
            <p:nvPr/>
          </p:nvSpPr>
          <p:spPr bwMode="auto">
            <a:xfrm>
              <a:off x="3174" y="609"/>
              <a:ext cx="288" cy="0"/>
            </a:xfrm>
            <a:prstGeom prst="line">
              <a:avLst/>
            </a:prstGeom>
            <a:noFill/>
            <a:ln w="28575">
              <a:solidFill>
                <a:srgbClr val="008040"/>
              </a:solidFill>
              <a:round/>
              <a:headEnd/>
              <a:tailEnd type="triangle" w="med" len="med"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Line 51"/>
            <p:cNvSpPr>
              <a:spLocks noChangeShapeType="1"/>
            </p:cNvSpPr>
            <p:nvPr/>
          </p:nvSpPr>
          <p:spPr bwMode="auto">
            <a:xfrm>
              <a:off x="2796" y="609"/>
              <a:ext cx="288" cy="0"/>
            </a:xfrm>
            <a:prstGeom prst="line">
              <a:avLst/>
            </a:prstGeom>
            <a:noFill/>
            <a:ln w="28575">
              <a:solidFill>
                <a:srgbClr val="008040"/>
              </a:solidFill>
              <a:round/>
              <a:headEnd type="triangle" w="med" len="med"/>
              <a:tailEnd/>
            </a:ln>
            <a:effectLst/>
          </p:spPr>
          <p:txBody>
            <a:bodyPr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7" name="Rounded Rectangle 46"/>
          <p:cNvSpPr/>
          <p:nvPr/>
        </p:nvSpPr>
        <p:spPr>
          <a:xfrm>
            <a:off x="3602102" y="1487447"/>
            <a:ext cx="1255422" cy="23485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TA &amp; some FA</a:t>
            </a:r>
            <a:endParaRPr lang="en-US" sz="1200" dirty="0"/>
          </a:p>
        </p:txBody>
      </p:sp>
      <p:sp>
        <p:nvSpPr>
          <p:cNvPr id="48" name="Rounded Rectangle 47"/>
          <p:cNvSpPr/>
          <p:nvPr/>
        </p:nvSpPr>
        <p:spPr>
          <a:xfrm>
            <a:off x="5113401" y="1487447"/>
            <a:ext cx="1255422" cy="234852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Most FA &amp; PIC</a:t>
            </a:r>
            <a:endParaRPr 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274679" y="174456"/>
          <a:ext cx="4377507" cy="747295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7" name="Content Placeholder 3"/>
          <p:cNvGraphicFramePr>
            <a:graphicFrameLocks noGrp="1"/>
          </p:cNvGraphicFramePr>
          <p:nvPr>
            <p:ph idx="1"/>
          </p:nvPr>
        </p:nvGraphicFramePr>
        <p:xfrm>
          <a:off x="617669" y="1295400"/>
          <a:ext cx="3738562" cy="44196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18" name="Diagram 17"/>
          <p:cNvGraphicFramePr/>
          <p:nvPr/>
        </p:nvGraphicFramePr>
        <p:xfrm>
          <a:off x="1371600" y="302768"/>
          <a:ext cx="6853238" cy="992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19" name="Rectangle 18"/>
          <p:cNvSpPr/>
          <p:nvPr/>
        </p:nvSpPr>
        <p:spPr>
          <a:xfrm>
            <a:off x="302419" y="5482212"/>
            <a:ext cx="86891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Although majority of the data processed into </a:t>
            </a:r>
            <a:r>
              <a:rPr lang="en-US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mseed</a:t>
            </a:r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format from PASSCAL &amp; FA/TA experiments are from broadband &amp; short period instrumentation, several experiments from an active source has been processed and archived in </a:t>
            </a:r>
            <a:r>
              <a:rPr lang="en-US" dirty="0" err="1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mseed</a:t>
            </a:r>
            <a:r>
              <a:rPr lang="en-US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format at the DMC. </a:t>
            </a:r>
            <a:endParaRPr lang="en-US" dirty="0">
              <a:solidFill>
                <a:schemeClr val="bg2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4652186" y="1295400"/>
          <a:ext cx="3738562" cy="44196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14" r:lo="rId15" r:qs="rId16" r:cs="rId1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49"/>
          <p:cNvGraphicFramePr>
            <a:graphicFrameLocks/>
          </p:cNvGraphicFramePr>
          <p:nvPr/>
        </p:nvGraphicFramePr>
        <p:xfrm>
          <a:off x="2286000" y="1524000"/>
          <a:ext cx="6553200" cy="2819400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14400" y="4539734"/>
            <a:ext cx="7543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EXAMPLE OF TRACES - MINISEED</a:t>
            </a:r>
            <a:endParaRPr lang="en-US" dirty="0"/>
          </a:p>
        </p:txBody>
      </p:sp>
      <p:graphicFrame>
        <p:nvGraphicFramePr>
          <p:cNvPr id="6" name="Diagram 5"/>
          <p:cNvGraphicFramePr/>
          <p:nvPr/>
        </p:nvGraphicFramePr>
        <p:xfrm>
          <a:off x="734827" y="302768"/>
          <a:ext cx="7875773" cy="992632"/>
        </p:xfrm>
        <a:graphic>
          <a:graphicData uri="http://schemas.openxmlformats.org/drawingml/2006/diagram">
            <a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7" name="Picture 6" descr="seismicsignal.tif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86629" y="4953000"/>
            <a:ext cx="8352571" cy="1600200"/>
          </a:xfrm>
          <a:prstGeom prst="rect">
            <a:avLst/>
          </a:prstGeom>
        </p:spPr>
      </p:pic>
      <p:sp>
        <p:nvSpPr>
          <p:cNvPr id="8" name="Pie 7"/>
          <p:cNvSpPr/>
          <p:nvPr/>
        </p:nvSpPr>
        <p:spPr>
          <a:xfrm>
            <a:off x="304800" y="1524000"/>
            <a:ext cx="3712464" cy="3712464"/>
          </a:xfrm>
          <a:prstGeom prst="pie">
            <a:avLst>
              <a:gd name="adj1" fmla="val 9000000"/>
              <a:gd name="adj2" fmla="val 16200000"/>
            </a:avLst>
          </a:prstGeom>
          <a:scene3d>
            <a:camera prst="orthographicFront"/>
            <a:lightRig rig="threePt" dir="t">
              <a:rot lat="0" lon="0" rev="7500000"/>
            </a:lightRig>
          </a:scene3d>
          <a:sp3d prstMaterial="plastic">
            <a:bevelT w="127000" h="25400" prst="relaxedInset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hemeClr val="accent3">
              <a:hueOff val="1028345"/>
              <a:satOff val="26741"/>
              <a:lumOff val="-20982"/>
              <a:alphaOff val="0"/>
            </a:schemeClr>
          </a:fillRef>
          <a:effectRef idx="2">
            <a:schemeClr val="accent3">
              <a:hueOff val="1028345"/>
              <a:satOff val="26741"/>
              <a:lumOff val="-20982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Pie 4"/>
          <p:cNvSpPr/>
          <p:nvPr/>
        </p:nvSpPr>
        <p:spPr>
          <a:xfrm>
            <a:off x="734827" y="2310689"/>
            <a:ext cx="1325880" cy="1104900"/>
          </a:xfrm>
          <a:prstGeom prst="rect">
            <a:avLst/>
          </a:prstGeom>
          <a:scene3d>
            <a:camera prst="orthographicFront"/>
            <a:lightRig rig="threePt" dir="t">
              <a:rot lat="0" lon="0" rev="7500000"/>
            </a:lightRig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4130" tIns="24130" rIns="24130" bIns="24130" numCol="1" spcCol="1270" anchor="ctr" anchorCtr="0">
            <a:noAutofit/>
          </a:bodyPr>
          <a:lstStyle/>
          <a:p>
            <a:pPr lvl="0" algn="ctr" defTabSz="8445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900" kern="1200" dirty="0" smtClean="0"/>
              <a:t>DATA ONLY - MINISEED</a:t>
            </a:r>
            <a:endParaRPr lang="en-US" sz="1900" kern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nspiration">
  <a:themeElements>
    <a:clrScheme name="Inspiration">
      <a:dk1>
        <a:sysClr val="windowText" lastClr="000000"/>
      </a:dk1>
      <a:lt1>
        <a:sysClr val="window" lastClr="FFFFFF"/>
      </a:lt1>
      <a:dk2>
        <a:srgbClr val="2F2F26"/>
      </a:dk2>
      <a:lt2>
        <a:srgbClr val="9FA795"/>
      </a:lt2>
      <a:accent1>
        <a:srgbClr val="749805"/>
      </a:accent1>
      <a:accent2>
        <a:srgbClr val="BACC82"/>
      </a:accent2>
      <a:accent3>
        <a:srgbClr val="6E9EC2"/>
      </a:accent3>
      <a:accent4>
        <a:srgbClr val="2046A5"/>
      </a:accent4>
      <a:accent5>
        <a:srgbClr val="5039C6"/>
      </a:accent5>
      <a:accent6>
        <a:srgbClr val="7411D0"/>
      </a:accent6>
      <a:hlink>
        <a:srgbClr val="FFC000"/>
      </a:hlink>
      <a:folHlink>
        <a:srgbClr val="C0C000"/>
      </a:folHlink>
    </a:clrScheme>
    <a:fontScheme name="Inspiration">
      <a:majorFont>
        <a:latin typeface="News Gothic MT"/>
        <a:ea typeface=""/>
        <a:cs typeface=""/>
        <a:font script="Jpan" typeface="メイリオ"/>
      </a:majorFont>
      <a:minorFont>
        <a:latin typeface="News Gothic MT"/>
        <a:ea typeface=""/>
        <a:cs typeface=""/>
        <a:font script="Jpan" typeface="メイリオ"/>
      </a:minorFont>
    </a:fontScheme>
    <a:fmtScheme name="Inspiration">
      <a:fillStyleLst>
        <a:solidFill>
          <a:schemeClr val="phClr"/>
        </a:solidFill>
        <a:gradFill rotWithShape="1">
          <a:gsLst>
            <a:gs pos="25000">
              <a:schemeClr val="phClr">
                <a:tint val="90000"/>
                <a:shade val="100000"/>
                <a:alpha val="90000"/>
                <a:satMod val="150000"/>
              </a:schemeClr>
            </a:gs>
            <a:gs pos="100000">
              <a:schemeClr val="phClr">
                <a:tint val="100000"/>
                <a:shade val="60000"/>
                <a:satMod val="13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0000"/>
                <a:shade val="100000"/>
                <a:alpha val="85000"/>
                <a:satMod val="150000"/>
              </a:schemeClr>
            </a:gs>
            <a:gs pos="33000">
              <a:schemeClr val="phClr">
                <a:tint val="90000"/>
                <a:shade val="100000"/>
                <a:alpha val="95000"/>
                <a:satMod val="130000"/>
              </a:schemeClr>
            </a:gs>
            <a:gs pos="67000">
              <a:schemeClr val="phClr">
                <a:shade val="70000"/>
                <a:satMod val="135000"/>
              </a:schemeClr>
            </a:gs>
            <a:gs pos="100000">
              <a:schemeClr val="phClr">
                <a:shade val="50000"/>
                <a:satMod val="135000"/>
              </a:schemeClr>
            </a:gs>
          </a:gsLst>
          <a:lin ang="132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8100" cap="flat" cmpd="thickThin" algn="ctr">
          <a:solidFill>
            <a:schemeClr val="phClr"/>
          </a:solidFill>
          <a:prstDash val="solid"/>
        </a:ln>
        <a:ln w="38100" cap="flat" cmpd="thinThick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twoPt" dir="tl"/>
          </a:scene3d>
          <a:sp3d extrusionH="12700" prstMaterial="softEdge">
            <a:bevelT w="25400" h="50800"/>
          </a:sp3d>
        </a:effectStyle>
        <a:effectStyle>
          <a:effectLst>
            <a:innerShdw blurRad="50800" dist="25400" dir="2400000">
              <a:srgbClr val="808080">
                <a:alpha val="75000"/>
              </a:srgbClr>
            </a:innerShdw>
            <a:reflection blurRad="38100" stA="26000" endPos="35000" dist="12700" dir="5400000" fadeDir="48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Inspiration.thmx</Template>
  <TotalTime>1702</TotalTime>
  <Words>2583</Words>
  <Application>Microsoft Macintosh PowerPoint</Application>
  <PresentationFormat>On-screen Show (4:3)</PresentationFormat>
  <Paragraphs>404</Paragraphs>
  <Slides>22</Slides>
  <Notes>0</Notes>
  <HiddenSlides>3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Inspiration</vt:lpstr>
      <vt:lpstr>Session 6:  Database approach to seismic processing</vt:lpstr>
      <vt:lpstr>Background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Generating a database from different formats  (Stand alone stations/passive &amp; active sources)</vt:lpstr>
      <vt:lpstr>Response in antelope ($ANTELOPE/data/ )</vt:lpstr>
      <vt:lpstr>Slide 13</vt:lpstr>
      <vt:lpstr>Slide 14</vt:lpstr>
      <vt:lpstr>Slide 15</vt:lpstr>
      <vt:lpstr>Recommendations on organizing your data in a CSS3.0 schema </vt:lpstr>
      <vt:lpstr> Some tools of interest to look/play with  the data and dataless</vt:lpstr>
      <vt:lpstr>Exercise 1:  building a wfdisc table</vt:lpstr>
      <vt:lpstr>Exercise 2:  run some applications that hit the database</vt:lpstr>
      <vt:lpstr>What does the database buy us?</vt:lpstr>
      <vt:lpstr>Antelope add-ons that will help you</vt:lpstr>
      <vt:lpstr>What is the cost of using a db?</vt:lpstr>
    </vt:vector>
  </TitlesOfParts>
  <Company>Indiana University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5:  Database approach to seismic processing</dc:title>
  <dc:creator>Gary Pavlis</dc:creator>
  <cp:lastModifiedBy>University Library</cp:lastModifiedBy>
  <cp:revision>94</cp:revision>
  <dcterms:created xsi:type="dcterms:W3CDTF">2009-08-04T13:45:35Z</dcterms:created>
  <dcterms:modified xsi:type="dcterms:W3CDTF">2009-08-04T15:08:58Z</dcterms:modified>
</cp:coreProperties>
</file>