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Layouts/slideLayout16.xml" ContentType="application/vnd.openxmlformats-officedocument.presentationml.slideLayout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ppt/slideLayouts/slideLayout1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Default Extension="rels" ContentType="application/vnd.openxmlformats-package.relationships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70" r:id="rId9"/>
    <p:sldId id="263" r:id="rId10"/>
    <p:sldId id="262" r:id="rId11"/>
    <p:sldId id="264" r:id="rId12"/>
    <p:sldId id="265" r:id="rId13"/>
    <p:sldId id="266" r:id="rId14"/>
    <p:sldId id="267" r:id="rId15"/>
    <p:sldId id="268" r:id="rId16"/>
    <p:sldId id="269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11" d="100"/>
          <a:sy n="111" d="100"/>
        </p:scale>
        <p:origin x="-5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viewProps" Target="viewProps.xml"/><Relationship Id="rId4" Type="http://schemas.openxmlformats.org/officeDocument/2006/relationships/slide" Target="slides/slide3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presProps" Target="presProps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slideLayout" Target="../slideLayouts/slideLayout14.xml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slideLayout" Target="../slideLayouts/slideLayout16.xml"/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8/3/09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  <p:sldLayoutId r:id="rId13"/>
    <p:sldLayoutId r:id="rId14"/>
    <p:sldLayoutId r:id="rId15"/>
    <p:sldLayoutId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isc.ac.uk/doc/database/schema.html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Session</a:t>
            </a:r>
            <a:r>
              <a:rPr lang="en-US" dirty="0" smtClean="0"/>
              <a:t> 3:  </a:t>
            </a:r>
            <a:r>
              <a:rPr lang="en-US" dirty="0" smtClean="0"/>
              <a:t>Database Concepts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Gary L. Pavlis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db key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981200"/>
            <a:ext cx="7662864" cy="40560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Join</a:t>
            </a:r>
          </a:p>
          <a:p>
            <a:r>
              <a:rPr lang="en-US" dirty="0" smtClean="0"/>
              <a:t>Base tables versus views</a:t>
            </a:r>
          </a:p>
          <a:p>
            <a:r>
              <a:rPr lang="en-US" dirty="0" smtClean="0"/>
              <a:t>Join keys</a:t>
            </a:r>
          </a:p>
          <a:p>
            <a:r>
              <a:rPr lang="en-US" dirty="0" smtClean="0"/>
              <a:t>Natural joins</a:t>
            </a:r>
          </a:p>
          <a:p>
            <a:r>
              <a:rPr lang="en-US" dirty="0" smtClean="0"/>
              <a:t>Mappings:</a:t>
            </a:r>
          </a:p>
          <a:p>
            <a:pPr lvl="1"/>
            <a:r>
              <a:rPr lang="en-US" dirty="0" smtClean="0"/>
              <a:t>One-to-one</a:t>
            </a:r>
          </a:p>
          <a:p>
            <a:pPr lvl="1"/>
            <a:r>
              <a:rPr lang="en-US" dirty="0" smtClean="0"/>
              <a:t>One-to-many</a:t>
            </a:r>
          </a:p>
          <a:p>
            <a:pPr lvl="1"/>
            <a:r>
              <a:rPr lang="en-US" dirty="0" smtClean="0"/>
              <a:t>Many-to-many</a:t>
            </a:r>
          </a:p>
          <a:p>
            <a:r>
              <a:rPr lang="en-US" dirty="0" smtClean="0"/>
              <a:t>Grouping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work with joins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</a:t>
            </a:r>
            <a:r>
              <a:rPr lang="en-US" dirty="0" err="1" smtClean="0"/>
              <a:t>dbe</a:t>
            </a:r>
            <a:r>
              <a:rPr lang="en-US" dirty="0" smtClean="0"/>
              <a:t> on the </a:t>
            </a:r>
            <a:r>
              <a:rPr lang="en-US" dirty="0" err="1" smtClean="0"/>
              <a:t>usarray</a:t>
            </a:r>
            <a:r>
              <a:rPr lang="en-US" dirty="0" smtClean="0"/>
              <a:t> db if it isn’t already open</a:t>
            </a:r>
          </a:p>
          <a:p>
            <a:r>
              <a:rPr lang="en-US" dirty="0" smtClean="0"/>
              <a:t>Follow my tour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Query Language (SQL)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Standardized method for db queries</a:t>
            </a:r>
          </a:p>
          <a:p>
            <a:r>
              <a:rPr lang="en-US" dirty="0" smtClean="0"/>
              <a:t>Antelope does not have an </a:t>
            </a:r>
            <a:r>
              <a:rPr lang="en-US" dirty="0" err="1" smtClean="0"/>
              <a:t>sql</a:t>
            </a:r>
            <a:r>
              <a:rPr lang="en-US" dirty="0" smtClean="0"/>
              <a:t> interpreter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SQL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– Arrange menu in </a:t>
            </a:r>
            <a:r>
              <a:rPr lang="en-US" dirty="0" err="1" smtClean="0"/>
              <a:t>dbe</a:t>
            </a:r>
            <a:endParaRPr lang="en-US" dirty="0" smtClean="0"/>
          </a:p>
          <a:p>
            <a:r>
              <a:rPr lang="en-US" dirty="0" smtClean="0"/>
              <a:t>JOIN – join menu item in </a:t>
            </a:r>
            <a:r>
              <a:rPr lang="en-US" dirty="0" err="1" smtClean="0"/>
              <a:t>dbe</a:t>
            </a:r>
            <a:endParaRPr lang="en-US" dirty="0" smtClean="0"/>
          </a:p>
          <a:p>
            <a:r>
              <a:rPr lang="en-US" dirty="0" smtClean="0"/>
              <a:t>ORDER BY– sort menu item in </a:t>
            </a:r>
            <a:r>
              <a:rPr lang="en-US" dirty="0" err="1" smtClean="0"/>
              <a:t>dbe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SELECT FROM </a:t>
            </a:r>
            <a:r>
              <a:rPr lang="en-US" dirty="0" err="1" smtClean="0"/>
              <a:t>x</a:t>
            </a:r>
            <a:r>
              <a:rPr lang="en-US" dirty="0" smtClean="0"/>
              <a:t> WHERE </a:t>
            </a:r>
            <a:r>
              <a:rPr lang="en-US" dirty="0" err="1" smtClean="0"/>
              <a:t>y</a:t>
            </a:r>
            <a:r>
              <a:rPr lang="en-US" dirty="0" smtClean="0"/>
              <a:t>, or several other clauses – subset menu item in </a:t>
            </a:r>
            <a:r>
              <a:rPr lang="en-US" dirty="0" err="1" smtClean="0"/>
              <a:t>dbe</a:t>
            </a:r>
            <a:endParaRPr lang="en-US" dirty="0" smtClean="0"/>
          </a:p>
          <a:p>
            <a:r>
              <a:rPr lang="en-US" dirty="0" smtClean="0"/>
              <a:t>GROUP BY – group menu item in </a:t>
            </a:r>
            <a:r>
              <a:rPr lang="en-US" dirty="0" err="1" smtClean="0"/>
              <a:t>dbe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clauses not in Antelope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LEFT JOIN – means something different in Antelope</a:t>
            </a:r>
          </a:p>
          <a:p>
            <a:r>
              <a:rPr lang="en-US" dirty="0" smtClean="0"/>
              <a:t>RIGHT JOIN</a:t>
            </a:r>
          </a:p>
          <a:p>
            <a:r>
              <a:rPr lang="en-US" dirty="0" smtClean="0"/>
              <a:t>FULL JOIN</a:t>
            </a:r>
          </a:p>
          <a:p>
            <a:r>
              <a:rPr lang="en-US" dirty="0" smtClean="0"/>
              <a:t>UNION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I know very little about SQL – only played with it a few times (Help from others instructors?)</a:t>
            </a:r>
          </a:p>
          <a:p>
            <a:r>
              <a:rPr lang="en-US" dirty="0" smtClean="0"/>
              <a:t>SQL is a command line thing, GUI’s using SQL have to translate mouse clicks to queries</a:t>
            </a:r>
          </a:p>
          <a:p>
            <a:r>
              <a:rPr lang="en-US" dirty="0" smtClean="0"/>
              <a:t>Most production work on SQL databases use scripts or programming APIs (</a:t>
            </a:r>
            <a:r>
              <a:rPr lang="en-US" dirty="0" err="1" smtClean="0"/>
              <a:t>e.g</a:t>
            </a:r>
            <a:r>
              <a:rPr lang="en-US" dirty="0" smtClean="0"/>
              <a:t> try a web search for “oracle C API” and you’ll be buried)</a:t>
            </a:r>
          </a:p>
          <a:p>
            <a:r>
              <a:rPr lang="en-US" dirty="0" smtClean="0"/>
              <a:t>To learn more do a web search for “SQL tutorial” and pick your poison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and Script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look at some Antelope examples – go to handout</a:t>
            </a:r>
          </a:p>
          <a:p>
            <a:r>
              <a:rPr lang="en-US" dirty="0" smtClean="0"/>
              <a:t>If I’m lucky some of my colleagues can supply us other examples with other APIs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explore a few terms to assure we are speaking the same language</a:t>
            </a:r>
            <a:endParaRPr lang="en-US" dirty="0" smtClean="0"/>
          </a:p>
          <a:p>
            <a:pPr lvl="1"/>
            <a:r>
              <a:rPr lang="en-US" dirty="0" smtClean="0"/>
              <a:t>Relation</a:t>
            </a:r>
            <a:endParaRPr lang="en-US" dirty="0" smtClean="0"/>
          </a:p>
          <a:p>
            <a:pPr lvl="1"/>
            <a:r>
              <a:rPr lang="en-US" dirty="0" err="1" smtClean="0"/>
              <a:t>Tuple</a:t>
            </a:r>
            <a:endParaRPr lang="en-US" dirty="0" smtClean="0"/>
          </a:p>
          <a:p>
            <a:pPr lvl="1"/>
            <a:r>
              <a:rPr lang="en-US" dirty="0" smtClean="0"/>
              <a:t>Attribute</a:t>
            </a:r>
          </a:p>
          <a:p>
            <a:pPr lvl="1"/>
            <a:r>
              <a:rPr lang="en-US" dirty="0" smtClean="0"/>
              <a:t>Schema</a:t>
            </a:r>
          </a:p>
          <a:p>
            <a:pPr lvl="1"/>
            <a:r>
              <a:rPr lang="en-US" dirty="0" smtClean="0"/>
              <a:t>Relational database 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boundary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Entire courses are taught at most universities on database systems – we can only touch small pieces of the elephant</a:t>
            </a:r>
          </a:p>
          <a:p>
            <a:r>
              <a:rPr lang="en-US" dirty="0" smtClean="0"/>
              <a:t>We will focus on relational database concepts</a:t>
            </a:r>
          </a:p>
          <a:p>
            <a:r>
              <a:rPr lang="en-US" dirty="0" smtClean="0"/>
              <a:t>We will mostly talk about Antelope, but on Thursday </a:t>
            </a:r>
            <a:r>
              <a:rPr lang="en-US" dirty="0" err="1" smtClean="0"/>
              <a:t>Morozov</a:t>
            </a:r>
            <a:r>
              <a:rPr lang="en-US" dirty="0" smtClean="0"/>
              <a:t> will show interaction with an SQL db.  West has something I expect he will show Friday</a:t>
            </a:r>
          </a:p>
          <a:p>
            <a:r>
              <a:rPr lang="en-US" dirty="0" smtClean="0"/>
              <a:t>This is a </a:t>
            </a:r>
            <a:r>
              <a:rPr lang="en-US" dirty="0" err="1" smtClean="0"/>
              <a:t>seismo</a:t>
            </a:r>
            <a:r>
              <a:rPr lang="en-US" dirty="0" smtClean="0"/>
              <a:t>-centric database discussion with some odd concepts not found in most books on this topic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Motivation:  why bother?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Database systems </a:t>
            </a:r>
          </a:p>
          <a:p>
            <a:pPr lvl="1"/>
            <a:r>
              <a:rPr lang="en-US" dirty="0" smtClean="0"/>
              <a:t>Core of most information systems</a:t>
            </a:r>
          </a:p>
          <a:p>
            <a:pPr lvl="1"/>
            <a:r>
              <a:rPr lang="en-US" dirty="0" smtClean="0"/>
              <a:t>Something anyone dealing with IT needs to understand</a:t>
            </a:r>
          </a:p>
          <a:p>
            <a:r>
              <a:rPr lang="en-US" dirty="0" smtClean="0"/>
              <a:t>Can save you a lot of work</a:t>
            </a:r>
          </a:p>
          <a:p>
            <a:r>
              <a:rPr lang="en-US" dirty="0" smtClean="0"/>
              <a:t>Can make things possible you didn’t realize were possible</a:t>
            </a:r>
          </a:p>
          <a:p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Initial energy barrier</a:t>
            </a:r>
          </a:p>
          <a:p>
            <a:pPr lvl="1"/>
            <a:r>
              <a:rPr lang="en-US" dirty="0" smtClean="0"/>
              <a:t>Your slave can become your master if you aren’t careful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dive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a terminal window and </a:t>
            </a:r>
            <a:r>
              <a:rPr lang="en-US" dirty="0" err="1" smtClean="0"/>
              <a:t>cd</a:t>
            </a:r>
            <a:r>
              <a:rPr lang="en-US" dirty="0" smtClean="0"/>
              <a:t> to the data/Session1/seed directory we worked in earlier</a:t>
            </a:r>
          </a:p>
          <a:p>
            <a:r>
              <a:rPr lang="en-US" dirty="0" smtClean="0"/>
              <a:t>Type:  </a:t>
            </a:r>
            <a:r>
              <a:rPr lang="en-US" dirty="0" err="1" smtClean="0"/>
              <a:t>dbe</a:t>
            </a:r>
            <a:r>
              <a:rPr lang="en-US" dirty="0" smtClean="0"/>
              <a:t> </a:t>
            </a:r>
            <a:r>
              <a:rPr lang="en-US" dirty="0" err="1" smtClean="0"/>
              <a:t>sinz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database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Arrange</a:t>
            </a:r>
          </a:p>
          <a:p>
            <a:r>
              <a:rPr lang="en-US" dirty="0" smtClean="0"/>
              <a:t>Sort</a:t>
            </a:r>
          </a:p>
          <a:p>
            <a:r>
              <a:rPr lang="en-US" dirty="0" smtClean="0"/>
              <a:t>Subset</a:t>
            </a:r>
          </a:p>
          <a:p>
            <a:r>
              <a:rPr lang="en-US" dirty="0" smtClean="0"/>
              <a:t>Keys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CSS3.0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Type:  </a:t>
            </a:r>
            <a:r>
              <a:rPr lang="en-US" dirty="0" err="1" smtClean="0"/>
              <a:t>dbhelp</a:t>
            </a:r>
            <a:r>
              <a:rPr lang="en-US" dirty="0" smtClean="0"/>
              <a:t> css3.0</a:t>
            </a:r>
          </a:p>
          <a:p>
            <a:r>
              <a:rPr lang="en-US" dirty="0" smtClean="0"/>
              <a:t>For a recently developed alternative go to:  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http://www.isc.ac.uk/doc/database/schema.html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a more complete CSS3.0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 to data/Session3</a:t>
            </a:r>
          </a:p>
          <a:p>
            <a:r>
              <a:rPr lang="en-US" dirty="0" smtClean="0"/>
              <a:t>Run:  </a:t>
            </a:r>
            <a:r>
              <a:rPr lang="en-US" dirty="0" err="1" smtClean="0"/>
              <a:t>dbe</a:t>
            </a:r>
            <a:r>
              <a:rPr lang="en-US" dirty="0" smtClean="0"/>
              <a:t> </a:t>
            </a:r>
            <a:r>
              <a:rPr lang="en-US" dirty="0" err="1" smtClean="0"/>
              <a:t>usarray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Key Issues about CSS3.0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for managing natural source data</a:t>
            </a:r>
          </a:p>
          <a:p>
            <a:r>
              <a:rPr lang="en-US" dirty="0" smtClean="0"/>
              <a:t>Relations should be viewed as grouped in three categories</a:t>
            </a:r>
          </a:p>
          <a:p>
            <a:pPr lvl="1"/>
            <a:r>
              <a:rPr lang="en-US" dirty="0" smtClean="0"/>
              <a:t>Waveform data</a:t>
            </a:r>
          </a:p>
          <a:p>
            <a:pPr lvl="1"/>
            <a:r>
              <a:rPr lang="en-US" dirty="0" smtClean="0"/>
              <a:t>Catalog data </a:t>
            </a:r>
          </a:p>
          <a:p>
            <a:pPr lvl="1"/>
            <a:r>
              <a:rPr lang="en-US" dirty="0" smtClean="0"/>
              <a:t>Instrumentation data</a:t>
            </a:r>
          </a:p>
          <a:p>
            <a:r>
              <a:rPr lang="en-US" dirty="0" err="1" smtClean="0"/>
              <a:t>Sta</a:t>
            </a:r>
            <a:r>
              <a:rPr lang="en-US" dirty="0" smtClean="0"/>
              <a:t>, </a:t>
            </a:r>
            <a:r>
              <a:rPr lang="en-US" dirty="0" err="1" smtClean="0"/>
              <a:t>chan</a:t>
            </a:r>
            <a:r>
              <a:rPr lang="en-US" dirty="0" smtClean="0"/>
              <a:t>, and time are key concepts intimately woven into the fabric of the schema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1135</TotalTime>
  <Words>533</Words>
  <Application>Microsoft Macintosh PowerPoint</Application>
  <PresentationFormat>On-screen Show (4:3)</PresentationFormat>
  <Paragraphs>80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Genesis</vt:lpstr>
      <vt:lpstr>Session 3:  Database Concepts</vt:lpstr>
      <vt:lpstr>Database</vt:lpstr>
      <vt:lpstr>Some boundary conditions</vt:lpstr>
      <vt:lpstr>Motivation:  why bother?</vt:lpstr>
      <vt:lpstr>Let’s dive in</vt:lpstr>
      <vt:lpstr>Basic database operations</vt:lpstr>
      <vt:lpstr>The CSS3.0 schema</vt:lpstr>
      <vt:lpstr>Let’s look at a more complete CSS3.0 database</vt:lpstr>
      <vt:lpstr>Some Key Issues about CSS3.0</vt:lpstr>
      <vt:lpstr>Relational db key concepts</vt:lpstr>
      <vt:lpstr>Let’s work with joins</vt:lpstr>
      <vt:lpstr>Structured Query Language (SQL)</vt:lpstr>
      <vt:lpstr>A few SQL clauses</vt:lpstr>
      <vt:lpstr>SQL clauses not in Antelope</vt:lpstr>
      <vt:lpstr>More on SQL</vt:lpstr>
      <vt:lpstr>Program and Script API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2:  Database Concepts</dc:title>
  <dc:creator>Gary Pavlis</dc:creator>
  <cp:lastModifiedBy>Gary Pavlis</cp:lastModifiedBy>
  <cp:revision>30</cp:revision>
  <dcterms:created xsi:type="dcterms:W3CDTF">2009-08-03T11:29:42Z</dcterms:created>
  <dcterms:modified xsi:type="dcterms:W3CDTF">2009-08-03T11:31:16Z</dcterms:modified>
</cp:coreProperties>
</file>