
<file path=[Content_Types].xml><?xml version="1.0" encoding="utf-8"?>
<Types xmlns="http://schemas.openxmlformats.org/package/2006/content-types">
  <Override PartName="/ppt/slides/slide30.xml" ContentType="application/vnd.openxmlformats-officedocument.presentationml.slide+xml"/>
  <Override PartName="/ppt/slides/slide24.xml" ContentType="application/vnd.openxmlformats-officedocument.presentationml.slide+xml"/>
  <Override PartName="/ppt/slideLayouts/slideLayout99.xml" ContentType="application/vnd.openxmlformats-officedocument.presentationml.slideLayout+xml"/>
  <Override PartName="/ppt/slideLayouts/slideLayout41.xml" ContentType="application/vnd.openxmlformats-officedocument.presentationml.slideLayout+xml"/>
  <Override PartName="/ppt/slideLayouts/slideLayout35.xml" ContentType="application/vnd.openxmlformats-officedocument.presentationml.slideLayout+xml"/>
  <Override PartName="/ppt/slideMasters/slideMaster9.xml" ContentType="application/vnd.openxmlformats-officedocument.presentationml.slideMaster+xml"/>
  <Override PartName="/ppt/slideLayouts/slideLayout77.xml" ContentType="application/vnd.openxmlformats-officedocument.presentationml.slideLayout+xml"/>
  <Override PartName="/ppt/slides/slide50.xml" ContentType="application/vnd.openxmlformats-officedocument.presentationml.slide+xml"/>
  <Override PartName="/ppt/slideLayouts/slideLayout13.xml" ContentType="application/vnd.openxmlformats-officedocument.presentationml.slideLayout+xml"/>
  <Override PartName="/ppt/notesSlides/notesSlide25.xml" ContentType="application/vnd.openxmlformats-officedocument.presentationml.notesSlide+xml"/>
  <Override PartName="/ppt/slides/slide44.xml" ContentType="application/vnd.openxmlformats-officedocument.presentationml.slide+xml"/>
  <Override PartName="/ppt/slideLayouts/slideLayout105.xml" ContentType="application/vnd.openxmlformats-officedocument.presentationml.slideLayout+xml"/>
  <Override PartName="/ppt/slideLayouts/slideLayout55.xml" ContentType="application/vnd.openxmlformats-officedocument.presentationml.slideLayout+xml"/>
  <Override PartName="/ppt/slides/slide22.xml" ContentType="application/vnd.openxmlformats-officedocument.presentationml.slide+xml"/>
  <Override PartName="/ppt/slideLayouts/slideLayout97.xml" ContentType="application/vnd.openxmlformats-officedocument.presentationml.slideLayout+xml"/>
  <Override PartName="/ppt/slideLayouts/slideLayout33.xml" ContentType="application/vnd.openxmlformats-officedocument.presentationml.slideLayout+xml"/>
  <Override PartName="/ppt/slideMasters/slideMaster7.xml" ContentType="application/vnd.openxmlformats-officedocument.presentationml.slideMaster+xml"/>
  <Override PartName="/ppt/slideLayouts/slideLayout75.xml" ContentType="application/vnd.openxmlformats-officedocument.presentationml.slideLayout+xml"/>
  <Default Extension="xml" ContentType="application/xml"/>
  <Override PartName="/ppt/slideLayouts/slideLayout119.xml" ContentType="application/vnd.openxmlformats-officedocument.presentationml.slideLayout+xml"/>
  <Override PartName="/ppt/slideLayouts/slideLayout11.xml" ContentType="application/vnd.openxmlformats-officedocument.presentationml.slideLayout+xml"/>
  <Override PartName="/ppt/notesSlides/notesSlide23.xml" ContentType="application/vnd.openxmlformats-officedocument.presentationml.notesSlide+xml"/>
  <Override PartName="/ppt/slides/slide42.xml" ContentType="application/vnd.openxmlformats-officedocument.presentationml.slide+xml"/>
  <Override PartName="/ppt/slideLayouts/slideLayout103.xml" ContentType="application/vnd.openxmlformats-officedocument.presentationml.slideLayout+xml"/>
  <Override PartName="/ppt/slideLayouts/slideLayout53.xml" ContentType="application/vnd.openxmlformats-officedocument.presentationml.slideLayout+xml"/>
  <Override PartName="/ppt/slides/slide20.xml" ContentType="application/vnd.openxmlformats-officedocument.presentationml.slide+xml"/>
  <Override PartName="/ppt/slideLayouts/slideLayout95.xml" ContentType="application/vnd.openxmlformats-officedocument.presentationml.slideLayout+xml"/>
  <Override PartName="/ppt/embeddings/Microsoft_Equation5.bin" ContentType="application/vnd.openxmlformats-officedocument.oleObject"/>
  <Override PartName="/ppt/slideLayouts/slideLayout31.xml" ContentType="application/vnd.openxmlformats-officedocument.presentationml.slideLayout+xml"/>
  <Override PartName="/ppt/notesSlides/notesSlide43.xml" ContentType="application/vnd.openxmlformats-officedocument.presentationml.notesSlide+xml"/>
  <Override PartName="/ppt/slideMasters/slideMaster5.xml" ContentType="application/vnd.openxmlformats-officedocument.presentationml.slideMaster+xml"/>
  <Override PartName="/ppt/slideLayouts/slideLayout73.xml" ContentType="application/vnd.openxmlformats-officedocument.presentationml.slideLayout+xml"/>
  <Override PartName="/ppt/slideLayouts/slideLayout117.xml" ContentType="application/vnd.openxmlformats-officedocument.presentationml.slideLayout+xml"/>
  <Override PartName="/ppt/notesSlides/notesSlide21.xml" ContentType="application/vnd.openxmlformats-officedocument.presentationml.notesSlide+xml"/>
  <Override PartName="/ppt/slides/slide40.xml" ContentType="application/vnd.openxmlformats-officedocument.presentationml.slide+xml"/>
  <Override PartName="/ppt/notesSlides/notesSlide7.xml" ContentType="application/vnd.openxmlformats-officedocument.presentationml.notesSlide+xml"/>
  <Override PartName="/ppt/slideLayouts/slideLayout101.xml" ContentType="application/vnd.openxmlformats-officedocument.presentationml.slideLayout+xml"/>
  <Override PartName="/ppt/slides/slide9.xml" ContentType="application/vnd.openxmlformats-officedocument.presentationml.slide+xml"/>
  <Default Extension="jpeg" ContentType="image/jpeg"/>
  <Override PartName="/ppt/slideLayouts/slideLayout51.xml" ContentType="application/vnd.openxmlformats-officedocument.presentationml.slideLayout+xml"/>
  <Override PartName="/ppt/theme/theme12.xml" ContentType="application/vnd.openxmlformats-officedocument.theme+xml"/>
  <Override PartName="/ppt/slideLayouts/slideLayout93.xml" ContentType="application/vnd.openxmlformats-officedocument.presentationml.slideLayout+xml"/>
  <Override PartName="/ppt/embeddings/Microsoft_Equation3.bin" ContentType="application/vnd.openxmlformats-officedocument.oleObject"/>
  <Override PartName="/ppt/slideLayouts/slideLayout87.xml" ContentType="application/vnd.openxmlformats-officedocument.presentationml.slideLayout+xml"/>
  <Override PartName="/docProps/app.xml" ContentType="application/vnd.openxmlformats-officedocument.extended-properties+xml"/>
  <Override PartName="/ppt/notesSlides/notesSlide41.xml" ContentType="application/vnd.openxmlformats-officedocument.presentationml.notesSlide+xml"/>
  <Override PartName="/ppt/slideMasters/slideMaster3.xml" ContentType="application/vnd.openxmlformats-officedocument.presentationml.slideMaster+xml"/>
  <Override PartName="/ppt/slideLayouts/slideLayout8.xml" ContentType="application/vnd.openxmlformats-officedocument.presentationml.slideLayout+xml"/>
  <Override PartName="/ppt/slideLayouts/slideLayout71.xml" ContentType="application/vnd.openxmlformats-officedocument.presentationml.slideLayout+xml"/>
  <Override PartName="/ppt/notesSlides/notesSlide35.xml" ContentType="application/vnd.openxmlformats-officedocument.presentationml.notesSlide+xml"/>
  <Override PartName="/ppt/slideLayouts/slideLayout115.xml" ContentType="application/vnd.openxmlformats-officedocument.presentationml.slideLayout+xml"/>
  <Override PartName="/ppt/notesSlides/notesSlide5.xml" ContentType="application/vnd.openxmlformats-officedocument.presentationml.notesSlide+xml"/>
  <Override PartName="/ppt/slides/slide7.xml" ContentType="application/vnd.openxmlformats-officedocument.presentationml.slide+xml"/>
  <Override PartName="/ppt/slides/slide19.xml" ContentType="application/vnd.openxmlformats-officedocument.presentationml.slide+xml"/>
  <Override PartName="/ppt/theme/theme10.xml" ContentType="application/vnd.openxmlformats-officedocument.theme+xml"/>
  <Override PartName="/ppt/slideLayouts/slideLayout91.xml" ContentType="application/vnd.openxmlformats-officedocument.presentationml.slideLayout+xml"/>
  <Override PartName="/ppt/embeddings/Microsoft_Equation1.bin" ContentType="application/vnd.openxmlformats-officedocument.oleObject"/>
  <Override PartName="/ppt/slideLayouts/slideLayout85.xml" ContentType="application/vnd.openxmlformats-officedocument.presentationml.slideLayout+xml"/>
  <Override PartName="/ppt/theme/theme9.xml" ContentType="application/vnd.openxmlformats-officedocument.theme+xml"/>
  <Override PartName="/ppt/slideMasters/slideMaster1.xml" ContentType="application/vnd.openxmlformats-officedocument.presentationml.slideMaster+xml"/>
  <Override PartName="/ppt/slideLayouts/slideLayout6.xml" ContentType="application/vnd.openxmlformats-officedocument.presentationml.slideLayout+xml"/>
  <Override PartName="/ppt/slides/slide39.xml" ContentType="application/vnd.openxmlformats-officedocument.presentationml.slide+xml"/>
  <Override PartName="/ppt/notesSlides/notesSlide33.xml" ContentType="application/vnd.openxmlformats-officedocument.presentationml.notesSlide+xml"/>
  <Override PartName="/ppt/slideLayouts/slideLayout113.xml" ContentType="application/vnd.openxmlformats-officedocument.presentationml.slideLayout+xml"/>
  <Override PartName="/ppt/slideLayouts/slideLayout63.xml" ContentType="application/vnd.openxmlformats-officedocument.presentationml.slideLayout+xml"/>
  <Override PartName="/ppt/notesSlides/notesSlide3.xml" ContentType="application/vnd.openxmlformats-officedocument.presentationml.notesSlide+xml"/>
  <Override PartName="/ppt/slides/slide5.xml" ContentType="application/vnd.openxmlformats-officedocument.presentationml.slide+xml"/>
  <Override PartName="/ppt/slides/slide17.xml" ContentType="application/vnd.openxmlformats-officedocument.presentationml.slide+xml"/>
  <Override PartName="/ppt/slideLayouts/slideLayout28.xml" ContentType="application/vnd.openxmlformats-officedocument.presentationml.slideLayout+xml"/>
  <Override PartName="/ppt/slideLayouts/slideLayout83.xml" ContentType="application/vnd.openxmlformats-officedocument.presentationml.slideLayout+xml"/>
  <Override PartName="/ppt/theme/theme7.xml" ContentType="application/vnd.openxmlformats-officedocument.theme+xml"/>
  <Override PartName="/ppt/notesSlides/notesSlide18.xml" ContentType="application/vnd.openxmlformats-officedocument.presentationml.notesSlide+xml"/>
  <Override PartName="/ppt/slides/slide37.xml" ContentType="application/vnd.openxmlformats-officedocument.presentationml.slide+xml"/>
  <Default Extension="pdf" ContentType="application/pdf"/>
  <Override PartName="/ppt/slideLayouts/slideLayout4.xml" ContentType="application/vnd.openxmlformats-officedocument.presentationml.slideLayout+xml"/>
  <Override PartName="/ppt/slideLayouts/slideLayout111.xml" ContentType="application/vnd.openxmlformats-officedocument.presentationml.slideLayout+xml"/>
  <Override PartName="/ppt/notesSlides/notesSlide31.xml" ContentType="application/vnd.openxmlformats-officedocument.presentationml.notesSlide+xml"/>
  <Override PartName="/ppt/slideLayouts/slideLayout48.xml" ContentType="application/vnd.openxmlformats-officedocument.presentationml.slideLayout+xml"/>
  <Override PartName="/ppt/slideLayouts/slideLayout61.xml" ContentType="application/vnd.openxmlformats-officedocument.presentationml.slideLayout+xml"/>
  <Override PartName="/ppt/notesSlides/notesSlide1.xml" ContentType="application/vnd.openxmlformats-officedocument.presentationml.notesSlide+xml"/>
  <Override PartName="/ppt/slides/slide3.xml" ContentType="application/vnd.openxmlformats-officedocument.presentationml.slide+xml"/>
  <Override PartName="/ppt/slides/slide15.xml" ContentType="application/vnd.openxmlformats-officedocument.presentationml.slide+xml"/>
  <Override PartName="/ppt/slideLayouts/slideLayout26.xml" ContentType="application/vnd.openxmlformats-officedocument.presentationml.slideLayout+xml"/>
  <Override PartName="/ppt/notesSlides/notesSlide38.xml" ContentType="application/vnd.openxmlformats-officedocument.presentationml.notesSlide+xml"/>
  <Override PartName="/ppt/slideLayouts/slideLayout68.xml" ContentType="application/vnd.openxmlformats-officedocument.presentationml.slideLayout+xml"/>
  <Override PartName="/ppt/slideLayouts/slideLayout81.xml" ContentType="application/vnd.openxmlformats-officedocument.presentationml.slideLayout+xml"/>
  <Override PartName="/ppt/notesSlides/notesSlide8.xml" ContentType="application/vnd.openxmlformats-officedocument.presentationml.notesSlide+xml"/>
  <Override PartName="/ppt/theme/theme5.xml" ContentType="application/vnd.openxmlformats-officedocument.theme+xml"/>
  <Override PartName="/ppt/notesSlides/notesSlide16.xml" ContentType="application/vnd.openxmlformats-officedocument.presentationml.notesSlide+xml"/>
  <Override PartName="/ppt/slideMasters/slideMaster10.xml" ContentType="application/vnd.openxmlformats-officedocument.presentationml.slideMaster+xml"/>
  <Override PartName="/ppt/slideLayouts/slideLayout2.xml" ContentType="application/vnd.openxmlformats-officedocument.presentationml.slideLayout+xml"/>
  <Override PartName="/ppt/slides/slide35.xml" ContentType="application/vnd.openxmlformats-officedocument.presentationml.slide+xml"/>
  <Override PartName="/ppt/slides/slide29.xml" ContentType="application/vnd.openxmlformats-officedocument.presentationml.slide+xml"/>
  <Override PartName="/ppt/slideLayouts/slideLayout46.xml" ContentType="application/vnd.openxmlformats-officedocument.presentationml.slideLayout+xml"/>
  <Override PartName="/ppt/slides/slide1.xml" ContentType="application/vnd.openxmlformats-officedocument.presentationml.slide+xml"/>
  <Override PartName="/ppt/slides/slide13.xml" ContentType="application/vnd.openxmlformats-officedocument.presentationml.slide+xml"/>
  <Override PartName="/ppt/slideLayouts/slideLayout24.xml" ContentType="application/vnd.openxmlformats-officedocument.presentationml.slideLayout+xml"/>
  <Override PartName="/ppt/notesSlides/notesSlide36.xml" ContentType="application/vnd.openxmlformats-officedocument.presentationml.notesSlide+xml"/>
  <Override PartName="/ppt/slides/slide55.xml" ContentType="application/vnd.openxmlformats-officedocument.presentationml.slide+xml"/>
  <Override PartName="/ppt/slideLayouts/slideLayout18.xml" ContentType="application/vnd.openxmlformats-officedocument.presentationml.slideLayout+xml"/>
  <Override PartName="/ppt/slides/slide49.xml" ContentType="application/vnd.openxmlformats-officedocument.presentationml.slide+xml"/>
  <Override PartName="/ppt/slideLayouts/slideLayout66.xml" ContentType="application/vnd.openxmlformats-officedocument.presentationml.slideLayout+xml"/>
  <Override PartName="/ppt/theme/theme3.xml" ContentType="application/vnd.openxmlformats-officedocument.theme+xml"/>
  <Override PartName="/ppt/notesSlides/notesSlide14.xml" ContentType="application/vnd.openxmlformats-officedocument.presentationml.notesSlide+xml"/>
  <Override PartName="/ppt/slides/slide33.xml" ContentType="application/vnd.openxmlformats-officedocument.presentationml.slide+xml"/>
  <Override PartName="/ppt/viewProps.xml" ContentType="application/vnd.openxmlformats-officedocument.presentationml.viewProps+xml"/>
  <Override PartName="/ppt/slideLayouts/slideLayout44.xml" ContentType="application/vnd.openxmlformats-officedocument.presentationml.slideLayout+xml"/>
  <Override PartName="/ppt/slides/slide27.xml" ContentType="application/vnd.openxmlformats-officedocument.presentationml.slide+xml"/>
  <Override PartName="/docProps/core.xml" ContentType="application/vnd.openxmlformats-package.core-properties+xml"/>
  <Override PartName="/ppt/slideLayouts/slideLayout38.xml" ContentType="application/vnd.openxmlformats-officedocument.presentationml.slideLayout+xml"/>
  <Override PartName="/ppt/slides/slide11.xml" ContentType="application/vnd.openxmlformats-officedocument.presentationml.slide+xml"/>
  <Override PartName="/ppt/slideLayouts/slideLayout22.xml" ContentType="application/vnd.openxmlformats-officedocument.presentationml.slideLayout+xml"/>
  <Override PartName="/ppt/slides/slide53.xml" ContentType="application/vnd.openxmlformats-officedocument.presentationml.slide+xml"/>
  <Override PartName="/ppt/slideLayouts/slideLayout16.xml" ContentType="application/vnd.openxmlformats-officedocument.presentationml.slideLayout+xml"/>
  <Override PartName="/ppt/notesSlides/notesSlide28.xml" ContentType="application/vnd.openxmlformats-officedocument.presentationml.notesSlide+xml"/>
  <Override PartName="/ppt/slides/slide47.xml" ContentType="application/vnd.openxmlformats-officedocument.presentationml.slide+xml"/>
  <Override PartName="/ppt/slideLayouts/slideLayout108.xml" ContentType="application/vnd.openxmlformats-officedocument.presentationml.slideLayout+xml"/>
  <Override PartName="/ppt/slideLayouts/slideLayout121.xml" ContentType="application/vnd.openxmlformats-officedocument.presentationml.slideLayout+xml"/>
  <Override PartName="/ppt/theme/theme1.xml" ContentType="application/vnd.openxmlformats-officedocument.theme+xml"/>
  <Override PartName="/ppt/slideLayouts/slideLayout58.xml" ContentType="application/vnd.openxmlformats-officedocument.presentationml.slideLayout+xml"/>
  <Override PartName="/ppt/notesSlides/notesSlide12.xml" ContentType="application/vnd.openxmlformats-officedocument.presentationml.notesSlide+xml"/>
  <Override PartName="/ppt/slides/slide31.xml" ContentType="application/vnd.openxmlformats-officedocument.presentationml.slide+xml"/>
  <Override PartName="/ppt/slides/slide25.xml" ContentType="application/vnd.openxmlformats-officedocument.presentationml.slide+xml"/>
  <Override PartName="/ppt/slideLayouts/slideLayout42.xml" ContentType="application/vnd.openxmlformats-officedocument.presentationml.slideLayout+xml"/>
  <Override PartName="/ppt/slideLayouts/slideLayout36.xml" ContentType="application/vnd.openxmlformats-officedocument.presentationml.slideLayout+xml"/>
  <Override PartName="/ppt/slideLayouts/slideLayout20.xml" ContentType="application/vnd.openxmlformats-officedocument.presentationml.slideLayout+xml"/>
  <Override PartName="/ppt/slideLayouts/slideLayout78.xml" ContentType="application/vnd.openxmlformats-officedocument.presentationml.slideLayout+xml"/>
  <Override PartName="/ppt/slides/slide51.xml" ContentType="application/vnd.openxmlformats-officedocument.presentationml.slide+xml"/>
  <Override PartName="/ppt/slideLayouts/slideLayout14.xml" ContentType="application/vnd.openxmlformats-officedocument.presentationml.slideLayout+xml"/>
  <Override PartName="/ppt/notesSlides/notesSlide26.xml" ContentType="application/vnd.openxmlformats-officedocument.presentationml.notesSlide+xml"/>
  <Override PartName="/ppt/slides/slide45.xml" ContentType="application/vnd.openxmlformats-officedocument.presentationml.slide+xml"/>
  <Override PartName="/ppt/slideLayouts/slideLayout106.xml" ContentType="application/vnd.openxmlformats-officedocument.presentationml.slideLayout+xml"/>
  <Override PartName="/ppt/slideLayouts/slideLayout56.xml" ContentType="application/vnd.openxmlformats-officedocument.presentationml.slideLayout+xml"/>
  <Override PartName="/ppt/slides/slide23.xml" ContentType="application/vnd.openxmlformats-officedocument.presentationml.slide+xml"/>
  <Override PartName="/ppt/slideLayouts/slideLayout98.xml" ContentType="application/vnd.openxmlformats-officedocument.presentationml.slideLayout+xml"/>
  <Override PartName="/ppt/slideLayouts/slideLayout40.xml" ContentType="application/vnd.openxmlformats-officedocument.presentationml.slideLayout+xml"/>
  <Default Extension="pict" ContentType="image/pict"/>
  <Override PartName="/ppt/slideLayouts/slideLayout34.xml" ContentType="application/vnd.openxmlformats-officedocument.presentationml.slideLayout+xml"/>
  <Override PartName="/ppt/slideMasters/slideMaster8.xml" ContentType="application/vnd.openxmlformats-officedocument.presentationml.slideMaster+xml"/>
  <Override PartName="/ppt/slideLayouts/slideLayout76.xml" ContentType="application/vnd.openxmlformats-officedocument.presentationml.slideLayout+xml"/>
  <Override PartName="/ppt/slideLayouts/slideLayout12.xml" ContentType="application/vnd.openxmlformats-officedocument.presentationml.slideLayout+xml"/>
  <Override PartName="/ppt/notesSlides/notesSlide24.xml" ContentType="application/vnd.openxmlformats-officedocument.presentationml.notesSlide+xml"/>
  <Override PartName="/ppt/slides/slide43.xml" ContentType="application/vnd.openxmlformats-officedocument.presentationml.slide+xml"/>
  <Override PartName="/ppt/slideLayouts/slideLayout104.xml" ContentType="application/vnd.openxmlformats-officedocument.presentationml.slideLayout+xml"/>
  <Override PartName="/ppt/slideLayouts/slideLayout54.xml" ContentType="application/vnd.openxmlformats-officedocument.presentationml.slideLayout+xml"/>
  <Override PartName="/ppt/slides/slide21.xml" ContentType="application/vnd.openxmlformats-officedocument.presentationml.slide+xml"/>
  <Override PartName="/ppt/slideLayouts/slideLayout96.xml" ContentType="application/vnd.openxmlformats-officedocument.presentationml.slideLayout+xml"/>
  <Override PartName="/ppt/embeddings/Microsoft_Equation6.bin" ContentType="application/vnd.openxmlformats-officedocument.oleObject"/>
  <Override PartName="/ppt/slideLayouts/slideLayout32.xml" ContentType="application/vnd.openxmlformats-officedocument.presentationml.slideLayout+xml"/>
  <Override PartName="/ppt/notesMasters/notesMaster1.xml" ContentType="application/vnd.openxmlformats-officedocument.presentationml.notesMaster+xml"/>
  <Override PartName="/ppt/slideMasters/slideMaster6.xml" ContentType="application/vnd.openxmlformats-officedocument.presentationml.slideMaster+xml"/>
  <Override PartName="/ppt/slideLayouts/slideLayout74.xml" ContentType="application/vnd.openxmlformats-officedocument.presentationml.slideLayout+xml"/>
  <Override PartName="/ppt/slideLayouts/slideLayout118.xml" ContentType="application/vnd.openxmlformats-officedocument.presentationml.slideLayout+xml"/>
  <Override PartName="/ppt/slideLayouts/slideLayout10.xml" ContentType="application/vnd.openxmlformats-officedocument.presentationml.slideLayout+xml"/>
  <Override PartName="/ppt/notesSlides/notesSlide22.xml" ContentType="application/vnd.openxmlformats-officedocument.presentationml.notesSlide+xml"/>
  <Override PartName="/ppt/slides/slide41.xml" ContentType="application/vnd.openxmlformats-officedocument.presentationml.slide+xml"/>
  <Override PartName="/ppt/presentation.xml" ContentType="application/vnd.openxmlformats-officedocument.presentationml.presentation.main+xml"/>
  <Override PartName="/ppt/slideLayouts/slideLayout102.xml" ContentType="application/vnd.openxmlformats-officedocument.presentationml.slideLayout+xml"/>
  <Override PartName="/ppt/slideLayouts/slideLayout52.xml" ContentType="application/vnd.openxmlformats-officedocument.presentationml.slideLayout+xml"/>
  <Override PartName="/ppt/slideLayouts/slideLayout94.xml" ContentType="application/vnd.openxmlformats-officedocument.presentationml.slideLayout+xml"/>
  <Override PartName="/ppt/embeddings/Microsoft_Equation4.bin" ContentType="application/vnd.openxmlformats-officedocument.oleObject"/>
  <Override PartName="/ppt/slideLayouts/slideLayout30.xml" ContentType="application/vnd.openxmlformats-officedocument.presentationml.slideLayout+xml"/>
  <Override PartName="/ppt/slideLayouts/slideLayout88.xml" ContentType="application/vnd.openxmlformats-officedocument.presentationml.slideLayout+xml"/>
  <Override PartName="/ppt/notesSlides/notesSlide42.xml" ContentType="application/vnd.openxmlformats-officedocument.presentationml.notesSlide+xml"/>
  <Override PartName="/ppt/slideMasters/slideMaster4.xml" ContentType="application/vnd.openxmlformats-officedocument.presentationml.slideMaster+xml"/>
  <Override PartName="/ppt/slideLayouts/slideLayout9.xml" ContentType="application/vnd.openxmlformats-officedocument.presentationml.slideLayout+xml"/>
  <Override PartName="/ppt/slideLayouts/slideLayout72.xml" ContentType="application/vnd.openxmlformats-officedocument.presentationml.slideLayout+xml"/>
  <Override PartName="/ppt/slideLayouts/slideLayout116.xml" ContentType="application/vnd.openxmlformats-officedocument.presentationml.slideLayout+xml"/>
  <Override PartName="/ppt/notesSlides/notesSlide20.xml" ContentType="application/vnd.openxmlformats-officedocument.presentationml.notesSlide+xml"/>
  <Override PartName="/ppt/notesSlides/notesSlide6.xml" ContentType="application/vnd.openxmlformats-officedocument.presentationml.notesSlide+xml"/>
  <Override PartName="/ppt/slideLayouts/slideLayout100.xml" ContentType="application/vnd.openxmlformats-officedocument.presentationml.slideLayout+xml"/>
  <Override PartName="/ppt/slides/slide8.xml" ContentType="application/vnd.openxmlformats-officedocument.presentationml.slide+xml"/>
  <Override PartName="/ppt/slideLayouts/slideLayout50.xml" ContentType="application/vnd.openxmlformats-officedocument.presentationml.slideLayout+xml"/>
  <Override PartName="/ppt/theme/theme11.xml" ContentType="application/vnd.openxmlformats-officedocument.theme+xml"/>
  <Override PartName="/ppt/slideLayouts/slideLayout92.xml" ContentType="application/vnd.openxmlformats-officedocument.presentationml.slideLayout+xml"/>
  <Override PartName="/ppt/embeddings/Microsoft_Equation2.bin" ContentType="application/vnd.openxmlformats-officedocument.oleObject"/>
  <Override PartName="/ppt/slideLayouts/slideLayout86.xml" ContentType="application/vnd.openxmlformats-officedocument.presentationml.slideLayout+xml"/>
  <Override PartName="/ppt/notesSlides/notesSlide40.xml" ContentType="application/vnd.openxmlformats-officedocument.presentationml.notesSlide+xml"/>
  <Override PartName="/ppt/slideMasters/slideMaster2.xml" ContentType="application/vnd.openxmlformats-officedocument.presentationml.slideMaster+xml"/>
  <Override PartName="/ppt/slideLayouts/slideLayout7.xml" ContentType="application/vnd.openxmlformats-officedocument.presentationml.slideLayout+xml"/>
  <Override PartName="/ppt/slideLayouts/slideLayout70.xml" ContentType="application/vnd.openxmlformats-officedocument.presentationml.slideLayout+xml"/>
  <Override PartName="/ppt/notesSlides/notesSlide34.xml" ContentType="application/vnd.openxmlformats-officedocument.presentationml.notesSlide+xml"/>
  <Override PartName="/ppt/slideLayouts/slideLayout114.xml" ContentType="application/vnd.openxmlformats-officedocument.presentationml.slideLayout+xml"/>
  <Override PartName="/ppt/slideLayouts/slideLayout64.xml" ContentType="application/vnd.openxmlformats-officedocument.presentationml.slideLayout+xml"/>
  <Override PartName="/ppt/notesSlides/notesSlide4.xml" ContentType="application/vnd.openxmlformats-officedocument.presentationml.notesSlide+xml"/>
  <Override PartName="/ppt/slides/slide6.xml" ContentType="application/vnd.openxmlformats-officedocument.presentationml.slide+xml"/>
  <Override PartName="/ppt/slides/slide18.xml" ContentType="application/vnd.openxmlformats-officedocument.presentationml.slide+xml"/>
  <Override PartName="/ppt/slideLayouts/slideLayout29.xml" ContentType="application/vnd.openxmlformats-officedocument.presentationml.slideLayout+xml"/>
  <Default Extension="vml" ContentType="application/vnd.openxmlformats-officedocument.vmlDrawing"/>
  <Override PartName="/ppt/slideLayouts/slideLayout90.xml" ContentType="application/vnd.openxmlformats-officedocument.presentationml.slideLayout+xml"/>
  <Override PartName="/ppt/slideLayouts/slideLayout84.xml" ContentType="application/vnd.openxmlformats-officedocument.presentationml.slideLayout+xml"/>
  <Override PartName="/ppt/theme/theme8.xml" ContentType="application/vnd.openxmlformats-officedocument.theme+xml"/>
  <Override PartName="/ppt/tableStyles.xml" ContentType="application/vnd.openxmlformats-officedocument.presentationml.tableStyles+xml"/>
  <Override PartName="/ppt/notesSlides/notesSlide19.xml" ContentType="application/vnd.openxmlformats-officedocument.presentationml.notesSlide+xml"/>
  <Override PartName="/ppt/slideLayouts/slideLayout5.xml" ContentType="application/vnd.openxmlformats-officedocument.presentationml.slideLayout+xml"/>
  <Override PartName="/ppt/slides/slide38.xml" ContentType="application/vnd.openxmlformats-officedocument.presentationml.slide+xml"/>
  <Override PartName="/ppt/notesSlides/notesSlide32.xml" ContentType="application/vnd.openxmlformats-officedocument.presentationml.notesSlide+xml"/>
  <Override PartName="/ppt/slideLayouts/slideLayout112.xml" ContentType="application/vnd.openxmlformats-officedocument.presentationml.slideLayout+xml"/>
  <Override PartName="/ppt/slideLayouts/slideLayout49.xml" ContentType="application/vnd.openxmlformats-officedocument.presentationml.slideLayout+xml"/>
  <Override PartName="/ppt/slideLayouts/slideLayout62.xml" ContentType="application/vnd.openxmlformats-officedocument.presentationml.slideLayout+xml"/>
  <Default Extension="bin" ContentType="application/vnd.openxmlformats-officedocument.presentationml.printerSettings"/>
  <Override PartName="/ppt/notesSlides/notesSlide2.xml" ContentType="application/vnd.openxmlformats-officedocument.presentationml.notesSlide+xml"/>
  <Override PartName="/ppt/slides/slide4.xml" ContentType="application/vnd.openxmlformats-officedocument.presentationml.slide+xml"/>
  <Override PartName="/ppt/slides/slide16.xml" ContentType="application/vnd.openxmlformats-officedocument.presentationml.slide+xml"/>
  <Override PartName="/ppt/notesSlides/notesSlide10.xml" ContentType="application/vnd.openxmlformats-officedocument.presentationml.notesSlide+xml"/>
  <Override PartName="/ppt/slideLayouts/slideLayout27.xml" ContentType="application/vnd.openxmlformats-officedocument.presentationml.slideLayout+xml"/>
  <Override PartName="/ppt/notesSlides/notesSlide39.xml" ContentType="application/vnd.openxmlformats-officedocument.presentationml.notesSlide+xml"/>
  <Override PartName="/ppt/slideLayouts/slideLayout69.xml" ContentType="application/vnd.openxmlformats-officedocument.presentationml.slideLayout+xml"/>
  <Override PartName="/ppt/slideLayouts/slideLayout82.xml" ContentType="application/vnd.openxmlformats-officedocument.presentationml.slideLayout+xml"/>
  <Override PartName="/ppt/notesSlides/notesSlide9.xml" ContentType="application/vnd.openxmlformats-officedocument.presentationml.notesSlide+xml"/>
  <Override PartName="/ppt/theme/theme6.xml" ContentType="application/vnd.openxmlformats-officedocument.theme+xml"/>
  <Override PartName="/ppt/notesSlides/notesSlide17.xml" ContentType="application/vnd.openxmlformats-officedocument.presentationml.notesSlide+xml"/>
  <Override PartName="/ppt/slideMasters/slideMaster11.xml" ContentType="application/vnd.openxmlformats-officedocument.presentationml.slideMaster+xml"/>
  <Override PartName="/ppt/slideLayouts/slideLayout3.xml" ContentType="application/vnd.openxmlformats-officedocument.presentationml.slideLayout+xml"/>
  <Override PartName="/ppt/slides/slide36.xml" ContentType="application/vnd.openxmlformats-officedocument.presentationml.slide+xml"/>
  <Override PartName="/ppt/slideLayouts/slideLayout110.xml" ContentType="application/vnd.openxmlformats-officedocument.presentationml.slideLayout+xml"/>
  <Override PartName="/ppt/notesSlides/notesSlide30.xml" ContentType="application/vnd.openxmlformats-officedocument.presentationml.notesSlide+xml"/>
  <Override PartName="/ppt/slideLayouts/slideLayout47.xml" ContentType="application/vnd.openxmlformats-officedocument.presentationml.slideLayout+xml"/>
  <Override PartName="/ppt/slideLayouts/slideLayout60.xml" ContentType="application/vnd.openxmlformats-officedocument.presentationml.slideLayout+xml"/>
  <Override PartName="/ppt/slides/slide2.xml" ContentType="application/vnd.openxmlformats-officedocument.presentationml.slide+xml"/>
  <Override PartName="/ppt/slides/slide14.xml" ContentType="application/vnd.openxmlformats-officedocument.presentationml.slide+xml"/>
  <Override PartName="/ppt/slideLayouts/slideLayout89.xml" ContentType="application/vnd.openxmlformats-officedocument.presentationml.slideLayout+xml"/>
  <Override PartName="/ppt/slideLayouts/slideLayout25.xml" ContentType="application/vnd.openxmlformats-officedocument.presentationml.slideLayout+xml"/>
  <Override PartName="/ppt/notesSlides/notesSlide37.xml" ContentType="application/vnd.openxmlformats-officedocument.presentationml.notesSlide+xml"/>
  <Override PartName="/ppt/slides/slide56.xml" ContentType="application/vnd.openxmlformats-officedocument.presentationml.slide+xml"/>
  <Override PartName="/ppt/slideLayouts/slideLayout19.xml" ContentType="application/vnd.openxmlformats-officedocument.presentationml.slideLayout+xml"/>
  <Override PartName="/ppt/slideLayouts/slideLayout67.xml" ContentType="application/vnd.openxmlformats-officedocument.presentationml.slideLayout+xml"/>
  <Override PartName="/ppt/slideLayouts/slideLayout80.xml" ContentType="application/vnd.openxmlformats-officedocument.presentationml.slideLayout+xml"/>
  <Override PartName="/ppt/theme/theme4.xml" ContentType="application/vnd.openxmlformats-officedocument.theme+xml"/>
  <Override PartName="/ppt/notesSlides/notesSlide15.xml" ContentType="application/vnd.openxmlformats-officedocument.presentationml.notesSlide+xml"/>
  <Override PartName="/ppt/slideLayouts/slideLayout1.xml" ContentType="application/vnd.openxmlformats-officedocument.presentationml.slideLayout+xml"/>
  <Override PartName="/ppt/slides/slide34.xml" ContentType="application/vnd.openxmlformats-officedocument.presentationml.slide+xml"/>
  <Override PartName="/ppt/slides/slide28.xml" ContentType="application/vnd.openxmlformats-officedocument.presentationml.slide+xml"/>
  <Override PartName="/ppt/slideLayouts/slideLayout45.xml" ContentType="application/vnd.openxmlformats-officedocument.presentationml.slideLayout+xml"/>
  <Override PartName="/ppt/slideLayouts/slideLayout39.xml" ContentType="application/vnd.openxmlformats-officedocument.presentationml.slideLayout+xml"/>
  <Default Extension="png" ContentType="image/png"/>
  <Override PartName="/ppt/slides/slide12.xml" ContentType="application/vnd.openxmlformats-officedocument.presentationml.slide+xml"/>
  <Override PartName="/ppt/slideLayouts/slideLayout23.xml" ContentType="application/vnd.openxmlformats-officedocument.presentationml.slideLayout+xml"/>
  <Override PartName="/ppt/slides/slide54.xml" ContentType="application/vnd.openxmlformats-officedocument.presentationml.slide+xml"/>
  <Override PartName="/ppt/slideLayouts/slideLayout17.xml" ContentType="application/vnd.openxmlformats-officedocument.presentationml.slideLayout+xml"/>
  <Default Extension="rels" ContentType="application/vnd.openxmlformats-package.relationships+xml"/>
  <Override PartName="/ppt/notesSlides/notesSlide29.xml" ContentType="application/vnd.openxmlformats-officedocument.presentationml.notesSlide+xml"/>
  <Override PartName="/ppt/slides/slide48.xml" ContentType="application/vnd.openxmlformats-officedocument.presentationml.slide+xml"/>
  <Override PartName="/ppt/slideLayouts/slideLayout65.xml" ContentType="application/vnd.openxmlformats-officedocument.presentationml.slideLayout+xml"/>
  <Override PartName="/ppt/slideLayouts/slideLayout109.xml" ContentType="application/vnd.openxmlformats-officedocument.presentationml.slideLayout+xml"/>
  <Override PartName="/ppt/slideLayouts/slideLayout59.xml" ContentType="application/vnd.openxmlformats-officedocument.presentationml.slideLayout+xml"/>
  <Override PartName="/ppt/theme/theme2.xml" ContentType="application/vnd.openxmlformats-officedocument.theme+xml"/>
  <Override PartName="/ppt/notesSlides/notesSlide13.xml" ContentType="application/vnd.openxmlformats-officedocument.presentationml.notesSlide+xml"/>
  <Override PartName="/ppt/slides/slide32.xml" ContentType="application/vnd.openxmlformats-officedocument.presentationml.slide+xml"/>
  <Override PartName="/ppt/slideLayouts/slideLayout43.xml" ContentType="application/vnd.openxmlformats-officedocument.presentationml.slideLayout+xml"/>
  <Override PartName="/ppt/slides/slide26.xml" ContentType="application/vnd.openxmlformats-officedocument.presentationml.slide+xml"/>
  <Override PartName="/ppt/slideLayouts/slideLayout37.xml" ContentType="application/vnd.openxmlformats-officedocument.presentationml.slideLayout+xml"/>
  <Override PartName="/ppt/slides/slide10.xml" ContentType="application/vnd.openxmlformats-officedocument.presentationml.slide+xml"/>
  <Override PartName="/ppt/slideLayouts/slideLayout21.xml" ContentType="application/vnd.openxmlformats-officedocument.presentationml.slideLayout+xml"/>
  <Override PartName="/ppt/slideLayouts/slideLayout79.xml" ContentType="application/vnd.openxmlformats-officedocument.presentationml.slideLayout+xml"/>
  <Override PartName="/ppt/slides/slide52.xml" ContentType="application/vnd.openxmlformats-officedocument.presentationml.slide+xml"/>
  <Override PartName="/ppt/slideLayouts/slideLayout15.xml" ContentType="application/vnd.openxmlformats-officedocument.presentationml.slideLayout+xml"/>
  <Override PartName="/ppt/notesSlides/notesSlide27.xml" ContentType="application/vnd.openxmlformats-officedocument.presentationml.notesSlide+xml"/>
  <Override PartName="/ppt/slides/slide46.xml" ContentType="application/vnd.openxmlformats-officedocument.presentationml.slide+xml"/>
  <Override PartName="/ppt/presProps.xml" ContentType="application/vnd.openxmlformats-officedocument.presentationml.presProps+xml"/>
  <Override PartName="/ppt/slideLayouts/slideLayout107.xml" ContentType="application/vnd.openxmlformats-officedocument.presentationml.slideLayout+xml"/>
  <Override PartName="/ppt/slideLayouts/slideLayout120.xml" ContentType="application/vnd.openxmlformats-officedocument.presentationml.slideLayout+xml"/>
  <Override PartName="/ppt/slideLayouts/slideLayout57.xml" ContentType="application/vnd.openxmlformats-officedocument.presentationml.slideLayout+xml"/>
  <Override PartName="/ppt/notesSlides/notesSlide11.xml" ContentType="application/vnd.openxmlformats-officedocument.presentationml.notesSlide+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erverZoom="10000" strictFirstAndLastChars="0" saveSubsetFonts="1" autoCompressPictures="0">
  <p:sldMasterIdLst>
    <p:sldMasterId id="2147483648" r:id="rId1"/>
    <p:sldMasterId id="2147483649" r:id="rId2"/>
    <p:sldMasterId id="2147483650" r:id="rId3"/>
    <p:sldMasterId id="2147483651" r:id="rId4"/>
    <p:sldMasterId id="2147483652" r:id="rId5"/>
    <p:sldMasterId id="2147483653" r:id="rId6"/>
    <p:sldMasterId id="2147483654" r:id="rId7"/>
    <p:sldMasterId id="2147483655" r:id="rId8"/>
    <p:sldMasterId id="2147483656" r:id="rId9"/>
    <p:sldMasterId id="2147483657" r:id="rId10"/>
    <p:sldMasterId id="2147483658" r:id="rId11"/>
  </p:sldMasterIdLst>
  <p:notesMasterIdLst>
    <p:notesMasterId r:id="rId68"/>
  </p:notesMasterIdLst>
  <p:sldIdLst>
    <p:sldId id="256" r:id="rId12"/>
    <p:sldId id="336" r:id="rId13"/>
    <p:sldId id="258" r:id="rId14"/>
    <p:sldId id="315" r:id="rId15"/>
    <p:sldId id="324" r:id="rId16"/>
    <p:sldId id="311" r:id="rId17"/>
    <p:sldId id="334" r:id="rId18"/>
    <p:sldId id="313" r:id="rId19"/>
    <p:sldId id="314" r:id="rId20"/>
    <p:sldId id="319" r:id="rId21"/>
    <p:sldId id="309" r:id="rId22"/>
    <p:sldId id="276" r:id="rId23"/>
    <p:sldId id="326" r:id="rId24"/>
    <p:sldId id="312" r:id="rId25"/>
    <p:sldId id="295" r:id="rId26"/>
    <p:sldId id="317" r:id="rId27"/>
    <p:sldId id="257" r:id="rId28"/>
    <p:sldId id="308" r:id="rId29"/>
    <p:sldId id="294" r:id="rId30"/>
    <p:sldId id="329" r:id="rId31"/>
    <p:sldId id="318" r:id="rId32"/>
    <p:sldId id="337" r:id="rId33"/>
    <p:sldId id="301" r:id="rId34"/>
    <p:sldId id="330" r:id="rId35"/>
    <p:sldId id="259" r:id="rId36"/>
    <p:sldId id="300" r:id="rId37"/>
    <p:sldId id="285" r:id="rId38"/>
    <p:sldId id="302" r:id="rId39"/>
    <p:sldId id="284" r:id="rId40"/>
    <p:sldId id="286" r:id="rId41"/>
    <p:sldId id="287" r:id="rId42"/>
    <p:sldId id="338" r:id="rId43"/>
    <p:sldId id="290" r:id="rId44"/>
    <p:sldId id="291" r:id="rId45"/>
    <p:sldId id="335" r:id="rId46"/>
    <p:sldId id="331" r:id="rId47"/>
    <p:sldId id="310" r:id="rId48"/>
    <p:sldId id="264" r:id="rId49"/>
    <p:sldId id="265" r:id="rId50"/>
    <p:sldId id="266" r:id="rId51"/>
    <p:sldId id="321" r:id="rId52"/>
    <p:sldId id="332" r:id="rId53"/>
    <p:sldId id="316" r:id="rId54"/>
    <p:sldId id="268" r:id="rId55"/>
    <p:sldId id="269" r:id="rId56"/>
    <p:sldId id="270" r:id="rId57"/>
    <p:sldId id="320" r:id="rId58"/>
    <p:sldId id="339" r:id="rId59"/>
    <p:sldId id="327" r:id="rId60"/>
    <p:sldId id="307" r:id="rId61"/>
    <p:sldId id="322" r:id="rId62"/>
    <p:sldId id="323" r:id="rId63"/>
    <p:sldId id="325" r:id="rId64"/>
    <p:sldId id="272" r:id="rId65"/>
    <p:sldId id="273" r:id="rId66"/>
    <p:sldId id="333" r:id="rId67"/>
  </p:sldIdLst>
  <p:sldSz cx="10160000" cy="7620000"/>
  <p:notesSz cx="6858000" cy="9144000"/>
  <p:defaultTextStyle>
    <a:defPPr>
      <a:defRPr lang="en-US"/>
    </a:defPPr>
    <a:lvl1pPr algn="ctr" rtl="0" fontAlgn="base">
      <a:spcBef>
        <a:spcPct val="0"/>
      </a:spcBef>
      <a:spcAft>
        <a:spcPct val="0"/>
      </a:spcAft>
      <a:defRPr sz="3200" kern="1200">
        <a:solidFill>
          <a:srgbClr val="000000"/>
        </a:solidFill>
        <a:latin typeface="Bradley Hand ITC TT-Bold" charset="0"/>
        <a:ea typeface="+mn-ea"/>
        <a:cs typeface="+mn-cs"/>
      </a:defRPr>
    </a:lvl1pPr>
    <a:lvl2pPr marL="457200" algn="ctr" rtl="0" fontAlgn="base">
      <a:spcBef>
        <a:spcPct val="0"/>
      </a:spcBef>
      <a:spcAft>
        <a:spcPct val="0"/>
      </a:spcAft>
      <a:defRPr sz="3200" kern="1200">
        <a:solidFill>
          <a:srgbClr val="000000"/>
        </a:solidFill>
        <a:latin typeface="Bradley Hand ITC TT-Bold" charset="0"/>
        <a:ea typeface="+mn-ea"/>
        <a:cs typeface="+mn-cs"/>
      </a:defRPr>
    </a:lvl2pPr>
    <a:lvl3pPr marL="914400" algn="ctr" rtl="0" fontAlgn="base">
      <a:spcBef>
        <a:spcPct val="0"/>
      </a:spcBef>
      <a:spcAft>
        <a:spcPct val="0"/>
      </a:spcAft>
      <a:defRPr sz="3200" kern="1200">
        <a:solidFill>
          <a:srgbClr val="000000"/>
        </a:solidFill>
        <a:latin typeface="Bradley Hand ITC TT-Bold" charset="0"/>
        <a:ea typeface="+mn-ea"/>
        <a:cs typeface="+mn-cs"/>
      </a:defRPr>
    </a:lvl3pPr>
    <a:lvl4pPr marL="1371600" algn="ctr" rtl="0" fontAlgn="base">
      <a:spcBef>
        <a:spcPct val="0"/>
      </a:spcBef>
      <a:spcAft>
        <a:spcPct val="0"/>
      </a:spcAft>
      <a:defRPr sz="3200" kern="1200">
        <a:solidFill>
          <a:srgbClr val="000000"/>
        </a:solidFill>
        <a:latin typeface="Bradley Hand ITC TT-Bold" charset="0"/>
        <a:ea typeface="+mn-ea"/>
        <a:cs typeface="+mn-cs"/>
      </a:defRPr>
    </a:lvl4pPr>
    <a:lvl5pPr marL="1828800" algn="ctr" rtl="0" fontAlgn="base">
      <a:spcBef>
        <a:spcPct val="0"/>
      </a:spcBef>
      <a:spcAft>
        <a:spcPct val="0"/>
      </a:spcAft>
      <a:defRPr sz="3200" kern="1200">
        <a:solidFill>
          <a:srgbClr val="000000"/>
        </a:solidFill>
        <a:latin typeface="Bradley Hand ITC TT-Bold" charset="0"/>
        <a:ea typeface="+mn-ea"/>
        <a:cs typeface="+mn-cs"/>
      </a:defRPr>
    </a:lvl5pPr>
    <a:lvl6pPr marL="2286000" algn="l" defTabSz="457200" rtl="0" eaLnBrk="1" latinLnBrk="0" hangingPunct="1">
      <a:defRPr sz="3200" kern="1200">
        <a:solidFill>
          <a:srgbClr val="000000"/>
        </a:solidFill>
        <a:latin typeface="Bradley Hand ITC TT-Bold" charset="0"/>
        <a:ea typeface="+mn-ea"/>
        <a:cs typeface="+mn-cs"/>
      </a:defRPr>
    </a:lvl6pPr>
    <a:lvl7pPr marL="2743200" algn="l" defTabSz="457200" rtl="0" eaLnBrk="1" latinLnBrk="0" hangingPunct="1">
      <a:defRPr sz="3200" kern="1200">
        <a:solidFill>
          <a:srgbClr val="000000"/>
        </a:solidFill>
        <a:latin typeface="Bradley Hand ITC TT-Bold" charset="0"/>
        <a:ea typeface="+mn-ea"/>
        <a:cs typeface="+mn-cs"/>
      </a:defRPr>
    </a:lvl7pPr>
    <a:lvl8pPr marL="3200400" algn="l" defTabSz="457200" rtl="0" eaLnBrk="1" latinLnBrk="0" hangingPunct="1">
      <a:defRPr sz="3200" kern="1200">
        <a:solidFill>
          <a:srgbClr val="000000"/>
        </a:solidFill>
        <a:latin typeface="Bradley Hand ITC TT-Bold" charset="0"/>
        <a:ea typeface="+mn-ea"/>
        <a:cs typeface="+mn-cs"/>
      </a:defRPr>
    </a:lvl8pPr>
    <a:lvl9pPr marL="3657600" algn="l" defTabSz="457200" rtl="0" eaLnBrk="1" latinLnBrk="0" hangingPunct="1">
      <a:defRPr sz="3200" kern="1200">
        <a:solidFill>
          <a:srgbClr val="000000"/>
        </a:solidFill>
        <a:latin typeface="Bradley Hand ITC TT-Bold"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prnPr/>
  <p:clrMru>
    <a:srgbClr val="D9D9D9"/>
  </p:clrMru>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lastView="sldSorterView">
  <p:normalViewPr>
    <p:restoredLeft sz="32787"/>
    <p:restoredTop sz="81794" autoAdjust="0"/>
  </p:normalViewPr>
  <p:slideViewPr>
    <p:cSldViewPr>
      <p:cViewPr>
        <p:scale>
          <a:sx n="150" d="100"/>
          <a:sy n="150" d="100"/>
        </p:scale>
        <p:origin x="-880" y="-88"/>
      </p:cViewPr>
      <p:guideLst>
        <p:guide orient="horz" pos="2400"/>
        <p:guide pos="3200"/>
      </p:guideLst>
    </p:cSldViewPr>
  </p:slideViewPr>
  <p:outlineViewPr>
    <p:cViewPr>
      <p:scale>
        <a:sx n="33" d="100"/>
        <a:sy n="33" d="100"/>
      </p:scale>
      <p:origin x="0" y="0"/>
    </p:cViewPr>
  </p:outlineViewPr>
  <p:notesTextViewPr>
    <p:cViewPr>
      <p:scale>
        <a:sx n="150" d="100"/>
        <a:sy n="150" d="100"/>
      </p:scale>
      <p:origin x="0" y="48"/>
    </p:cViewPr>
  </p:notesTextViewPr>
  <p:sorterViewPr>
    <p:cViewPr>
      <p:scale>
        <a:sx n="150" d="100"/>
        <a:sy n="150" d="100"/>
      </p:scale>
      <p:origin x="0" y="15016"/>
    </p:cViewPr>
  </p:sorterViewPr>
  <p:notesViewPr>
    <p:cSldViewPr snapToGrid="0" snapToObjects="1">
      <p:cViewPr varScale="1">
        <p:scale>
          <a:sx n="125" d="100"/>
          <a:sy n="125" d="100"/>
        </p:scale>
        <p:origin x="-3960" y="-112"/>
      </p:cViewPr>
      <p:guideLst>
        <p:guide orient="horz" pos="2880"/>
        <p:guide pos="2160"/>
      </p:guideLst>
    </p:cSldViewPr>
  </p:notes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4" Type="http://schemas.openxmlformats.org/officeDocument/2006/relationships/slide" Target="slides/slide3.xml"/><Relationship Id="rId15" Type="http://schemas.openxmlformats.org/officeDocument/2006/relationships/slide" Target="slides/slide4.xml"/><Relationship Id="rId16" Type="http://schemas.openxmlformats.org/officeDocument/2006/relationships/slide" Target="slides/slide5.xml"/><Relationship Id="rId17" Type="http://schemas.openxmlformats.org/officeDocument/2006/relationships/slide" Target="slides/slide6.xml"/><Relationship Id="rId18" Type="http://schemas.openxmlformats.org/officeDocument/2006/relationships/slide" Target="slides/slide7.xml"/><Relationship Id="rId19" Type="http://schemas.openxmlformats.org/officeDocument/2006/relationships/slide" Target="slides/slide8.xml"/><Relationship Id="rId63" Type="http://schemas.openxmlformats.org/officeDocument/2006/relationships/slide" Target="slides/slide52.xml"/><Relationship Id="rId64" Type="http://schemas.openxmlformats.org/officeDocument/2006/relationships/slide" Target="slides/slide53.xml"/><Relationship Id="rId65" Type="http://schemas.openxmlformats.org/officeDocument/2006/relationships/slide" Target="slides/slide54.xml"/><Relationship Id="rId66" Type="http://schemas.openxmlformats.org/officeDocument/2006/relationships/slide" Target="slides/slide55.xml"/><Relationship Id="rId67" Type="http://schemas.openxmlformats.org/officeDocument/2006/relationships/slide" Target="slides/slide56.xml"/><Relationship Id="rId68" Type="http://schemas.openxmlformats.org/officeDocument/2006/relationships/notesMaster" Target="notesMasters/notesMaster1.xml"/><Relationship Id="rId69" Type="http://schemas.openxmlformats.org/officeDocument/2006/relationships/printerSettings" Target="printerSettings/printerSettings1.bin"/><Relationship Id="rId50" Type="http://schemas.openxmlformats.org/officeDocument/2006/relationships/slide" Target="slides/slide39.xml"/><Relationship Id="rId51" Type="http://schemas.openxmlformats.org/officeDocument/2006/relationships/slide" Target="slides/slide40.xml"/><Relationship Id="rId52" Type="http://schemas.openxmlformats.org/officeDocument/2006/relationships/slide" Target="slides/slide41.xml"/><Relationship Id="rId53" Type="http://schemas.openxmlformats.org/officeDocument/2006/relationships/slide" Target="slides/slide42.xml"/><Relationship Id="rId54" Type="http://schemas.openxmlformats.org/officeDocument/2006/relationships/slide" Target="slides/slide43.xml"/><Relationship Id="rId55" Type="http://schemas.openxmlformats.org/officeDocument/2006/relationships/slide" Target="slides/slide44.xml"/><Relationship Id="rId56" Type="http://schemas.openxmlformats.org/officeDocument/2006/relationships/slide" Target="slides/slide45.xml"/><Relationship Id="rId57" Type="http://schemas.openxmlformats.org/officeDocument/2006/relationships/slide" Target="slides/slide46.xml"/><Relationship Id="rId58" Type="http://schemas.openxmlformats.org/officeDocument/2006/relationships/slide" Target="slides/slide47.xml"/><Relationship Id="rId59" Type="http://schemas.openxmlformats.org/officeDocument/2006/relationships/slide" Target="slides/slide48.xml"/><Relationship Id="rId40" Type="http://schemas.openxmlformats.org/officeDocument/2006/relationships/slide" Target="slides/slide29.xml"/><Relationship Id="rId41" Type="http://schemas.openxmlformats.org/officeDocument/2006/relationships/slide" Target="slides/slide30.xml"/><Relationship Id="rId42" Type="http://schemas.openxmlformats.org/officeDocument/2006/relationships/slide" Target="slides/slide31.xml"/><Relationship Id="rId43" Type="http://schemas.openxmlformats.org/officeDocument/2006/relationships/slide" Target="slides/slide32.xml"/><Relationship Id="rId44" Type="http://schemas.openxmlformats.org/officeDocument/2006/relationships/slide" Target="slides/slide33.xml"/><Relationship Id="rId45" Type="http://schemas.openxmlformats.org/officeDocument/2006/relationships/slide" Target="slides/slide34.xml"/><Relationship Id="rId46" Type="http://schemas.openxmlformats.org/officeDocument/2006/relationships/slide" Target="slides/slide35.xml"/><Relationship Id="rId47" Type="http://schemas.openxmlformats.org/officeDocument/2006/relationships/slide" Target="slides/slide36.xml"/><Relationship Id="rId48" Type="http://schemas.openxmlformats.org/officeDocument/2006/relationships/slide" Target="slides/slide37.xml"/><Relationship Id="rId49" Type="http://schemas.openxmlformats.org/officeDocument/2006/relationships/slide" Target="slides/slide38.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9" Type="http://schemas.openxmlformats.org/officeDocument/2006/relationships/slideMaster" Target="slideMasters/slideMaster9.xml"/><Relationship Id="rId30" Type="http://schemas.openxmlformats.org/officeDocument/2006/relationships/slide" Target="slides/slide19.xml"/><Relationship Id="rId31" Type="http://schemas.openxmlformats.org/officeDocument/2006/relationships/slide" Target="slides/slide20.xml"/><Relationship Id="rId32" Type="http://schemas.openxmlformats.org/officeDocument/2006/relationships/slide" Target="slides/slide21.xml"/><Relationship Id="rId33" Type="http://schemas.openxmlformats.org/officeDocument/2006/relationships/slide" Target="slides/slide22.xml"/><Relationship Id="rId34" Type="http://schemas.openxmlformats.org/officeDocument/2006/relationships/slide" Target="slides/slide23.xml"/><Relationship Id="rId35" Type="http://schemas.openxmlformats.org/officeDocument/2006/relationships/slide" Target="slides/slide24.xml"/><Relationship Id="rId36" Type="http://schemas.openxmlformats.org/officeDocument/2006/relationships/slide" Target="slides/slide25.xml"/><Relationship Id="rId37" Type="http://schemas.openxmlformats.org/officeDocument/2006/relationships/slide" Target="slides/slide26.xml"/><Relationship Id="rId38" Type="http://schemas.openxmlformats.org/officeDocument/2006/relationships/slide" Target="slides/slide27.xml"/><Relationship Id="rId39" Type="http://schemas.openxmlformats.org/officeDocument/2006/relationships/slide" Target="slides/slide28.xml"/><Relationship Id="rId70" Type="http://schemas.openxmlformats.org/officeDocument/2006/relationships/presProps" Target="presProps.xml"/><Relationship Id="rId71" Type="http://schemas.openxmlformats.org/officeDocument/2006/relationships/viewProps" Target="viewProps.xml"/><Relationship Id="rId72" Type="http://schemas.openxmlformats.org/officeDocument/2006/relationships/theme" Target="theme/theme1.xml"/><Relationship Id="rId20" Type="http://schemas.openxmlformats.org/officeDocument/2006/relationships/slide" Target="slides/slide9.xml"/><Relationship Id="rId21" Type="http://schemas.openxmlformats.org/officeDocument/2006/relationships/slide" Target="slides/slide10.xml"/><Relationship Id="rId22" Type="http://schemas.openxmlformats.org/officeDocument/2006/relationships/slide" Target="slides/slide11.xml"/><Relationship Id="rId23" Type="http://schemas.openxmlformats.org/officeDocument/2006/relationships/slide" Target="slides/slide12.xml"/><Relationship Id="rId24" Type="http://schemas.openxmlformats.org/officeDocument/2006/relationships/slide" Target="slides/slide13.xml"/><Relationship Id="rId25" Type="http://schemas.openxmlformats.org/officeDocument/2006/relationships/slide" Target="slides/slide14.xml"/><Relationship Id="rId26" Type="http://schemas.openxmlformats.org/officeDocument/2006/relationships/slide" Target="slides/slide15.xml"/><Relationship Id="rId27" Type="http://schemas.openxmlformats.org/officeDocument/2006/relationships/slide" Target="slides/slide16.xml"/><Relationship Id="rId28" Type="http://schemas.openxmlformats.org/officeDocument/2006/relationships/slide" Target="slides/slide17.xml"/><Relationship Id="rId29" Type="http://schemas.openxmlformats.org/officeDocument/2006/relationships/slide" Target="slides/slide18.xml"/><Relationship Id="rId73" Type="http://schemas.openxmlformats.org/officeDocument/2006/relationships/tableStyles" Target="tableStyles.xml"/><Relationship Id="rId60" Type="http://schemas.openxmlformats.org/officeDocument/2006/relationships/slide" Target="slides/slide49.xml"/><Relationship Id="rId61" Type="http://schemas.openxmlformats.org/officeDocument/2006/relationships/slide" Target="slides/slide50.xml"/><Relationship Id="rId62" Type="http://schemas.openxmlformats.org/officeDocument/2006/relationships/slide" Target="slides/slide51.xml"/><Relationship Id="rId10" Type="http://schemas.openxmlformats.org/officeDocument/2006/relationships/slideMaster" Target="slideMasters/slideMaster10.xml"/><Relationship Id="rId11" Type="http://schemas.openxmlformats.org/officeDocument/2006/relationships/slideMaster" Target="slideMasters/slideMaster11.xml"/><Relationship Id="rId12" Type="http://schemas.openxmlformats.org/officeDocument/2006/relationships/slide" Target="slides/slid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0.pict"/><Relationship Id="rId2" Type="http://schemas.openxmlformats.org/officeDocument/2006/relationships/image" Target="../media/image11.pict"/></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2.pict"/></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2.pict"/><Relationship Id="rId2" Type="http://schemas.openxmlformats.org/officeDocument/2006/relationships/image" Target="../media/image23.pict"/></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4.pict"/></Relationships>
</file>

<file path=ppt/drawings/_rels/vmlDrawing5.vml.rels><?xml version="1.0" encoding="UTF-8" standalone="yes"?>
<Relationships xmlns="http://schemas.openxmlformats.org/package/2006/relationships"><Relationship Id="rId1" Type="http://schemas.openxmlformats.org/officeDocument/2006/relationships/image" Target="../media/image25.pict"/></Relationships>
</file>

<file path=ppt/drawings/_rels/vmlDrawing6.vml.rels><?xml version="1.0" encoding="UTF-8" standalone="yes"?>
<Relationships xmlns="http://schemas.openxmlformats.org/package/2006/relationships"><Relationship Id="rId1" Type="http://schemas.openxmlformats.org/officeDocument/2006/relationships/image" Target="../media/image26.pict"/></Relationships>
</file>

<file path=ppt/drawings/_rels/vmlDrawing7.vml.rels><?xml version="1.0" encoding="UTF-8" standalone="yes"?>
<Relationships xmlns="http://schemas.openxmlformats.org/package/2006/relationships"><Relationship Id="rId1" Type="http://schemas.openxmlformats.org/officeDocument/2006/relationships/image" Target="../media/image40.pict"/></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122DB25-E7B4-6844-8F3D-384435CE68FD}" type="datetimeFigureOut">
              <a:rPr lang="en-US" smtClean="0"/>
              <a:pPr/>
              <a:t>11/9/09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9E72B2E-F82A-1E49-A6BB-CF299294DDA8}"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 start with just a reminder of the simple model of a seismometer</a:t>
            </a:r>
            <a:r>
              <a:rPr lang="en-US" baseline="0" dirty="0" smtClean="0"/>
              <a:t> as a mass on a spring; a simple damped harmonic oscillator.  </a:t>
            </a:r>
          </a:p>
          <a:p>
            <a:endParaRPr lang="en-US" baseline="0" dirty="0" smtClean="0"/>
          </a:p>
          <a:p>
            <a:r>
              <a:rPr lang="en-US" baseline="0" dirty="0" smtClean="0"/>
              <a:t>The acceleration of the earth’s surface applies a force to the sensor’s mass producing motion.  The constant G depends on the moment of inertia of the test mass.</a:t>
            </a:r>
          </a:p>
          <a:p>
            <a:endParaRPr lang="en-US" baseline="0" dirty="0" smtClean="0"/>
          </a:p>
          <a:p>
            <a:r>
              <a:rPr lang="en-US" baseline="0" dirty="0" smtClean="0"/>
              <a:t>A transducer converts this motion to an electrical or optical signal which can be recorded.</a:t>
            </a:r>
          </a:p>
          <a:p>
            <a:endParaRPr lang="en-US" baseline="0" dirty="0" smtClean="0"/>
          </a:p>
          <a:p>
            <a:r>
              <a:rPr lang="en-US" baseline="0" dirty="0" smtClean="0"/>
              <a:t>Of Course, real seismometers are more complicated than this but the model serves to illustrate the important elements of the mechanical suspension.</a:t>
            </a:r>
            <a:endParaRPr lang="en-US" dirty="0"/>
          </a:p>
        </p:txBody>
      </p:sp>
      <p:sp>
        <p:nvSpPr>
          <p:cNvPr id="4" name="Slide Number Placeholder 3"/>
          <p:cNvSpPr>
            <a:spLocks noGrp="1"/>
          </p:cNvSpPr>
          <p:nvPr>
            <p:ph type="sldNum" sz="quarter" idx="10"/>
          </p:nvPr>
        </p:nvSpPr>
        <p:spPr/>
        <p:txBody>
          <a:bodyPr/>
          <a:lstStyle/>
          <a:p>
            <a:fld id="{79E72B2E-F82A-1E49-A6BB-CF299294DDA8}" type="slidenum">
              <a:rPr lang="en-US" smtClean="0"/>
              <a:pPr/>
              <a:t>2</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With</a:t>
            </a:r>
            <a:r>
              <a:rPr lang="en-US" baseline="0" dirty="0" smtClean="0"/>
              <a:t> the development of the IRIS data management center, the availability and access to a large collection of seismic data, particularly from the GSN was such that is was fairly easy to analyze very large quantities of data to develop robust statistical estimates.</a:t>
            </a:r>
          </a:p>
          <a:p>
            <a:endParaRPr lang="en-US" baseline="0" dirty="0" smtClean="0"/>
          </a:p>
          <a:p>
            <a:r>
              <a:rPr lang="en-US" baseline="0" dirty="0" smtClean="0"/>
              <a:t>118 GSN stations for the year 2001-2002.</a:t>
            </a:r>
          </a:p>
          <a:p>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In this analysis some 738,000 hourly spectral estimates were used to characterize the ambient noise field.</a:t>
            </a:r>
            <a:endParaRPr lang="en-US" dirty="0" smtClean="0"/>
          </a:p>
          <a:p>
            <a:endParaRPr lang="en-US" baseline="0" dirty="0" smtClean="0"/>
          </a:p>
          <a:p>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Noise estimated in  50% overlapping 1/7 decade (∂</a:t>
            </a:r>
            <a:r>
              <a:rPr lang="en-US" dirty="0" err="1" smtClean="0"/>
              <a:t>f/f</a:t>
            </a:r>
            <a:r>
              <a:rPr lang="en-US" dirty="0" smtClean="0"/>
              <a:t>=0.33, ~1/2 octave) bands. </a:t>
            </a:r>
          </a:p>
          <a:p>
            <a:endParaRPr lang="en-US" baseline="0" dirty="0" smtClean="0"/>
          </a:p>
          <a:p>
            <a:endParaRPr lang="en-US" baseline="0" dirty="0" smtClean="0"/>
          </a:p>
          <a:p>
            <a:r>
              <a:rPr lang="en-US" dirty="0" smtClean="0"/>
              <a:t>Binning </a:t>
            </a:r>
            <a:r>
              <a:rPr lang="en-US" dirty="0" smtClean="0"/>
              <a:t>each frequency </a:t>
            </a:r>
            <a:r>
              <a:rPr lang="en-US" dirty="0" smtClean="0"/>
              <a:t>estimate </a:t>
            </a:r>
            <a:r>
              <a:rPr lang="en-US" dirty="0" smtClean="0"/>
              <a:t>allows the estimation</a:t>
            </a:r>
            <a:r>
              <a:rPr lang="en-US" baseline="0" dirty="0" smtClean="0"/>
              <a:t> of statistics at each station and across the network as a whole.</a:t>
            </a:r>
          </a:p>
          <a:p>
            <a:endParaRPr lang="en-US" baseline="0" dirty="0" smtClean="0"/>
          </a:p>
          <a:p>
            <a:r>
              <a:rPr lang="en-US" baseline="0" dirty="0" smtClean="0"/>
              <a:t>Here the network wide 1</a:t>
            </a:r>
            <a:r>
              <a:rPr lang="en-US" baseline="30000" dirty="0" smtClean="0"/>
              <a:t>st</a:t>
            </a:r>
            <a:r>
              <a:rPr lang="en-US" baseline="0" dirty="0" smtClean="0"/>
              <a:t> percentile is shown with the old new</a:t>
            </a:r>
            <a:r>
              <a:rPr lang="en-US" baseline="0" dirty="0" smtClean="0"/>
              <a:t> low-noise  model </a:t>
            </a:r>
            <a:r>
              <a:rPr lang="en-US" baseline="0" dirty="0" smtClean="0"/>
              <a:t>of Peterson.</a:t>
            </a:r>
          </a:p>
          <a:p>
            <a:endParaRPr lang="en-US" baseline="0" dirty="0" smtClean="0"/>
          </a:p>
          <a:p>
            <a:r>
              <a:rPr lang="en-US" baseline="0" dirty="0" smtClean="0"/>
              <a:t>You can clearly see significant differences between these models.</a:t>
            </a:r>
            <a:endParaRPr lang="en-US" dirty="0"/>
          </a:p>
        </p:txBody>
      </p:sp>
      <p:sp>
        <p:nvSpPr>
          <p:cNvPr id="4" name="Slide Number Placeholder 3"/>
          <p:cNvSpPr>
            <a:spLocks noGrp="1"/>
          </p:cNvSpPr>
          <p:nvPr>
            <p:ph type="sldNum" sz="quarter" idx="10"/>
          </p:nvPr>
        </p:nvSpPr>
        <p:spPr/>
        <p:txBody>
          <a:bodyPr/>
          <a:lstStyle/>
          <a:p>
            <a:fld id="{79E72B2E-F82A-1E49-A6BB-CF299294DDA8}" type="slidenum">
              <a:rPr lang="en-US" smtClean="0"/>
              <a:pPr/>
              <a:t>12</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Using similar techniques</a:t>
            </a:r>
            <a:r>
              <a:rPr lang="en-US" baseline="0" dirty="0" smtClean="0"/>
              <a:t> on a station-by-station basis now provides valuable diagnostic tool for network operators to monitor seismometer state of health and for data users to understand the data limitations for a particular station during a particular epoch.</a:t>
            </a:r>
            <a:endParaRPr lang="en-US" dirty="0"/>
          </a:p>
        </p:txBody>
      </p:sp>
      <p:sp>
        <p:nvSpPr>
          <p:cNvPr id="4" name="Slide Number Placeholder 3"/>
          <p:cNvSpPr>
            <a:spLocks noGrp="1"/>
          </p:cNvSpPr>
          <p:nvPr>
            <p:ph type="sldNum" sz="quarter" idx="10"/>
          </p:nvPr>
        </p:nvSpPr>
        <p:spPr/>
        <p:txBody>
          <a:bodyPr/>
          <a:lstStyle/>
          <a:p>
            <a:fld id="{79E72B2E-F82A-1E49-A6BB-CF299294DDA8}" type="slidenum">
              <a:rPr lang="en-US" smtClean="0"/>
              <a:pPr/>
              <a:t>13</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So here’s the evolution of the estimates of the Earth’s ambient noise field over</a:t>
            </a:r>
            <a:r>
              <a:rPr lang="en-US" baseline="0" dirty="0" smtClean="0"/>
              <a:t> time.  </a:t>
            </a:r>
          </a:p>
          <a:p>
            <a:r>
              <a:rPr lang="en-US" baseline="0" dirty="0" smtClean="0"/>
              <a:t>Not that the real field evolves but we can see presumably how instruments have improved particularly in the long period part of the spectrum.</a:t>
            </a:r>
          </a:p>
          <a:p>
            <a:endParaRPr lang="en-US" baseline="0" dirty="0" smtClean="0"/>
          </a:p>
          <a:p>
            <a:r>
              <a:rPr lang="en-US" baseline="0" dirty="0" smtClean="0"/>
              <a:t>I also indicate in the plot what we think are the principal sources on the ambient field.  </a:t>
            </a:r>
          </a:p>
          <a:p>
            <a:endParaRPr lang="en-US" baseline="0" dirty="0" smtClean="0"/>
          </a:p>
          <a:p>
            <a:r>
              <a:rPr lang="en-US" baseline="0" dirty="0" smtClean="0"/>
              <a:t>So the end of all this is to indicate what would be a good long-period instrumental noise level – sufficiently below the current noise</a:t>
            </a:r>
            <a:r>
              <a:rPr lang="en-US" baseline="0" dirty="0" smtClean="0"/>
              <a:t> estimates </a:t>
            </a:r>
            <a:r>
              <a:rPr lang="en-US" baseline="0" dirty="0" smtClean="0"/>
              <a:t>to offer some hope of seeing new phenomena.</a:t>
            </a:r>
            <a:endParaRPr lang="en-US" dirty="0"/>
          </a:p>
        </p:txBody>
      </p:sp>
      <p:sp>
        <p:nvSpPr>
          <p:cNvPr id="4" name="Slide Number Placeholder 3"/>
          <p:cNvSpPr>
            <a:spLocks noGrp="1"/>
          </p:cNvSpPr>
          <p:nvPr>
            <p:ph type="sldNum" sz="quarter" idx="10"/>
          </p:nvPr>
        </p:nvSpPr>
        <p:spPr/>
        <p:txBody>
          <a:bodyPr/>
          <a:lstStyle/>
          <a:p>
            <a:fld id="{79E72B2E-F82A-1E49-A6BB-CF299294DDA8}" type="slidenum">
              <a:rPr lang="en-US" smtClean="0"/>
              <a:pPr/>
              <a:t>14</a:t>
            </a:fld>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Okay, so say we wanted to be able to</a:t>
            </a:r>
            <a:r>
              <a:rPr lang="en-US" baseline="0" dirty="0" smtClean="0"/>
              <a:t> resolve the target power level.</a:t>
            </a:r>
          </a:p>
          <a:p>
            <a:endParaRPr lang="en-US" baseline="0" dirty="0" smtClean="0"/>
          </a:p>
          <a:p>
            <a:r>
              <a:rPr lang="en-US" baseline="0" dirty="0" smtClean="0"/>
              <a:t>What mass motion need we resolve?</a:t>
            </a:r>
          </a:p>
          <a:p>
            <a:endParaRPr lang="en-US" baseline="0" dirty="0" smtClean="0"/>
          </a:p>
          <a:p>
            <a:r>
              <a:rPr lang="en-US" baseline="0" dirty="0" smtClean="0"/>
              <a:t>Now we can clearly see the advantage of a long=period suspension.</a:t>
            </a:r>
            <a:endParaRPr lang="en-US" dirty="0"/>
          </a:p>
        </p:txBody>
      </p:sp>
      <p:sp>
        <p:nvSpPr>
          <p:cNvPr id="4" name="Slide Number Placeholder 3"/>
          <p:cNvSpPr>
            <a:spLocks noGrp="1"/>
          </p:cNvSpPr>
          <p:nvPr>
            <p:ph type="sldNum" sz="quarter" idx="10"/>
          </p:nvPr>
        </p:nvSpPr>
        <p:spPr/>
        <p:txBody>
          <a:bodyPr/>
          <a:lstStyle/>
          <a:p>
            <a:fld id="{79E72B2E-F82A-1E49-A6BB-CF299294DDA8}" type="slidenum">
              <a:rPr lang="en-US" smtClean="0"/>
              <a:pPr/>
              <a:t>15</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 addition to the challenge of detecting small motions of the test mass, we have to consider thermal effects.</a:t>
            </a:r>
          </a:p>
          <a:p>
            <a:endParaRPr lang="en-US" dirty="0" smtClean="0"/>
          </a:p>
          <a:p>
            <a:r>
              <a:rPr lang="en-US" dirty="0" smtClean="0"/>
              <a:t>First there is the thermal noise that has its source in</a:t>
            </a:r>
            <a:r>
              <a:rPr lang="en-US" baseline="0" dirty="0" smtClean="0"/>
              <a:t> the total damping of test mass, mechanical or electrical.</a:t>
            </a:r>
          </a:p>
          <a:p>
            <a:endParaRPr lang="en-US" baseline="0" dirty="0" smtClean="0"/>
          </a:p>
          <a:p>
            <a:r>
              <a:rPr lang="en-US" baseline="0" dirty="0" smtClean="0"/>
              <a:t>Next there is the effects of geometry changes in the seismometer structure due to thermal expansion.</a:t>
            </a:r>
          </a:p>
          <a:p>
            <a:endParaRPr lang="en-US" baseline="0" dirty="0" smtClean="0"/>
          </a:p>
          <a:p>
            <a:r>
              <a:rPr lang="en-US" baseline="0" dirty="0" smtClean="0"/>
              <a:t>Finally there are effects due to the thermal coefficient of young’s modulus that effects the restoring force of the spring.  This is of particular importance in a vertical component seismometer where the static force of gravity must the balanced by the suspension spring.</a:t>
            </a:r>
          </a:p>
          <a:p>
            <a:endParaRPr lang="en-US" baseline="0" dirty="0" smtClean="0"/>
          </a:p>
          <a:p>
            <a:r>
              <a:rPr lang="en-US" baseline="0" dirty="0" smtClean="0"/>
              <a:t>The latter  two effects lead to the need for good environmental protections which in turn leads to requirements on the stations construction…</a:t>
            </a:r>
            <a:endParaRPr lang="en-US" dirty="0" smtClean="0"/>
          </a:p>
          <a:p>
            <a:endParaRPr lang="en-US" dirty="0"/>
          </a:p>
        </p:txBody>
      </p:sp>
      <p:sp>
        <p:nvSpPr>
          <p:cNvPr id="4" name="Slide Number Placeholder 3"/>
          <p:cNvSpPr>
            <a:spLocks noGrp="1"/>
          </p:cNvSpPr>
          <p:nvPr>
            <p:ph type="sldNum" sz="quarter" idx="10"/>
          </p:nvPr>
        </p:nvSpPr>
        <p:spPr/>
        <p:txBody>
          <a:bodyPr/>
          <a:lstStyle/>
          <a:p>
            <a:fld id="{79E72B2E-F82A-1E49-A6BB-CF299294DDA8}" type="slidenum">
              <a:rPr lang="en-US" smtClean="0"/>
              <a:pPr/>
              <a:t>16</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dirty="0" smtClean="0"/>
              <a:t>Here is the theoretical thermal noise of a damped harmonic oscillator.</a:t>
            </a:r>
          </a:p>
          <a:p>
            <a:endParaRPr lang="en-US" dirty="0" smtClean="0"/>
          </a:p>
          <a:p>
            <a:r>
              <a:rPr lang="en-US" dirty="0" smtClean="0"/>
              <a:t>At room temperature the TN is about 10-19/MPQ  in acceleration power units</a:t>
            </a:r>
          </a:p>
          <a:p>
            <a:endParaRPr lang="en-US" dirty="0" smtClean="0"/>
          </a:p>
          <a:p>
            <a:endParaRPr lang="en-US" dirty="0" smtClean="0"/>
          </a:p>
          <a:p>
            <a:endParaRPr lang="en-US" dirty="0" smtClean="0"/>
          </a:p>
          <a:p>
            <a:r>
              <a:rPr lang="en-US" dirty="0" smtClean="0"/>
              <a:t>For an </a:t>
            </a:r>
            <a:r>
              <a:rPr lang="en-US" dirty="0" err="1" smtClean="0"/>
              <a:t>undamped</a:t>
            </a:r>
            <a:r>
              <a:rPr lang="en-US" dirty="0" smtClean="0"/>
              <a:t> HO, of course there would be no thermal noise as Q would be infinity.  </a:t>
            </a:r>
          </a:p>
          <a:p>
            <a:endParaRPr lang="en-US" dirty="0" smtClean="0"/>
          </a:p>
          <a:p>
            <a:r>
              <a:rPr lang="en-US" dirty="0" smtClean="0"/>
              <a:t>For</a:t>
            </a:r>
            <a:r>
              <a:rPr lang="en-US" baseline="0" dirty="0" smtClean="0"/>
              <a:t> a given Q, the longer the period, the lower the thermal noise.</a:t>
            </a:r>
          </a:p>
          <a:p>
            <a:endParaRPr lang="en-US" baseline="0" dirty="0" smtClean="0"/>
          </a:p>
          <a:p>
            <a:r>
              <a:rPr lang="en-US" baseline="0" dirty="0" smtClean="0"/>
              <a:t>And of course the larger the mass the lower the TN.</a:t>
            </a:r>
          </a:p>
          <a:p>
            <a:endParaRPr lang="en-US" baseline="0" dirty="0" smtClean="0"/>
          </a:p>
          <a:p>
            <a:r>
              <a:rPr lang="en-US" baseline="0" dirty="0" smtClean="0"/>
              <a:t>Note that for a micro-mass one would need a extremely Q to get the TN down to a required level.  For example, a proposed MEMS design has a mass of 2.6e-4 kg, P0 = 0.1 and Q =330 so that TN ~ 10-17 acc power units.  </a:t>
            </a:r>
          </a:p>
          <a:p>
            <a:endParaRPr lang="en-US" baseline="0" dirty="0" smtClean="0"/>
          </a:p>
          <a:p>
            <a:r>
              <a:rPr lang="en-US" baseline="0" dirty="0" smtClean="0"/>
              <a:t>One would need to increase Q to about 33000 to get the required TN!</a:t>
            </a:r>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fld id="{79E72B2E-F82A-1E49-A6BB-CF299294DDA8}" type="slidenum">
              <a:rPr lang="en-US" smtClean="0"/>
              <a:pPr/>
              <a:t>17</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second</a:t>
            </a:r>
            <a:r>
              <a:rPr lang="en-US" baseline="0" dirty="0" smtClean="0"/>
              <a:t> thermal effect of concern is the thermal coefficient of the suspension.</a:t>
            </a:r>
          </a:p>
          <a:p>
            <a:endParaRPr lang="en-US" baseline="0" dirty="0" smtClean="0"/>
          </a:p>
          <a:p>
            <a:r>
              <a:rPr lang="en-US" baseline="0" dirty="0" smtClean="0"/>
              <a:t>That is a combination of the thermal expansion of the seismometers structure itself.  </a:t>
            </a:r>
          </a:p>
          <a:p>
            <a:endParaRPr lang="en-US" baseline="0" dirty="0" smtClean="0"/>
          </a:p>
          <a:p>
            <a:r>
              <a:rPr lang="en-US" baseline="0" dirty="0" smtClean="0"/>
              <a:t>And the thermal effect on Young’s modulus of the spring material.</a:t>
            </a:r>
          </a:p>
          <a:p>
            <a:endParaRPr lang="en-US" baseline="0" dirty="0" smtClean="0"/>
          </a:p>
          <a:p>
            <a:r>
              <a:rPr lang="en-US" baseline="0" dirty="0" smtClean="0"/>
              <a:t>The former say for an aluminum structure is about 2 </a:t>
            </a:r>
            <a:r>
              <a:rPr lang="en-US" baseline="0" dirty="0" err="1" smtClean="0"/>
              <a:t>x</a:t>
            </a:r>
            <a:r>
              <a:rPr lang="en-US" baseline="0" dirty="0" smtClean="0"/>
              <a:t> e-5 /C˚</a:t>
            </a:r>
          </a:p>
          <a:p>
            <a:endParaRPr lang="en-US" baseline="0" dirty="0" smtClean="0"/>
          </a:p>
          <a:p>
            <a:r>
              <a:rPr lang="en-US" baseline="0" dirty="0" smtClean="0"/>
              <a:t>For special spring materials such as Ni-</a:t>
            </a:r>
            <a:r>
              <a:rPr lang="en-US" baseline="0" dirty="0" err="1" smtClean="0"/>
              <a:t>SPANc</a:t>
            </a:r>
            <a:r>
              <a:rPr lang="en-US" baseline="0" dirty="0" smtClean="0"/>
              <a:t> or </a:t>
            </a:r>
            <a:r>
              <a:rPr lang="en-US" baseline="0" dirty="0" err="1" smtClean="0"/>
              <a:t>Elinvar</a:t>
            </a:r>
            <a:r>
              <a:rPr lang="en-US" baseline="0" dirty="0" smtClean="0"/>
              <a:t> (for  which earned the discoverer a Nobel prize). It is also on the order of 10-5/C˚</a:t>
            </a:r>
          </a:p>
          <a:p>
            <a:endParaRPr lang="en-US" baseline="0" dirty="0" smtClean="0"/>
          </a:p>
        </p:txBody>
      </p:sp>
      <p:sp>
        <p:nvSpPr>
          <p:cNvPr id="4" name="Slide Number Placeholder 3"/>
          <p:cNvSpPr>
            <a:spLocks noGrp="1"/>
          </p:cNvSpPr>
          <p:nvPr>
            <p:ph type="sldNum" sz="quarter" idx="10"/>
          </p:nvPr>
        </p:nvSpPr>
        <p:spPr/>
        <p:txBody>
          <a:bodyPr/>
          <a:lstStyle/>
          <a:p>
            <a:fld id="{79E72B2E-F82A-1E49-A6BB-CF299294DDA8}" type="slidenum">
              <a:rPr lang="en-US" smtClean="0"/>
              <a:pPr/>
              <a:t>18</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So lets recall some basic physics.</a:t>
            </a:r>
            <a:r>
              <a:rPr lang="en-US" baseline="0" dirty="0" smtClean="0"/>
              <a:t>  The Heat Flow equation.  </a:t>
            </a:r>
          </a:p>
          <a:p>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We want to attenuate the effects of temperature changes at seismic frequencies and so</a:t>
            </a:r>
            <a:endParaRPr lang="en-US" dirty="0" smtClean="0"/>
          </a:p>
          <a:p>
            <a:endParaRPr lang="en-US" baseline="0" dirty="0" smtClean="0"/>
          </a:p>
          <a:p>
            <a:endParaRPr lang="en-US" baseline="0" dirty="0" smtClean="0"/>
          </a:p>
          <a:p>
            <a:r>
              <a:rPr lang="en-US" baseline="0" dirty="0" smtClean="0"/>
              <a:t>We want to find materials with a low thermal diffusivity in order to low-pass filter the temperature changes felt by the suspension. </a:t>
            </a:r>
          </a:p>
          <a:p>
            <a:endParaRPr lang="en-US" baseline="0" dirty="0" smtClean="0"/>
          </a:p>
        </p:txBody>
      </p:sp>
      <p:sp>
        <p:nvSpPr>
          <p:cNvPr id="4" name="Slide Number Placeholder 3"/>
          <p:cNvSpPr>
            <a:spLocks noGrp="1"/>
          </p:cNvSpPr>
          <p:nvPr>
            <p:ph type="sldNum" sz="quarter" idx="10"/>
          </p:nvPr>
        </p:nvSpPr>
        <p:spPr/>
        <p:txBody>
          <a:bodyPr/>
          <a:lstStyle/>
          <a:p>
            <a:fld id="{79E72B2E-F82A-1E49-A6BB-CF299294DDA8}" type="slidenum">
              <a:rPr lang="en-US" smtClean="0"/>
              <a:pPr/>
              <a:t>19</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9E72B2E-F82A-1E49-A6BB-CF299294DDA8}" type="slidenum">
              <a:rPr lang="en-US" smtClean="0"/>
              <a:pPr/>
              <a:t>20</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We set up an experiment to determine the basic TC of the STS1 suspension.</a:t>
            </a:r>
            <a:r>
              <a:rPr lang="en-US" baseline="0" dirty="0" smtClean="0"/>
              <a:t>  Imposing a slow temperature step of about 2 C˚ and monitoring the mass motion </a:t>
            </a:r>
            <a:r>
              <a:rPr lang="en-US" baseline="0" dirty="0" err="1" smtClean="0"/>
              <a:t>interferrometrically</a:t>
            </a:r>
            <a:r>
              <a:rPr lang="en-US" baseline="0" dirty="0" smtClean="0"/>
              <a:t>, we observed a TC of 3.5e-5 </a:t>
            </a:r>
            <a:r>
              <a:rPr lang="en-US" baseline="0" dirty="0" err="1" smtClean="0"/>
              <a:t>m</a:t>
            </a:r>
            <a:r>
              <a:rPr lang="en-US" baseline="0" dirty="0" smtClean="0"/>
              <a:t>/C˚</a:t>
            </a:r>
          </a:p>
          <a:p>
            <a:endParaRPr lang="en-US" baseline="0"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79E72B2E-F82A-1E49-A6BB-CF299294DDA8}" type="slidenum">
              <a:rPr lang="en-US" smtClean="0"/>
              <a:pPr/>
              <a:t>21</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Making</a:t>
            </a:r>
            <a:r>
              <a:rPr lang="en-US" baseline="0" dirty="0" smtClean="0"/>
              <a:t> a suspension with a free period of a few seconds or shorter is easy.</a:t>
            </a:r>
          </a:p>
          <a:p>
            <a:endParaRPr lang="en-US" baseline="0" dirty="0" smtClean="0"/>
          </a:p>
          <a:p>
            <a:r>
              <a:rPr lang="en-US" baseline="0" dirty="0" smtClean="0"/>
              <a:t>Making stable suspensions with free-periods longer than say 10 seconds is non-trivial.</a:t>
            </a:r>
            <a:endParaRPr lang="en-US" dirty="0"/>
          </a:p>
        </p:txBody>
      </p:sp>
      <p:sp>
        <p:nvSpPr>
          <p:cNvPr id="4" name="Slide Number Placeholder 3"/>
          <p:cNvSpPr>
            <a:spLocks noGrp="1"/>
          </p:cNvSpPr>
          <p:nvPr>
            <p:ph type="sldNum" sz="quarter" idx="10"/>
          </p:nvPr>
        </p:nvSpPr>
        <p:spPr/>
        <p:txBody>
          <a:bodyPr/>
          <a:lstStyle/>
          <a:p>
            <a:fld id="{79E72B2E-F82A-1E49-A6BB-CF299294DDA8}" type="slidenum">
              <a:rPr lang="en-US" smtClean="0"/>
              <a:pPr/>
              <a:t>3</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To give you some idea of the thermal environment in a good underground seismic vault I</a:t>
            </a:r>
            <a:r>
              <a:rPr lang="en-US" baseline="0" dirty="0" smtClean="0"/>
              <a:t> show this record of temperature over a 53 –day period  in the seismic test facility at Pinon Flat Observatory.  </a:t>
            </a:r>
          </a:p>
          <a:p>
            <a:r>
              <a:rPr lang="en-US" baseline="0" dirty="0" smtClean="0"/>
              <a:t>The “vault” is an underground room buried under a few meters of soil.  The record marked “pier” was taken on the seismic pier is at a depth of about 7 </a:t>
            </a:r>
            <a:r>
              <a:rPr lang="en-US" baseline="0" dirty="0" err="1" smtClean="0"/>
              <a:t>m</a:t>
            </a:r>
            <a:r>
              <a:rPr lang="en-US" baseline="0" dirty="0" smtClean="0"/>
              <a:t>.</a:t>
            </a:r>
          </a:p>
          <a:p>
            <a:endParaRPr lang="en-US" baseline="0" dirty="0" smtClean="0"/>
          </a:p>
          <a:p>
            <a:r>
              <a:rPr lang="en-US" baseline="0" dirty="0" smtClean="0"/>
              <a:t>Inside a “</a:t>
            </a:r>
            <a:r>
              <a:rPr lang="en-US" baseline="0" dirty="0" err="1" smtClean="0"/>
              <a:t>LastAFoam</a:t>
            </a:r>
            <a:r>
              <a:rPr lang="en-US" baseline="0" dirty="0" smtClean="0"/>
              <a:t>” enclosure about 10 cm thick.</a:t>
            </a:r>
            <a:endParaRPr lang="en-US" dirty="0"/>
          </a:p>
        </p:txBody>
      </p:sp>
      <p:sp>
        <p:nvSpPr>
          <p:cNvPr id="4" name="Slide Number Placeholder 3"/>
          <p:cNvSpPr>
            <a:spLocks noGrp="1"/>
          </p:cNvSpPr>
          <p:nvPr>
            <p:ph type="sldNum" sz="quarter" idx="10"/>
          </p:nvPr>
        </p:nvSpPr>
        <p:spPr/>
        <p:txBody>
          <a:bodyPr/>
          <a:lstStyle/>
          <a:p>
            <a:fld id="{79E72B2E-F82A-1E49-A6BB-CF299294DDA8}" type="slidenum">
              <a:rPr lang="en-US" smtClean="0"/>
              <a:pPr/>
              <a:t>22</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aseline="0" dirty="0" smtClean="0"/>
          </a:p>
          <a:p>
            <a:r>
              <a:rPr lang="en-US" dirty="0" smtClean="0"/>
              <a:t>Here is the </a:t>
            </a:r>
            <a:r>
              <a:rPr lang="en-US" baseline="0" dirty="0" smtClean="0"/>
              <a:t>spectrum of those temperature records.  The thermometer can only resolve about 50µC˚</a:t>
            </a:r>
          </a:p>
          <a:p>
            <a:endParaRPr lang="en-US" baseline="0" dirty="0" smtClean="0"/>
          </a:p>
          <a:p>
            <a:endParaRPr lang="en-US" baseline="0" dirty="0" smtClean="0"/>
          </a:p>
          <a:p>
            <a:r>
              <a:rPr lang="en-US" baseline="0" dirty="0" smtClean="0"/>
              <a:t>From the extrapolation we suspect that, with the measured TC of the STS1` suspension and a period of 20 seconds, we are probably going to be dominated by thermal contamination for periods longer than about several hundred seconds.</a:t>
            </a:r>
          </a:p>
          <a:p>
            <a:endParaRPr lang="en-US" baseline="0" dirty="0" smtClean="0"/>
          </a:p>
          <a:p>
            <a:r>
              <a:rPr lang="en-US" baseline="0" dirty="0" smtClean="0"/>
              <a:t>But a caveat is that the measured temperature is not the seismometer temperature.</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79E72B2E-F82A-1E49-A6BB-CF299294DDA8}" type="slidenum">
              <a:rPr lang="en-US" smtClean="0"/>
              <a:pPr/>
              <a:t>23</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Enough of Noise already!</a:t>
            </a:r>
            <a:endParaRPr lang="en-US" dirty="0"/>
          </a:p>
        </p:txBody>
      </p:sp>
      <p:sp>
        <p:nvSpPr>
          <p:cNvPr id="4" name="Slide Number Placeholder 3"/>
          <p:cNvSpPr>
            <a:spLocks noGrp="1"/>
          </p:cNvSpPr>
          <p:nvPr>
            <p:ph type="sldNum" sz="quarter" idx="10"/>
          </p:nvPr>
        </p:nvSpPr>
        <p:spPr/>
        <p:txBody>
          <a:bodyPr/>
          <a:lstStyle/>
          <a:p>
            <a:fld id="{79E72B2E-F82A-1E49-A6BB-CF299294DDA8}" type="slidenum">
              <a:rPr lang="en-US" smtClean="0"/>
              <a:pPr/>
              <a:t>24</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But enough</a:t>
            </a:r>
            <a:r>
              <a:rPr lang="en-US" baseline="0" dirty="0" smtClean="0"/>
              <a:t> observations were made to whet the appetite of the theoreticians who began to develop quite accurate codes to predict the frequencies and </a:t>
            </a:r>
            <a:r>
              <a:rPr lang="en-US" baseline="0" dirty="0" err="1" smtClean="0"/>
              <a:t>eigenfunctions</a:t>
            </a:r>
            <a:r>
              <a:rPr lang="en-US" baseline="0" dirty="0" smtClean="0"/>
              <a:t> of the various modes.  By the late 60s, normal mode theory had far outpaced observations.</a:t>
            </a:r>
          </a:p>
          <a:p>
            <a:endParaRPr lang="en-US" dirty="0"/>
          </a:p>
        </p:txBody>
      </p:sp>
      <p:sp>
        <p:nvSpPr>
          <p:cNvPr id="4" name="Slide Number Placeholder 3"/>
          <p:cNvSpPr>
            <a:spLocks noGrp="1"/>
          </p:cNvSpPr>
          <p:nvPr>
            <p:ph type="sldNum" sz="quarter" idx="10"/>
          </p:nvPr>
        </p:nvSpPr>
        <p:spPr/>
        <p:txBody>
          <a:bodyPr/>
          <a:lstStyle/>
          <a:p>
            <a:fld id="{79E72B2E-F82A-1E49-A6BB-CF299294DDA8}" type="slidenum">
              <a:rPr lang="en-US" smtClean="0"/>
              <a:pPr/>
              <a:t>25</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These observations were obtained by a modified</a:t>
            </a:r>
            <a:r>
              <a:rPr lang="en-US" baseline="0" dirty="0" smtClean="0"/>
              <a:t> </a:t>
            </a:r>
            <a:r>
              <a:rPr lang="en-US" baseline="0" dirty="0" err="1" smtClean="0"/>
              <a:t>LaCoste</a:t>
            </a:r>
            <a:r>
              <a:rPr lang="en-US" baseline="0" dirty="0" smtClean="0"/>
              <a:t> gravimeter set up in Arizona to study the effects of tidal loading in the Gulf of California.</a:t>
            </a:r>
          </a:p>
          <a:p>
            <a:endParaRPr lang="en-US" baseline="0" dirty="0" smtClean="0"/>
          </a:p>
          <a:p>
            <a:r>
              <a:rPr lang="en-US" baseline="0" dirty="0" smtClean="0"/>
              <a:t>Bill Farrell, a graduate student at the time had just installed the instrument</a:t>
            </a:r>
            <a:r>
              <a:rPr lang="en-US" baseline="0" dirty="0" smtClean="0"/>
              <a:t> near Payson, </a:t>
            </a:r>
            <a:r>
              <a:rPr lang="en-US" baseline="0" dirty="0" smtClean="0"/>
              <a:t>recording on adding matching paper at one sample every 10 minutes. </a:t>
            </a:r>
            <a:r>
              <a:rPr lang="en-US" baseline="0" dirty="0" smtClean="0"/>
              <a:t> On returned </a:t>
            </a:r>
            <a:r>
              <a:rPr lang="en-US" baseline="0" dirty="0" smtClean="0"/>
              <a:t>to San Diego from the installation field trip, he was met by Freeman Gilbert who had just received word of a large deep-focus earthquake under Columbia, and </a:t>
            </a:r>
            <a:r>
              <a:rPr lang="en-US" baseline="0" dirty="0" smtClean="0"/>
              <a:t>sent </a:t>
            </a:r>
            <a:r>
              <a:rPr lang="en-US" baseline="0" dirty="0" smtClean="0"/>
              <a:t>packing back to Payson to increase the sample rate to 10 seconds and stand by with additional paper rolls.</a:t>
            </a:r>
          </a:p>
          <a:p>
            <a:endParaRPr lang="en-US" baseline="0" dirty="0" smtClean="0"/>
          </a:p>
          <a:p>
            <a:r>
              <a:rPr lang="en-US" baseline="0" dirty="0" smtClean="0"/>
              <a:t>This led to the first observations of mode overtones and provided the impetuous to deploy a global network of such instrumentation which became known as Project IDA after Ida Green who with her husband Cecil endowed the project with much of the instrumentation.</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79E72B2E-F82A-1E49-A6BB-CF299294DDA8}" type="slidenum">
              <a:rPr lang="en-US" smtClean="0"/>
              <a:pPr/>
              <a:t>26</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So in the intervening period</a:t>
            </a:r>
            <a:r>
              <a:rPr lang="en-US" baseline="0" dirty="0" smtClean="0"/>
              <a:t> we have progressed for just being able to see modes from Mw 8.5 earthquakes to </a:t>
            </a:r>
            <a:r>
              <a:rPr lang="en-US" baseline="0" dirty="0" smtClean="0"/>
              <a:t>routine </a:t>
            </a:r>
            <a:r>
              <a:rPr lang="en-US" baseline="0" dirty="0" smtClean="0"/>
              <a:t>processing of most Mw 6,6 and greater events.</a:t>
            </a:r>
          </a:p>
          <a:p>
            <a:endParaRPr lang="en-US" baseline="0" dirty="0" smtClean="0"/>
          </a:p>
          <a:p>
            <a:r>
              <a:rPr lang="en-US" baseline="0" dirty="0" smtClean="0"/>
              <a:t>  And, of course we have a global network, the GSN and its Data Centers to provide easy and rapid access to the records.</a:t>
            </a:r>
            <a:endParaRPr lang="en-US" dirty="0"/>
          </a:p>
        </p:txBody>
      </p:sp>
      <p:sp>
        <p:nvSpPr>
          <p:cNvPr id="4" name="Slide Number Placeholder 3"/>
          <p:cNvSpPr>
            <a:spLocks noGrp="1"/>
          </p:cNvSpPr>
          <p:nvPr>
            <p:ph type="sldNum" sz="quarter" idx="10"/>
          </p:nvPr>
        </p:nvSpPr>
        <p:spPr/>
        <p:txBody>
          <a:bodyPr/>
          <a:lstStyle/>
          <a:p>
            <a:fld id="{79E72B2E-F82A-1E49-A6BB-CF299294DDA8}" type="slidenum">
              <a:rPr lang="en-US" smtClean="0"/>
              <a:pPr/>
              <a:t>27</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Incidentally the 1959 investigation</a:t>
            </a:r>
            <a:r>
              <a:rPr lang="en-US" baseline="0" dirty="0" smtClean="0"/>
              <a:t> team was composed of</a:t>
            </a:r>
          </a:p>
          <a:p>
            <a:endParaRPr lang="en-US" baseline="0" dirty="0" smtClean="0"/>
          </a:p>
          <a:p>
            <a:r>
              <a:rPr lang="en-US" baseline="0" dirty="0" smtClean="0"/>
              <a:t>Hugo </a:t>
            </a:r>
            <a:r>
              <a:rPr lang="en-US" baseline="0" dirty="0" err="1" smtClean="0"/>
              <a:t>Benioff</a:t>
            </a:r>
            <a:r>
              <a:rPr lang="en-US" baseline="0" dirty="0" smtClean="0"/>
              <a:t>, Chris Harrison, Lucien </a:t>
            </a:r>
            <a:r>
              <a:rPr lang="en-US" baseline="0" dirty="0" err="1" smtClean="0"/>
              <a:t>LaCoste</a:t>
            </a:r>
            <a:r>
              <a:rPr lang="en-US" baseline="0" dirty="0" smtClean="0"/>
              <a:t>, Walter </a:t>
            </a:r>
            <a:r>
              <a:rPr lang="en-US" baseline="0" dirty="0" err="1" smtClean="0"/>
              <a:t>Munk</a:t>
            </a:r>
            <a:r>
              <a:rPr lang="en-US" baseline="0" dirty="0" smtClean="0"/>
              <a:t>, and Louis </a:t>
            </a:r>
            <a:r>
              <a:rPr lang="en-US" baseline="0" dirty="0" err="1" smtClean="0"/>
              <a:t>Slichter</a:t>
            </a:r>
            <a:r>
              <a:rPr lang="en-US" baseline="0" dirty="0" smtClean="0"/>
              <a:t>!</a:t>
            </a:r>
          </a:p>
          <a:p>
            <a:endParaRPr lang="en-US" baseline="0" dirty="0" smtClean="0"/>
          </a:p>
          <a:p>
            <a:r>
              <a:rPr lang="en-US" baseline="0" dirty="0" smtClean="0"/>
              <a:t>If they couldn’t find the hum, no wonder nobody looked again for 40 years.</a:t>
            </a:r>
          </a:p>
          <a:p>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 Good example of the old adage </a:t>
            </a:r>
            <a:r>
              <a:rPr lang="en-US" baseline="0" dirty="0" smtClean="0"/>
              <a:t>“One persons noise is another persons signal”</a:t>
            </a:r>
            <a:endParaRPr lang="en-US" dirty="0" smtClean="0"/>
          </a:p>
          <a:p>
            <a:endParaRPr lang="en-US" baseline="0" dirty="0" smtClean="0"/>
          </a:p>
          <a:p>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fld id="{79E72B2E-F82A-1E49-A6BB-CF299294DDA8}" type="slidenum">
              <a:rPr lang="en-US" smtClean="0"/>
              <a:pPr/>
              <a:t>28</a:t>
            </a:fld>
            <a:endParaRPr lang="en-US"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Note that in this and the next series of plots I use</a:t>
            </a:r>
            <a:r>
              <a:rPr lang="en-US" baseline="0" dirty="0" smtClean="0"/>
              <a:t> the RMS acceleration averaged over a one-octave bandwidth.  In these units a constant Velocity of 3 </a:t>
            </a:r>
            <a:r>
              <a:rPr lang="en-US" baseline="0" dirty="0" err="1" smtClean="0"/>
              <a:t>x</a:t>
            </a:r>
            <a:r>
              <a:rPr lang="en-US" baseline="0" dirty="0" smtClean="0"/>
              <a:t> 10</a:t>
            </a:r>
            <a:r>
              <a:rPr lang="en-US" baseline="30000" dirty="0" smtClean="0"/>
              <a:t>-10 </a:t>
            </a:r>
            <a:r>
              <a:rPr lang="en-US" baseline="0" dirty="0" err="1" smtClean="0"/>
              <a:t>m/s</a:t>
            </a:r>
            <a:endParaRPr lang="en-US" baseline="0" dirty="0" smtClean="0"/>
          </a:p>
          <a:p>
            <a:r>
              <a:rPr lang="en-US" baseline="0" dirty="0" smtClean="0"/>
              <a:t>Skirts along the GSN noise model.   </a:t>
            </a:r>
          </a:p>
          <a:p>
            <a:endParaRPr lang="en-US" baseline="0" dirty="0" smtClean="0"/>
          </a:p>
          <a:p>
            <a:r>
              <a:rPr lang="en-US" baseline="0" dirty="0" smtClean="0"/>
              <a:t>This is one argument for having the output of broadband seismometers proportional to ground velocity </a:t>
            </a:r>
            <a:endParaRPr lang="en-US" dirty="0"/>
          </a:p>
        </p:txBody>
      </p:sp>
      <p:sp>
        <p:nvSpPr>
          <p:cNvPr id="4" name="Slide Number Placeholder 3"/>
          <p:cNvSpPr>
            <a:spLocks noGrp="1"/>
          </p:cNvSpPr>
          <p:nvPr>
            <p:ph type="sldNum" sz="quarter" idx="10"/>
          </p:nvPr>
        </p:nvSpPr>
        <p:spPr/>
        <p:txBody>
          <a:bodyPr/>
          <a:lstStyle/>
          <a:p>
            <a:fld id="{79E72B2E-F82A-1E49-A6BB-CF299294DDA8}" type="slidenum">
              <a:rPr lang="en-US" smtClean="0"/>
              <a:pPr/>
              <a:t>29</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If we look at</a:t>
            </a:r>
            <a:r>
              <a:rPr lang="en-US" baseline="0" dirty="0" smtClean="0"/>
              <a:t> the individual elastic wave packets arriving at a station at teleseismic range, &gt; 3000Km we begin to delineate the seismic spectrum</a:t>
            </a:r>
            <a:endParaRPr lang="en-US" dirty="0"/>
          </a:p>
        </p:txBody>
      </p:sp>
      <p:sp>
        <p:nvSpPr>
          <p:cNvPr id="4" name="Slide Number Placeholder 3"/>
          <p:cNvSpPr>
            <a:spLocks noGrp="1"/>
          </p:cNvSpPr>
          <p:nvPr>
            <p:ph type="sldNum" sz="quarter" idx="10"/>
          </p:nvPr>
        </p:nvSpPr>
        <p:spPr/>
        <p:txBody>
          <a:bodyPr/>
          <a:lstStyle/>
          <a:p>
            <a:fld id="{79E72B2E-F82A-1E49-A6BB-CF299294DDA8}" type="slidenum">
              <a:rPr lang="en-US" smtClean="0"/>
              <a:pPr/>
              <a:t>30</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 fact some  of the largest signals likely to be observed are from crustal</a:t>
            </a:r>
            <a:r>
              <a:rPr lang="en-US" baseline="0" dirty="0" smtClean="0"/>
              <a:t> phases at regional distances.  For example a recent M 6.9 EQ in the Gulf of California observed at PFO some </a:t>
            </a:r>
            <a:endParaRPr lang="en-US" dirty="0"/>
          </a:p>
        </p:txBody>
      </p:sp>
      <p:sp>
        <p:nvSpPr>
          <p:cNvPr id="4" name="Slide Number Placeholder 3"/>
          <p:cNvSpPr>
            <a:spLocks noGrp="1"/>
          </p:cNvSpPr>
          <p:nvPr>
            <p:ph type="sldNum" sz="quarter" idx="10"/>
          </p:nvPr>
        </p:nvSpPr>
        <p:spPr/>
        <p:txBody>
          <a:bodyPr/>
          <a:lstStyle/>
          <a:p>
            <a:fld id="{79E72B2E-F82A-1E49-A6BB-CF299294DDA8}" type="slidenum">
              <a:rPr lang="en-US" smtClean="0"/>
              <a:pPr/>
              <a:t>31</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These are the basic requirements for any seismometer.  </a:t>
            </a:r>
          </a:p>
          <a:p>
            <a:endParaRPr lang="en-US" dirty="0" smtClean="0"/>
          </a:p>
          <a:p>
            <a:r>
              <a:rPr lang="en-US" dirty="0" smtClean="0"/>
              <a:t>Of course there are many other requirements that must be considered like linearity, directionality</a:t>
            </a:r>
            <a:r>
              <a:rPr lang="en-US" baseline="0" dirty="0" smtClean="0"/>
              <a:t> (cross-talk among orthogonal components of the ground motion),.  etc</a:t>
            </a:r>
            <a:endParaRPr lang="en-US" dirty="0"/>
          </a:p>
        </p:txBody>
      </p:sp>
      <p:sp>
        <p:nvSpPr>
          <p:cNvPr id="4" name="Slide Number Placeholder 3"/>
          <p:cNvSpPr>
            <a:spLocks noGrp="1"/>
          </p:cNvSpPr>
          <p:nvPr>
            <p:ph type="sldNum" sz="quarter" idx="10"/>
          </p:nvPr>
        </p:nvSpPr>
        <p:spPr/>
        <p:txBody>
          <a:bodyPr/>
          <a:lstStyle/>
          <a:p>
            <a:fld id="{79E72B2E-F82A-1E49-A6BB-CF299294DDA8}" type="slidenum">
              <a:rPr lang="en-US" smtClean="0"/>
              <a:pPr/>
              <a:t>4</a:t>
            </a:fld>
            <a:endParaRPr lang="en-US"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Raw counts from STS1 recorded</a:t>
            </a:r>
            <a:r>
              <a:rPr lang="en-US" baseline="0" dirty="0" smtClean="0"/>
              <a:t> on Q300HR.  Clip level is </a:t>
            </a:r>
            <a:endParaRPr lang="en-US" dirty="0"/>
          </a:p>
        </p:txBody>
      </p:sp>
      <p:sp>
        <p:nvSpPr>
          <p:cNvPr id="4" name="Slide Number Placeholder 3"/>
          <p:cNvSpPr>
            <a:spLocks noGrp="1"/>
          </p:cNvSpPr>
          <p:nvPr>
            <p:ph type="sldNum" sz="quarter" idx="10"/>
          </p:nvPr>
        </p:nvSpPr>
        <p:spPr/>
        <p:txBody>
          <a:bodyPr/>
          <a:lstStyle/>
          <a:p>
            <a:fld id="{79E72B2E-F82A-1E49-A6BB-CF299294DDA8}" type="slidenum">
              <a:rPr lang="en-US" smtClean="0"/>
              <a:pPr/>
              <a:t>32</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So a broadband seismometer to record the seismic spectrum</a:t>
            </a:r>
            <a:r>
              <a:rPr lang="en-US" baseline="0" dirty="0" smtClean="0"/>
              <a:t> needs about 220dB of dynamic range to resolve ground noise at 300 seconds and local earthquakes at a few Hz.</a:t>
            </a:r>
            <a:endParaRPr lang="en-US" dirty="0"/>
          </a:p>
        </p:txBody>
      </p:sp>
      <p:sp>
        <p:nvSpPr>
          <p:cNvPr id="4" name="Slide Number Placeholder 3"/>
          <p:cNvSpPr>
            <a:spLocks noGrp="1"/>
          </p:cNvSpPr>
          <p:nvPr>
            <p:ph type="sldNum" sz="quarter" idx="10"/>
          </p:nvPr>
        </p:nvSpPr>
        <p:spPr/>
        <p:txBody>
          <a:bodyPr/>
          <a:lstStyle/>
          <a:p>
            <a:fld id="{79E72B2E-F82A-1E49-A6BB-CF299294DDA8}" type="slidenum">
              <a:rPr lang="en-US" smtClean="0"/>
              <a:pPr/>
              <a:t>34</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Since</a:t>
            </a:r>
            <a:r>
              <a:rPr lang="en-US" baseline="0" dirty="0" smtClean="0"/>
              <a:t> at least the 70’s, feedback in seismometers has been the norm.  The advantages are manifold and the draw-backs few</a:t>
            </a:r>
            <a:r>
              <a:rPr lang="en-US" baseline="0" dirty="0" smtClean="0"/>
              <a:t>.</a:t>
            </a:r>
          </a:p>
          <a:p>
            <a:endParaRPr lang="en-US" baseline="0" dirty="0" smtClean="0"/>
          </a:p>
          <a:p>
            <a:pPr>
              <a:buClr>
                <a:srgbClr val="3366FF"/>
              </a:buClr>
              <a:buFont typeface="Wingdings" charset="2"/>
              <a:buChar char="v"/>
            </a:pPr>
            <a:r>
              <a:rPr lang="en-US" dirty="0" smtClean="0"/>
              <a:t>Limits the dynamic range and linearity requirements of the displacement transducer as the test-mass displacement is reduced by gain of feedback loop</a:t>
            </a:r>
          </a:p>
          <a:p>
            <a:pPr>
              <a:buClr>
                <a:srgbClr val="3366FF"/>
              </a:buClr>
              <a:buFont typeface="Wingdings" charset="2"/>
              <a:buChar char="v"/>
            </a:pPr>
            <a:endParaRPr lang="en-US" dirty="0" smtClean="0"/>
          </a:p>
          <a:p>
            <a:pPr>
              <a:buClr>
                <a:srgbClr val="3366FF"/>
              </a:buClr>
              <a:buFont typeface="Wingdings" charset="2"/>
              <a:buChar char="v"/>
            </a:pPr>
            <a:r>
              <a:rPr lang="en-US" dirty="0" smtClean="0"/>
              <a:t>Can easily shape overall response to compensate for suspension free period and Q</a:t>
            </a:r>
          </a:p>
          <a:p>
            <a:pPr>
              <a:buClr>
                <a:srgbClr val="3366FF"/>
              </a:buClr>
              <a:buFont typeface="Wingdings" charset="2"/>
              <a:buChar char="v"/>
            </a:pPr>
            <a:endParaRPr lang="en-US" dirty="0" smtClean="0"/>
          </a:p>
          <a:p>
            <a:pPr>
              <a:buClr>
                <a:srgbClr val="3366FF"/>
              </a:buClr>
              <a:buFont typeface="Wingdings" charset="2"/>
              <a:buChar char="v"/>
            </a:pPr>
            <a:r>
              <a:rPr lang="en-US" dirty="0" smtClean="0"/>
              <a:t>Can provide electrical outputs proportional to displacement, velocity, or acceleration</a:t>
            </a:r>
          </a:p>
          <a:p>
            <a:endParaRPr lang="en-US" baseline="0" dirty="0" smtClean="0"/>
          </a:p>
          <a:p>
            <a:r>
              <a:rPr lang="en-US" baseline="0" dirty="0" smtClean="0"/>
              <a:t>Nonetheless it is worthwhile to recall the feedback is a feature not a requirement of a good seismometer.</a:t>
            </a:r>
          </a:p>
        </p:txBody>
      </p:sp>
      <p:sp>
        <p:nvSpPr>
          <p:cNvPr id="4" name="Slide Number Placeholder 3"/>
          <p:cNvSpPr>
            <a:spLocks noGrp="1"/>
          </p:cNvSpPr>
          <p:nvPr>
            <p:ph type="sldNum" sz="quarter" idx="10"/>
          </p:nvPr>
        </p:nvSpPr>
        <p:spPr/>
        <p:txBody>
          <a:bodyPr/>
          <a:lstStyle/>
          <a:p>
            <a:fld id="{79E72B2E-F82A-1E49-A6BB-CF299294DDA8}" type="slidenum">
              <a:rPr lang="en-US" smtClean="0"/>
              <a:pPr/>
              <a:t>36</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Here’s a summary of the most popular high-quality broadband</a:t>
            </a:r>
            <a:r>
              <a:rPr lang="en-US" baseline="0" dirty="0" smtClean="0"/>
              <a:t> seismometers used today.</a:t>
            </a:r>
            <a:endParaRPr lang="en-US" dirty="0"/>
          </a:p>
        </p:txBody>
      </p:sp>
      <p:sp>
        <p:nvSpPr>
          <p:cNvPr id="4" name="Slide Number Placeholder 3"/>
          <p:cNvSpPr>
            <a:spLocks noGrp="1"/>
          </p:cNvSpPr>
          <p:nvPr>
            <p:ph type="sldNum" sz="quarter" idx="10"/>
          </p:nvPr>
        </p:nvSpPr>
        <p:spPr/>
        <p:txBody>
          <a:bodyPr/>
          <a:lstStyle/>
          <a:p>
            <a:fld id="{79E72B2E-F82A-1E49-A6BB-CF299294DDA8}" type="slidenum">
              <a:rPr lang="en-US" smtClean="0"/>
              <a:pPr/>
              <a:t>37</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Local tilt considerations – topography and strain-tilt coupling.</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Human</a:t>
            </a:r>
            <a:r>
              <a:rPr lang="en-US" baseline="0" dirty="0" smtClean="0"/>
              <a:t> factor includes technical ability of operator/</a:t>
            </a:r>
            <a:r>
              <a:rPr lang="en-US" baseline="0" dirty="0" err="1" smtClean="0"/>
              <a:t>mainter</a:t>
            </a:r>
            <a:r>
              <a:rPr lang="en-US" baseline="0" dirty="0" smtClean="0"/>
              <a:t>, </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Keeping interest</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Making station relevant to local hosts (scientifically if possible else monetarily) </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79E72B2E-F82A-1E49-A6BB-CF299294DDA8}" type="slidenum">
              <a:rPr lang="en-US" smtClean="0"/>
              <a:pPr/>
              <a:t>43</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One way of providing a suitable environment is</a:t>
            </a:r>
            <a:r>
              <a:rPr lang="en-US" baseline="0" dirty="0" smtClean="0"/>
              <a:t> to use a borehole seismometer.  </a:t>
            </a:r>
          </a:p>
          <a:p>
            <a:endParaRPr lang="en-US" baseline="0" dirty="0" smtClean="0"/>
          </a:p>
          <a:p>
            <a:r>
              <a:rPr lang="en-US" baseline="0" dirty="0" smtClean="0"/>
              <a:t>Practice is to drill about 100m and cement in a steel casing sealed at the bottom.</a:t>
            </a:r>
          </a:p>
          <a:p>
            <a:endParaRPr lang="en-US" baseline="0" dirty="0" smtClean="0"/>
          </a:p>
          <a:p>
            <a:r>
              <a:rPr lang="en-US" baseline="0" dirty="0" smtClean="0"/>
              <a:t>Usually an expensive undertaking, especially in places where appropriate technology is unavailable – particularly islands</a:t>
            </a:r>
          </a:p>
          <a:p>
            <a:endParaRPr lang="en-US" baseline="0" dirty="0" smtClean="0"/>
          </a:p>
          <a:p>
            <a:r>
              <a:rPr lang="en-US" baseline="0" dirty="0" smtClean="0"/>
              <a:t>Borehole seismometer tends to be complex and expensive with its down-hole leveling and orientation mechanisms.</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79E72B2E-F82A-1E49-A6BB-CF299294DDA8}" type="slidenum">
              <a:rPr lang="en-US" smtClean="0"/>
              <a:pPr/>
              <a:t>44</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Another method is to drive a horizontal shaft into a hillside.  This</a:t>
            </a:r>
            <a:r>
              <a:rPr lang="en-US" baseline="0" dirty="0" smtClean="0"/>
              <a:t> can be done with normal constructions methods and technology,   </a:t>
            </a:r>
          </a:p>
          <a:p>
            <a:endParaRPr lang="en-US" baseline="0" dirty="0" smtClean="0"/>
          </a:p>
          <a:p>
            <a:r>
              <a:rPr lang="en-US" baseline="0" dirty="0" smtClean="0"/>
              <a:t>But still expensive</a:t>
            </a:r>
            <a:endParaRPr lang="en-US" dirty="0"/>
          </a:p>
        </p:txBody>
      </p:sp>
      <p:sp>
        <p:nvSpPr>
          <p:cNvPr id="4" name="Slide Number Placeholder 3"/>
          <p:cNvSpPr>
            <a:spLocks noGrp="1"/>
          </p:cNvSpPr>
          <p:nvPr>
            <p:ph type="sldNum" sz="quarter" idx="10"/>
          </p:nvPr>
        </p:nvSpPr>
        <p:spPr/>
        <p:txBody>
          <a:bodyPr/>
          <a:lstStyle/>
          <a:p>
            <a:fld id="{79E72B2E-F82A-1E49-A6BB-CF299294DDA8}" type="slidenum">
              <a:rPr lang="en-US" smtClean="0"/>
              <a:pPr/>
              <a:t>45</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Here’s an example of a shallow “surface vault” that provides good thermal protection but is often not</a:t>
            </a:r>
            <a:r>
              <a:rPr lang="en-US" baseline="0" dirty="0" smtClean="0"/>
              <a:t> a good environment for horizontal-component instruments.</a:t>
            </a:r>
          </a:p>
          <a:p>
            <a:endParaRPr lang="en-US" baseline="0" dirty="0" smtClean="0"/>
          </a:p>
          <a:p>
            <a:r>
              <a:rPr lang="en-US" baseline="0" dirty="0" smtClean="0"/>
              <a:t>The vault rocks with temperature and rainfall effects on the soil.</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79E72B2E-F82A-1E49-A6BB-CF299294DDA8}" type="slidenum">
              <a:rPr lang="en-US" smtClean="0"/>
              <a:pPr/>
              <a:t>46</a:t>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At least for the GSN, the station infrastructure is usually much</a:t>
            </a:r>
            <a:r>
              <a:rPr lang="en-US" baseline="0" dirty="0" smtClean="0"/>
              <a:t> more expensive that the instrumentation.</a:t>
            </a:r>
          </a:p>
          <a:p>
            <a:endParaRPr lang="en-US" baseline="0" dirty="0" smtClean="0"/>
          </a:p>
          <a:p>
            <a:r>
              <a:rPr lang="en-US" baseline="0" dirty="0" smtClean="0"/>
              <a:t>So instrumentation that would work well without such elaborate installations would be nice.</a:t>
            </a:r>
          </a:p>
          <a:p>
            <a:endParaRPr lang="en-US" baseline="0" dirty="0" smtClean="0"/>
          </a:p>
          <a:p>
            <a:r>
              <a:rPr lang="en-US" baseline="0" dirty="0" smtClean="0"/>
              <a:t>Reliability is general is pretty good but it greater reliability and ease of maintenance would produce significant savings in the operation of the GSN.</a:t>
            </a:r>
            <a:endParaRPr lang="en-US" dirty="0" smtClean="0"/>
          </a:p>
          <a:p>
            <a:endParaRPr lang="en-US" dirty="0" smtClean="0"/>
          </a:p>
          <a:p>
            <a:r>
              <a:rPr lang="en-US" dirty="0" smtClean="0"/>
              <a:t>But most of all we need to figure out how to</a:t>
            </a:r>
            <a:r>
              <a:rPr lang="en-US" baseline="0" dirty="0" smtClean="0"/>
              <a:t> make affordable ocean bottom stations.  Affordable in this context is $ 0.5 – 1 M for capital costs and order $100k/yr for O&amp;M</a:t>
            </a:r>
            <a:endParaRPr lang="en-US" dirty="0"/>
          </a:p>
        </p:txBody>
      </p:sp>
      <p:sp>
        <p:nvSpPr>
          <p:cNvPr id="4" name="Slide Number Placeholder 3"/>
          <p:cNvSpPr>
            <a:spLocks noGrp="1"/>
          </p:cNvSpPr>
          <p:nvPr>
            <p:ph type="sldNum" sz="quarter" idx="10"/>
          </p:nvPr>
        </p:nvSpPr>
        <p:spPr/>
        <p:txBody>
          <a:bodyPr/>
          <a:lstStyle/>
          <a:p>
            <a:fld id="{79E72B2E-F82A-1E49-A6BB-CF299294DDA8}" type="slidenum">
              <a:rPr lang="en-US" smtClean="0"/>
              <a:pPr/>
              <a:t>47</a:t>
            </a:fld>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Another method is to drive a horizontal shaft into a hillside.  This</a:t>
            </a:r>
            <a:r>
              <a:rPr lang="en-US" baseline="0" dirty="0" smtClean="0"/>
              <a:t> can be done with normal constructions methods and technology,   </a:t>
            </a:r>
          </a:p>
          <a:p>
            <a:endParaRPr lang="en-US" baseline="0" dirty="0" smtClean="0"/>
          </a:p>
          <a:p>
            <a:r>
              <a:rPr lang="en-US" baseline="0" dirty="0" smtClean="0"/>
              <a:t>But still expensive</a:t>
            </a:r>
          </a:p>
          <a:p>
            <a:endParaRPr lang="en-US" baseline="0" dirty="0" smtClean="0"/>
          </a:p>
          <a:p>
            <a:r>
              <a:rPr lang="en-US" baseline="0" dirty="0" smtClean="0"/>
              <a:t>The shots show the recently opened GSN station UOSS in the UAE.  The tunnel and recording building were built by the government of the Emirate of </a:t>
            </a:r>
            <a:r>
              <a:rPr lang="en-US" baseline="0" dirty="0" err="1" smtClean="0"/>
              <a:t>Sharajah</a:t>
            </a:r>
            <a:r>
              <a:rPr lang="en-US" baseline="0" dirty="0" smtClean="0"/>
              <a:t>.</a:t>
            </a:r>
          </a:p>
          <a:p>
            <a:endParaRPr lang="en-US" baseline="0" dirty="0" smtClean="0"/>
          </a:p>
          <a:p>
            <a:r>
              <a:rPr lang="en-US" baseline="0" dirty="0" smtClean="0"/>
              <a:t>Its an interesting place combining the usual desert camel traffic with modern amenities such as an indoor ski resort</a:t>
            </a:r>
            <a:endParaRPr lang="en-US" dirty="0" smtClean="0"/>
          </a:p>
          <a:p>
            <a:endParaRPr lang="en-US" dirty="0"/>
          </a:p>
        </p:txBody>
      </p:sp>
      <p:sp>
        <p:nvSpPr>
          <p:cNvPr id="4" name="Slide Number Placeholder 3"/>
          <p:cNvSpPr>
            <a:spLocks noGrp="1"/>
          </p:cNvSpPr>
          <p:nvPr>
            <p:ph type="sldNum" sz="quarter" idx="10"/>
          </p:nvPr>
        </p:nvSpPr>
        <p:spPr/>
        <p:txBody>
          <a:bodyPr/>
          <a:lstStyle/>
          <a:p>
            <a:fld id="{79E72B2E-F82A-1E49-A6BB-CF299294DDA8}" type="slidenum">
              <a:rPr lang="en-US" smtClean="0"/>
              <a:pPr/>
              <a:t>49</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Normally, the lowest frequency of propagating elastic energy is taken to be that</a:t>
            </a:r>
            <a:r>
              <a:rPr lang="en-US" baseline="0" dirty="0" smtClean="0"/>
              <a:t> of the lowest frequency normal mode </a:t>
            </a:r>
            <a:r>
              <a:rPr lang="en-US" baseline="-25000" dirty="0" smtClean="0"/>
              <a:t>0</a:t>
            </a:r>
            <a:r>
              <a:rPr lang="en-US" baseline="0" dirty="0" smtClean="0"/>
              <a:t>S2</a:t>
            </a:r>
            <a:endParaRPr lang="en-US" baseline="-25000" dirty="0" smtClean="0"/>
          </a:p>
          <a:p>
            <a:endParaRPr lang="en-US" baseline="0" dirty="0" smtClean="0"/>
          </a:p>
          <a:p>
            <a:r>
              <a:rPr lang="en-US" baseline="0" dirty="0" smtClean="0"/>
              <a:t>But there are other phenomena with longer periods such as the yet to be observed “Slichter” mode and, of course earth tides with principal components at 11 and 22 µHz.</a:t>
            </a:r>
          </a:p>
          <a:p>
            <a:endParaRPr lang="en-US" baseline="0" dirty="0" smtClean="0"/>
          </a:p>
          <a:p>
            <a:r>
              <a:rPr lang="en-US" baseline="0" dirty="0" smtClean="0"/>
              <a:t>There are effects of pressure variations in the atmosphere, ocean loading effects,  and slow motions due to tectonic forces.</a:t>
            </a:r>
          </a:p>
          <a:p>
            <a:endParaRPr lang="en-US" baseline="0" dirty="0" smtClean="0"/>
          </a:p>
          <a:p>
            <a:r>
              <a:rPr lang="en-US" baseline="0" dirty="0" smtClean="0"/>
              <a:t>And who knows what is yet to be discovered in this long-period continuum. </a:t>
            </a:r>
            <a:endParaRPr lang="en-US" dirty="0"/>
          </a:p>
        </p:txBody>
      </p:sp>
      <p:sp>
        <p:nvSpPr>
          <p:cNvPr id="4" name="Slide Number Placeholder 3"/>
          <p:cNvSpPr>
            <a:spLocks noGrp="1"/>
          </p:cNvSpPr>
          <p:nvPr>
            <p:ph type="sldNum" sz="quarter" idx="10"/>
          </p:nvPr>
        </p:nvSpPr>
        <p:spPr/>
        <p:txBody>
          <a:bodyPr/>
          <a:lstStyle/>
          <a:p>
            <a:fld id="{79E72B2E-F82A-1E49-A6BB-CF299294DDA8}" type="slidenum">
              <a:rPr lang="en-US" smtClean="0"/>
              <a:pPr/>
              <a:t>5</a:t>
            </a:fld>
            <a:endParaRPr lang="en-US"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 just mention in passing that the Earth</a:t>
            </a:r>
            <a:r>
              <a:rPr lang="en-US" baseline="0" dirty="0" smtClean="0"/>
              <a:t> tides provide an ever-present calibration signal for those instruments with the capability of recording such very-long period signals. From astronomy and Oceanography we can predict the earth tides including the effects of non-equilibrium ocean tidal loading to better than 1 percent.   In fact these signals have been used to calibrate the GSN STS1 equipped stations giving us about a 2-percent calibration on the network.</a:t>
            </a:r>
            <a:endParaRPr lang="en-US" dirty="0"/>
          </a:p>
        </p:txBody>
      </p:sp>
      <p:sp>
        <p:nvSpPr>
          <p:cNvPr id="4" name="Slide Number Placeholder 3"/>
          <p:cNvSpPr>
            <a:spLocks noGrp="1"/>
          </p:cNvSpPr>
          <p:nvPr>
            <p:ph type="sldNum" sz="quarter" idx="10"/>
          </p:nvPr>
        </p:nvSpPr>
        <p:spPr/>
        <p:txBody>
          <a:bodyPr/>
          <a:lstStyle/>
          <a:p>
            <a:fld id="{79E72B2E-F82A-1E49-A6BB-CF299294DDA8}" type="slidenum">
              <a:rPr lang="en-US" smtClean="0"/>
              <a:pPr/>
              <a:t>50</a:t>
            </a:fld>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Here is a practical example of lowering</a:t>
            </a:r>
            <a:r>
              <a:rPr lang="en-US" baseline="0" dirty="0" smtClean="0"/>
              <a:t> the noise by increasing the mass in this case from 4 to 17 grams.  Got close to the theoretical 6 dB improvement</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79E72B2E-F82A-1E49-A6BB-CF299294DDA8}" type="slidenum">
              <a:rPr lang="en-US" smtClean="0"/>
              <a:pPr/>
              <a:t>52</a:t>
            </a:fld>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9E72B2E-F82A-1E49-A6BB-CF299294DDA8}" type="slidenum">
              <a:rPr lang="en-US" smtClean="0"/>
              <a:pPr/>
              <a:t>53</a:t>
            </a:fld>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With</a:t>
            </a:r>
            <a:r>
              <a:rPr lang="en-US" baseline="0" dirty="0" smtClean="0"/>
              <a:t> the development of the IRIS data management center, the availability and access to a large collection of seismic data, particularly </a:t>
            </a:r>
            <a:r>
              <a:rPr lang="en-US" baseline="0" dirty="0" smtClean="0"/>
              <a:t>from </a:t>
            </a:r>
            <a:r>
              <a:rPr lang="en-US" baseline="0" dirty="0" smtClean="0"/>
              <a:t>the GSN was such that is was fairly easy to analyze very large quantities of data to develop robust statistical estimates</a:t>
            </a:r>
            <a:r>
              <a:rPr lang="en-US" baseline="0" dirty="0" smtClean="0"/>
              <a:t>.</a:t>
            </a:r>
          </a:p>
          <a:p>
            <a:endParaRPr lang="en-US" baseline="0" dirty="0" smtClean="0"/>
          </a:p>
          <a:p>
            <a:r>
              <a:rPr lang="en-US" baseline="0" dirty="0" smtClean="0"/>
              <a:t>118 GSN stations for the year 2001-2002.</a:t>
            </a:r>
          </a:p>
          <a:p>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In this analysis some 738,000 hourly spectral estimates were used to characterize the ambient noise field.</a:t>
            </a:r>
            <a:endParaRPr lang="en-US" dirty="0" smtClean="0"/>
          </a:p>
          <a:p>
            <a:endParaRPr lang="en-US" baseline="0" dirty="0" smtClean="0"/>
          </a:p>
          <a:p>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Noise estimated in  50% overlapping 1/7 decade (∂</a:t>
            </a:r>
            <a:r>
              <a:rPr lang="en-US" dirty="0" err="1" smtClean="0"/>
              <a:t>f/f</a:t>
            </a:r>
            <a:r>
              <a:rPr lang="en-US" dirty="0" smtClean="0"/>
              <a:t>=0.33, ~1/2 octave) bands. </a:t>
            </a:r>
          </a:p>
          <a:p>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fld id="{79E72B2E-F82A-1E49-A6BB-CF299294DDA8}" type="slidenum">
              <a:rPr lang="en-US" smtClean="0"/>
              <a:pPr/>
              <a:t>55</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smtClean="0"/>
          </a:p>
          <a:p>
            <a:r>
              <a:rPr lang="en-US" dirty="0" smtClean="0"/>
              <a:t>A good instruments should be able to clearly resolve the ambient noise field so that one has a hope of observing</a:t>
            </a:r>
            <a:r>
              <a:rPr lang="en-US" baseline="0" dirty="0" smtClean="0"/>
              <a:t> new signals that are masked by what we think of as noise.</a:t>
            </a:r>
          </a:p>
          <a:p>
            <a:endParaRPr lang="en-US" baseline="0" dirty="0" smtClean="0"/>
          </a:p>
          <a:p>
            <a:r>
              <a:rPr lang="en-US" baseline="0" dirty="0" smtClean="0"/>
              <a:t>50 years ago, the observation of the Earth’s normal modes excited by huge earthquakes </a:t>
            </a:r>
            <a:r>
              <a:rPr lang="en-US" baseline="0" dirty="0" smtClean="0"/>
              <a:t>were just </a:t>
            </a:r>
            <a:r>
              <a:rPr lang="en-US" baseline="0" dirty="0" smtClean="0"/>
              <a:t>barely possible. </a:t>
            </a:r>
          </a:p>
          <a:p>
            <a:endParaRPr lang="en-US" baseline="0" dirty="0" smtClean="0"/>
          </a:p>
          <a:p>
            <a:r>
              <a:rPr lang="en-US" baseline="0" dirty="0" smtClean="0"/>
              <a:t>Now with improved instruments is routine for even moderate quakes.</a:t>
            </a:r>
          </a:p>
          <a:p>
            <a:endParaRPr lang="en-US" baseline="0" dirty="0" smtClean="0"/>
          </a:p>
          <a:p>
            <a:r>
              <a:rPr lang="en-US" baseline="0" dirty="0" smtClean="0"/>
              <a:t>The Earth’s hum is a good recent example of “noise” turning out to be signal.</a:t>
            </a:r>
          </a:p>
        </p:txBody>
      </p:sp>
      <p:sp>
        <p:nvSpPr>
          <p:cNvPr id="4" name="Slide Number Placeholder 3"/>
          <p:cNvSpPr>
            <a:spLocks noGrp="1"/>
          </p:cNvSpPr>
          <p:nvPr>
            <p:ph type="sldNum" sz="quarter" idx="10"/>
          </p:nvPr>
        </p:nvSpPr>
        <p:spPr/>
        <p:txBody>
          <a:bodyPr/>
          <a:lstStyle/>
          <a:p>
            <a:fld id="{79E72B2E-F82A-1E49-A6BB-CF299294DDA8}" type="slidenum">
              <a:rPr lang="en-US" smtClean="0"/>
              <a:pPr/>
              <a:t>6</a:t>
            </a:fld>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As late as 1960 there were very few instruments</a:t>
            </a:r>
            <a:r>
              <a:rPr lang="en-US" baseline="0" dirty="0" smtClean="0"/>
              <a:t> capable of observing background noise a periods beyond about 20 seconds.</a:t>
            </a:r>
          </a:p>
          <a:p>
            <a:endParaRPr lang="en-US" baseline="0" dirty="0" smtClean="0"/>
          </a:p>
          <a:p>
            <a:r>
              <a:rPr lang="en-US" baseline="0" dirty="0" smtClean="0"/>
              <a:t>It was actually the interest of governments in detecting and characterizing underground nuclear tests that spurred the interest in long period seismic waves and consequently support the development of appropriate instruments.  </a:t>
            </a:r>
          </a:p>
          <a:p>
            <a:endParaRPr lang="en-US" baseline="0" dirty="0" smtClean="0"/>
          </a:p>
          <a:p>
            <a:r>
              <a:rPr lang="en-US" baseline="0" dirty="0" smtClean="0"/>
              <a:t>With the signing of </a:t>
            </a:r>
            <a:r>
              <a:rPr lang="en-US" sz="1200" kern="1200" baseline="0" dirty="0" smtClean="0">
                <a:solidFill>
                  <a:schemeClr val="tx1"/>
                </a:solidFill>
                <a:latin typeface="+mn-lt"/>
                <a:ea typeface="+mn-ea"/>
                <a:cs typeface="+mn-cs"/>
              </a:rPr>
              <a:t>the 1963 Limited Test Ban Treaty (LTBT) which banned atmospheric &amp; oceanic testing this area of seismology got serious support for nearly a generation to address the problems of detection and discrimination.</a:t>
            </a:r>
            <a:endParaRPr lang="en-US" dirty="0"/>
          </a:p>
        </p:txBody>
      </p:sp>
      <p:sp>
        <p:nvSpPr>
          <p:cNvPr id="4" name="Slide Number Placeholder 3"/>
          <p:cNvSpPr>
            <a:spLocks noGrp="1"/>
          </p:cNvSpPr>
          <p:nvPr>
            <p:ph type="sldNum" sz="quarter" idx="10"/>
          </p:nvPr>
        </p:nvSpPr>
        <p:spPr/>
        <p:txBody>
          <a:bodyPr/>
          <a:lstStyle/>
          <a:p>
            <a:fld id="{79E72B2E-F82A-1E49-A6BB-CF299294DDA8}" type="slidenum">
              <a:rPr lang="en-US" smtClean="0"/>
              <a:pPr/>
              <a:t>8</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So by the mid-70s there were a new generation of instruments capable of beginning</a:t>
            </a:r>
            <a:r>
              <a:rPr lang="en-US" baseline="0" dirty="0" smtClean="0"/>
              <a:t> to push back the “noise” frontiers across most of the seismic band.</a:t>
            </a:r>
          </a:p>
          <a:p>
            <a:endParaRPr lang="en-US" baseline="0" dirty="0" smtClean="0"/>
          </a:p>
          <a:p>
            <a:r>
              <a:rPr lang="en-US" baseline="0" dirty="0" smtClean="0"/>
              <a:t>This summary by Melton indicates the state of knowledge at that point in time.  Notice that there are only 5 stations’ data in this plot.</a:t>
            </a:r>
          </a:p>
          <a:p>
            <a:endParaRPr lang="en-US" baseline="0" dirty="0" smtClean="0"/>
          </a:p>
          <a:p>
            <a:r>
              <a:rPr lang="en-US" baseline="0" dirty="0" smtClean="0"/>
              <a:t>Also is theoretical thermal noise of some existing seismometers.</a:t>
            </a:r>
            <a:endParaRPr lang="en-US" dirty="0"/>
          </a:p>
        </p:txBody>
      </p:sp>
      <p:sp>
        <p:nvSpPr>
          <p:cNvPr id="4" name="Slide Number Placeholder 3"/>
          <p:cNvSpPr>
            <a:spLocks noGrp="1"/>
          </p:cNvSpPr>
          <p:nvPr>
            <p:ph type="sldNum" sz="quarter" idx="10"/>
          </p:nvPr>
        </p:nvSpPr>
        <p:spPr/>
        <p:txBody>
          <a:bodyPr/>
          <a:lstStyle/>
          <a:p>
            <a:fld id="{79E72B2E-F82A-1E49-A6BB-CF299294DDA8}" type="slidenum">
              <a:rPr lang="en-US" smtClean="0"/>
              <a:pPr/>
              <a:t>9</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 1974, a network of modified </a:t>
            </a:r>
            <a:r>
              <a:rPr lang="en-US" dirty="0" err="1" smtClean="0"/>
              <a:t>LaCoste</a:t>
            </a:r>
            <a:r>
              <a:rPr lang="en-US" dirty="0" smtClean="0"/>
              <a:t> gravimeters (vertical-component seismometers) , the IDA global network, was begun.  By 1978 there were enough stations (9) to be able to develop a new long-period noise estimate</a:t>
            </a:r>
            <a:r>
              <a:rPr lang="en-US" baseline="0" dirty="0" smtClean="0"/>
              <a:t> here shown extending to 1 µHz.  </a:t>
            </a:r>
            <a:endParaRPr lang="en-US" dirty="0"/>
          </a:p>
        </p:txBody>
      </p:sp>
      <p:sp>
        <p:nvSpPr>
          <p:cNvPr id="4" name="Slide Number Placeholder 3"/>
          <p:cNvSpPr>
            <a:spLocks noGrp="1"/>
          </p:cNvSpPr>
          <p:nvPr>
            <p:ph type="sldNum" sz="quarter" idx="10"/>
          </p:nvPr>
        </p:nvSpPr>
        <p:spPr/>
        <p:txBody>
          <a:bodyPr/>
          <a:lstStyle/>
          <a:p>
            <a:fld id="{79E72B2E-F82A-1E49-A6BB-CF299294DDA8}" type="slidenum">
              <a:rPr lang="en-US" smtClean="0"/>
              <a:pPr/>
              <a:t>10</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By the</a:t>
            </a:r>
            <a:r>
              <a:rPr lang="en-US" baseline="0" dirty="0" smtClean="0"/>
              <a:t> early 90’s with the deployment of the IRIS Global Seismographic Network there were enough stations with global distribution to begin to apply statistical analysis to the noise observations. </a:t>
            </a:r>
          </a:p>
          <a:p>
            <a:endParaRPr lang="en-US" baseline="0" dirty="0" smtClean="0"/>
          </a:p>
          <a:p>
            <a:r>
              <a:rPr lang="en-US" baseline="0" dirty="0" smtClean="0"/>
              <a:t>The study undertaken</a:t>
            </a:r>
            <a:r>
              <a:rPr lang="en-US" baseline="0" dirty="0" smtClean="0"/>
              <a:t> by </a:t>
            </a:r>
            <a:r>
              <a:rPr lang="en-US" baseline="0" dirty="0" smtClean="0"/>
              <a:t>Jon Peterson at the USGS ASL analyzed the data from some 75 stations.  Carefully choosing epochs with no large earthquakes or obvious artifacts in the records, he produced  collection of spectral estimates.</a:t>
            </a:r>
          </a:p>
          <a:p>
            <a:endParaRPr lang="en-US" baseline="0" dirty="0" smtClean="0"/>
          </a:p>
          <a:p>
            <a:r>
              <a:rPr lang="en-US" baseline="0" dirty="0" smtClean="0"/>
              <a:t>The envelope of the minimum, as indicated here, become known as the USGS (or Peterson) New Low Noise Model that covered the entire seismic band.</a:t>
            </a:r>
            <a:endParaRPr lang="en-US" dirty="0"/>
          </a:p>
        </p:txBody>
      </p:sp>
      <p:sp>
        <p:nvSpPr>
          <p:cNvPr id="4" name="Slide Number Placeholder 3"/>
          <p:cNvSpPr>
            <a:spLocks noGrp="1"/>
          </p:cNvSpPr>
          <p:nvPr>
            <p:ph type="sldNum" sz="quarter" idx="10"/>
          </p:nvPr>
        </p:nvSpPr>
        <p:spPr/>
        <p:txBody>
          <a:bodyPr/>
          <a:lstStyle/>
          <a:p>
            <a:fld id="{79E72B2E-F82A-1E49-A6BB-CF299294DDA8}" type="slidenum">
              <a:rPr lang="en-US" smtClean="0"/>
              <a:pPr/>
              <a:t>11</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62000" y="2366963"/>
            <a:ext cx="8636000" cy="16335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524000" y="4318000"/>
            <a:ext cx="7112000" cy="1947863"/>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transition spd="med">
    <p:fade/>
  </p:transition>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spd="med">
    <p:fade/>
  </p:transition>
</p:sldLayout>
</file>

<file path=ppt/slideLayouts/slideLayout10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62000" y="2366963"/>
            <a:ext cx="8636000" cy="16335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524000" y="4318000"/>
            <a:ext cx="7112000" cy="1947863"/>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transition spd="med">
    <p:fade/>
  </p:transition>
</p:sldLayout>
</file>

<file path=ppt/slideLayouts/slideLayout10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spd="med">
    <p:fade/>
  </p:transition>
</p:sldLayout>
</file>

<file path=ppt/slideLayouts/slideLayout10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03275" y="4895850"/>
            <a:ext cx="8636000" cy="15144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803275" y="3228975"/>
            <a:ext cx="8636000" cy="1666875"/>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transition spd="med">
    <p:fade/>
  </p:transition>
</p:sldLayout>
</file>

<file path=ppt/slideLayouts/slideLayout10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130300" y="2438400"/>
            <a:ext cx="1733550" cy="4419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3016250" y="2438400"/>
            <a:ext cx="1733550" cy="4419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spd="med">
    <p:fade/>
  </p:transition>
</p:sldLayout>
</file>

<file path=ppt/slideLayouts/slideLayout10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4800"/>
            <a:ext cx="9144000" cy="1270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08000" y="1704975"/>
            <a:ext cx="4489450" cy="711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08000" y="2416175"/>
            <a:ext cx="4489450" cy="43910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160963" y="1704975"/>
            <a:ext cx="4491037" cy="711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160963" y="2416175"/>
            <a:ext cx="4491037" cy="43910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spd="med">
    <p:fade/>
  </p:transition>
</p:sldLayout>
</file>

<file path=ppt/slideLayouts/slideLayout10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spd="med">
    <p:fade/>
  </p:transition>
</p:sldLayout>
</file>

<file path=ppt/slideLayouts/slideLayout10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Tree>
  </p:cSld>
  <p:clrMapOvr>
    <a:masterClrMapping/>
  </p:clrMapOvr>
  <p:transition spd="med">
    <p:fade/>
  </p:transition>
</p:sldLayout>
</file>

<file path=ppt/slideLayouts/slideLayout10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3213"/>
            <a:ext cx="3343275" cy="1290637"/>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971925" y="303213"/>
            <a:ext cx="5680075" cy="650398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08000" y="1593850"/>
            <a:ext cx="3343275" cy="52133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spd="med">
    <p:fade/>
  </p:transition>
</p:sldLayout>
</file>

<file path=ppt/slideLayouts/slideLayout10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90725" y="5334000"/>
            <a:ext cx="6096000" cy="6302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990725" y="681038"/>
            <a:ext cx="6096000" cy="4572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990725" y="5964238"/>
            <a:ext cx="6096000" cy="8937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spd="med">
    <p:fade/>
  </p:transition>
</p:sldLayout>
</file>

<file path=ppt/slideLayouts/slideLayout10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spd="med">
    <p:fade/>
  </p:transition>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05675" y="1866900"/>
            <a:ext cx="2232025" cy="48387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1866900"/>
            <a:ext cx="6543675" cy="48387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spd="med">
    <p:fade/>
  </p:transition>
</p:sldLayout>
</file>

<file path=ppt/slideLayouts/slideLayout1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07200" y="1104900"/>
            <a:ext cx="1892300" cy="57531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130300" y="1104900"/>
            <a:ext cx="5524500" cy="57531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spd="med">
    <p:fade/>
  </p:transition>
</p:sldLayout>
</file>

<file path=ppt/slideLayouts/slideLayout1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62000" y="2366963"/>
            <a:ext cx="8636000" cy="16335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524000" y="4318000"/>
            <a:ext cx="7112000" cy="1947863"/>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transition spd="med">
    <p:fade/>
  </p:transition>
</p:sldLayout>
</file>

<file path=ppt/slideLayouts/slideLayout1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spd="med">
    <p:fade/>
  </p:transition>
</p:sldLayout>
</file>

<file path=ppt/slideLayouts/slideLayout1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03275" y="4895850"/>
            <a:ext cx="8636000" cy="15144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803275" y="3228975"/>
            <a:ext cx="8636000" cy="1666875"/>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transition spd="med">
    <p:fade/>
  </p:transition>
</p:sldLayout>
</file>

<file path=ppt/slideLayouts/slideLayout1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99200" y="2438400"/>
            <a:ext cx="1352550" cy="4419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7804150" y="2438400"/>
            <a:ext cx="1352550" cy="4419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spd="med">
    <p:fade/>
  </p:transition>
</p:sldLayout>
</file>

<file path=ppt/slideLayouts/slideLayout1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4800"/>
            <a:ext cx="9144000" cy="1270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08000" y="1704975"/>
            <a:ext cx="4489450" cy="711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08000" y="2416175"/>
            <a:ext cx="4489450" cy="43910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160963" y="1704975"/>
            <a:ext cx="4491037" cy="711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160963" y="2416175"/>
            <a:ext cx="4491037" cy="43910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spd="med">
    <p:fade/>
  </p:transition>
</p:sldLayout>
</file>

<file path=ppt/slideLayouts/slideLayout1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spd="med">
    <p:fade/>
  </p:transition>
</p:sldLayout>
</file>

<file path=ppt/slideLayouts/slideLayout1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Tree>
  </p:cSld>
  <p:clrMapOvr>
    <a:masterClrMapping/>
  </p:clrMapOvr>
  <p:transition spd="med">
    <p:fade/>
  </p:transition>
</p:sldLayout>
</file>

<file path=ppt/slideLayouts/slideLayout1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3213"/>
            <a:ext cx="3343275" cy="1290637"/>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971925" y="303213"/>
            <a:ext cx="5680075" cy="650398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08000" y="1593850"/>
            <a:ext cx="3343275" cy="52133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spd="med">
    <p:fade/>
  </p:transition>
</p:sldLayout>
</file>

<file path=ppt/slideLayouts/slideLayout1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90725" y="5334000"/>
            <a:ext cx="6096000" cy="6302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990725" y="681038"/>
            <a:ext cx="6096000" cy="4572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990725" y="5964238"/>
            <a:ext cx="6096000" cy="8937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spd="med">
    <p:fade/>
  </p:transition>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62000" y="2366963"/>
            <a:ext cx="8636000" cy="16335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524000" y="4318000"/>
            <a:ext cx="7112000" cy="1947863"/>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transition spd="med">
    <p:fade/>
  </p:transition>
</p:sldLayout>
</file>

<file path=ppt/slideLayouts/slideLayout1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spd="med">
    <p:fade/>
  </p:transition>
</p:sldLayout>
</file>

<file path=ppt/slideLayouts/slideLayout1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232650" y="1104900"/>
            <a:ext cx="1924050" cy="57531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460500" y="1104900"/>
            <a:ext cx="5619750" cy="57531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spd="med">
    <p:fade/>
  </p:transition>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spd="med">
    <p:fade/>
  </p:transition>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03275" y="4895850"/>
            <a:ext cx="8636000" cy="15144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803275" y="3228975"/>
            <a:ext cx="8636000" cy="1666875"/>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transition spd="med">
    <p:fade/>
  </p:transition>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990600" y="2438400"/>
            <a:ext cx="4013200" cy="4419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56200" y="2438400"/>
            <a:ext cx="4013200" cy="4419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spd="med">
    <p:fade/>
  </p:transition>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4800"/>
            <a:ext cx="9144000" cy="1270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08000" y="1704975"/>
            <a:ext cx="4489450" cy="711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08000" y="2416175"/>
            <a:ext cx="4489450" cy="43910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160963" y="1704975"/>
            <a:ext cx="4491037" cy="711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160963" y="2416175"/>
            <a:ext cx="4491037" cy="43910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spd="med">
    <p:fade/>
  </p:transition>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spd="med">
    <p:fade/>
  </p:transition>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Tree>
  </p:cSld>
  <p:clrMapOvr>
    <a:masterClrMapping/>
  </p:clrMapOvr>
  <p:transition spd="med">
    <p:fade/>
  </p:transition>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3213"/>
            <a:ext cx="3343275" cy="1290637"/>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971925" y="303213"/>
            <a:ext cx="5680075" cy="650398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08000" y="1593850"/>
            <a:ext cx="3343275" cy="52133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spd="med">
    <p:fade/>
  </p:transition>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90725" y="5334000"/>
            <a:ext cx="6096000" cy="6302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990725" y="681038"/>
            <a:ext cx="6096000" cy="4572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990725" y="5964238"/>
            <a:ext cx="6096000" cy="8937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spd="med">
    <p:fade/>
  </p:transition>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spd="med">
    <p:fade/>
  </p:transition>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24700" y="1104900"/>
            <a:ext cx="2044700" cy="57531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990600" y="1104900"/>
            <a:ext cx="5981700" cy="57531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spd="med">
    <p:fade/>
  </p:transition>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62000" y="2366963"/>
            <a:ext cx="8636000" cy="1633537"/>
          </a:xfrm>
          <a:prstGeom prst="rect">
            <a:avLst/>
          </a:prstGeom>
        </p:spPr>
        <p:txBody>
          <a:bodyPr vert="horz"/>
          <a:lstStyle/>
          <a:p>
            <a:r>
              <a:rPr lang="en-US" smtClean="0"/>
              <a:t>Click to edit Master title style</a:t>
            </a:r>
            <a:endParaRPr lang="en-US"/>
          </a:p>
        </p:txBody>
      </p:sp>
      <p:sp>
        <p:nvSpPr>
          <p:cNvPr id="3" name="Subtitle 2"/>
          <p:cNvSpPr>
            <a:spLocks noGrp="1"/>
          </p:cNvSpPr>
          <p:nvPr>
            <p:ph type="subTitle" idx="1"/>
          </p:nvPr>
        </p:nvSpPr>
        <p:spPr>
          <a:xfrm>
            <a:off x="1524000" y="4318000"/>
            <a:ext cx="7112000" cy="1947863"/>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transition spd="med">
    <p:fade/>
  </p:transition>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08000" y="304800"/>
            <a:ext cx="9144000" cy="1270000"/>
          </a:xfrm>
          <a:prstGeom prst="rect">
            <a:avLst/>
          </a:prstGeom>
        </p:spPr>
        <p:txBody>
          <a:bodyPr vert="horz"/>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spd="med">
    <p:fade/>
  </p:transition>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03275" y="4895850"/>
            <a:ext cx="8636000" cy="1514475"/>
          </a:xfrm>
          <a:prstGeom prst="rect">
            <a:avLst/>
          </a:prstGeom>
        </p:spPr>
        <p:txBody>
          <a:bodyPr vert="horz"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803275" y="3228975"/>
            <a:ext cx="8636000" cy="1666875"/>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transition spd="med">
    <p:fade/>
  </p:transition>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08000" y="304800"/>
            <a:ext cx="9144000" cy="1270000"/>
          </a:xfrm>
          <a:prstGeom prst="rect">
            <a:avLst/>
          </a:prstGeom>
        </p:spPr>
        <p:txBody>
          <a:bodyPr vert="horz"/>
          <a:lstStyle/>
          <a:p>
            <a:r>
              <a:rPr lang="en-US" smtClean="0"/>
              <a:t>Click to edit Master title style</a:t>
            </a:r>
            <a:endParaRPr lang="en-US"/>
          </a:p>
        </p:txBody>
      </p:sp>
      <p:sp>
        <p:nvSpPr>
          <p:cNvPr id="3" name="Content Placeholder 2"/>
          <p:cNvSpPr>
            <a:spLocks noGrp="1"/>
          </p:cNvSpPr>
          <p:nvPr>
            <p:ph sz="half" idx="1"/>
          </p:nvPr>
        </p:nvSpPr>
        <p:spPr>
          <a:xfrm>
            <a:off x="990600" y="1346200"/>
            <a:ext cx="4013200" cy="5511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56200" y="1346200"/>
            <a:ext cx="4013200" cy="5511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spd="med">
    <p:fade/>
  </p:transition>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4800"/>
            <a:ext cx="9144000" cy="1270000"/>
          </a:xfrm>
          <a:prstGeom prst="rect">
            <a:avLst/>
          </a:prstGeom>
        </p:spPr>
        <p:txBody>
          <a:bodyPr vert="horz"/>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08000" y="1704975"/>
            <a:ext cx="4489450" cy="711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08000" y="2416175"/>
            <a:ext cx="4489450" cy="43910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160963" y="1704975"/>
            <a:ext cx="4491037" cy="711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160963" y="2416175"/>
            <a:ext cx="4491037" cy="43910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spd="med">
    <p:fade/>
  </p:transition>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508000" y="304800"/>
            <a:ext cx="9144000" cy="1270000"/>
          </a:xfrm>
          <a:prstGeom prst="rect">
            <a:avLst/>
          </a:prstGeom>
        </p:spPr>
        <p:txBody>
          <a:bodyPr vert="horz"/>
          <a:lstStyle/>
          <a:p>
            <a:r>
              <a:rPr lang="en-US" smtClean="0"/>
              <a:t>Click to edit Master title style</a:t>
            </a:r>
            <a:endParaRPr lang="en-US"/>
          </a:p>
        </p:txBody>
      </p:sp>
    </p:spTree>
  </p:cSld>
  <p:clrMapOvr>
    <a:masterClrMapping/>
  </p:clrMapOvr>
  <p:transition spd="med">
    <p:fade/>
  </p:transition>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Tree>
  </p:cSld>
  <p:clrMapOvr>
    <a:masterClrMapping/>
  </p:clrMapOvr>
  <p:transition spd="med">
    <p:fade/>
  </p:transition>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03275" y="4895850"/>
            <a:ext cx="8636000" cy="15144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803275" y="3228975"/>
            <a:ext cx="8636000" cy="1666875"/>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transition spd="med">
    <p:fade/>
  </p:transition>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3213"/>
            <a:ext cx="3343275" cy="1290637"/>
          </a:xfrm>
          <a:prstGeom prst="rect">
            <a:avLst/>
          </a:prstGeom>
        </p:spPr>
        <p:txBody>
          <a:bodyPr vert="horz"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971925" y="303213"/>
            <a:ext cx="5680075" cy="650398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08000" y="1593850"/>
            <a:ext cx="3343275" cy="52133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spd="med">
    <p:fade/>
  </p:transition>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90725" y="5334000"/>
            <a:ext cx="6096000" cy="630238"/>
          </a:xfrm>
          <a:prstGeom prst="rect">
            <a:avLst/>
          </a:prstGeom>
        </p:spPr>
        <p:txBody>
          <a:bodyPr vert="horz"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990725" y="681038"/>
            <a:ext cx="6096000" cy="4572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990725" y="5964238"/>
            <a:ext cx="6096000" cy="8937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spd="med">
    <p:fade/>
  </p:transition>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508000" y="304800"/>
            <a:ext cx="9144000" cy="1270000"/>
          </a:xfrm>
          <a:prstGeom prst="rect">
            <a:avLst/>
          </a:prstGeom>
        </p:spPr>
        <p:txBody>
          <a:bodyPr vert="horz"/>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spd="med">
    <p:fade/>
  </p:transition>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66000" y="304800"/>
            <a:ext cx="2286000" cy="6553200"/>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08000" y="304800"/>
            <a:ext cx="6705600" cy="6553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spd="med">
    <p:fade/>
  </p:transition>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62000" y="2366963"/>
            <a:ext cx="8636000" cy="1633537"/>
          </a:xfrm>
          <a:prstGeom prst="rect">
            <a:avLst/>
          </a:prstGeom>
        </p:spPr>
        <p:txBody>
          <a:bodyPr vert="horz"/>
          <a:lstStyle/>
          <a:p>
            <a:r>
              <a:rPr lang="en-US" smtClean="0"/>
              <a:t>Click to edit Master title style</a:t>
            </a:r>
            <a:endParaRPr lang="en-US"/>
          </a:p>
        </p:txBody>
      </p:sp>
      <p:sp>
        <p:nvSpPr>
          <p:cNvPr id="3" name="Subtitle 2"/>
          <p:cNvSpPr>
            <a:spLocks noGrp="1"/>
          </p:cNvSpPr>
          <p:nvPr>
            <p:ph type="subTitle" idx="1"/>
          </p:nvPr>
        </p:nvSpPr>
        <p:spPr>
          <a:xfrm>
            <a:off x="1524000" y="4318000"/>
            <a:ext cx="7112000" cy="1947863"/>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transition spd="med">
    <p:fade/>
  </p:transition>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08000" y="304800"/>
            <a:ext cx="9144000" cy="1270000"/>
          </a:xfrm>
          <a:prstGeom prst="rect">
            <a:avLst/>
          </a:prstGeom>
        </p:spPr>
        <p:txBody>
          <a:bodyPr vert="horz"/>
          <a:lstStyle/>
          <a:p>
            <a:r>
              <a:rPr lang="en-US" smtClean="0"/>
              <a:t>Click to edit Master title style</a:t>
            </a:r>
            <a:endParaRPr lang="en-US"/>
          </a:p>
        </p:txBody>
      </p:sp>
      <p:sp>
        <p:nvSpPr>
          <p:cNvPr id="3" name="Content Placeholder 2"/>
          <p:cNvSpPr>
            <a:spLocks noGrp="1"/>
          </p:cNvSpPr>
          <p:nvPr>
            <p:ph idx="1"/>
          </p:nvPr>
        </p:nvSpPr>
        <p:spPr>
          <a:xfrm>
            <a:off x="508000" y="1778000"/>
            <a:ext cx="9144000" cy="5029200"/>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spd="med">
    <p:fade/>
  </p:transition>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03275" y="4895850"/>
            <a:ext cx="8636000" cy="1514475"/>
          </a:xfrm>
          <a:prstGeom prst="rect">
            <a:avLst/>
          </a:prstGeom>
        </p:spPr>
        <p:txBody>
          <a:bodyPr vert="horz"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803275" y="3228975"/>
            <a:ext cx="8636000" cy="1666875"/>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transition spd="med">
    <p:fade/>
  </p:transition>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08000" y="304800"/>
            <a:ext cx="9144000" cy="1270000"/>
          </a:xfrm>
          <a:prstGeom prst="rect">
            <a:avLst/>
          </a:prstGeom>
        </p:spPr>
        <p:txBody>
          <a:bodyPr vert="horz"/>
          <a:lstStyle/>
          <a:p>
            <a:r>
              <a:rPr lang="en-US" smtClean="0"/>
              <a:t>Click to edit Master title style</a:t>
            </a:r>
            <a:endParaRPr lang="en-US"/>
          </a:p>
        </p:txBody>
      </p:sp>
      <p:sp>
        <p:nvSpPr>
          <p:cNvPr id="3" name="Content Placeholder 2"/>
          <p:cNvSpPr>
            <a:spLocks noGrp="1"/>
          </p:cNvSpPr>
          <p:nvPr>
            <p:ph sz="half" idx="1"/>
          </p:nvPr>
        </p:nvSpPr>
        <p:spPr>
          <a:xfrm>
            <a:off x="508000" y="1778000"/>
            <a:ext cx="4495800" cy="5029200"/>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56200" y="1778000"/>
            <a:ext cx="4495800" cy="5029200"/>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spd="med">
    <p:fade/>
  </p:transition>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4800"/>
            <a:ext cx="9144000" cy="1270000"/>
          </a:xfrm>
          <a:prstGeom prst="rect">
            <a:avLst/>
          </a:prstGeom>
        </p:spPr>
        <p:txBody>
          <a:bodyPr vert="horz"/>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08000" y="1704975"/>
            <a:ext cx="4489450" cy="711200"/>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08000" y="2416175"/>
            <a:ext cx="4489450" cy="4391025"/>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160963" y="1704975"/>
            <a:ext cx="4491037" cy="711200"/>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160963" y="2416175"/>
            <a:ext cx="4491037" cy="4391025"/>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spd="med">
    <p:fade/>
  </p:transition>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508000" y="304800"/>
            <a:ext cx="9144000" cy="1270000"/>
          </a:xfrm>
          <a:prstGeom prst="rect">
            <a:avLst/>
          </a:prstGeom>
        </p:spPr>
        <p:txBody>
          <a:bodyPr vert="horz"/>
          <a:lstStyle/>
          <a:p>
            <a:r>
              <a:rPr lang="en-US" smtClean="0"/>
              <a:t>Click to edit Master title style</a:t>
            </a:r>
            <a:endParaRPr lang="en-US"/>
          </a:p>
        </p:txBody>
      </p:sp>
    </p:spTree>
  </p:cSld>
  <p:clrMapOvr>
    <a:masterClrMapping/>
  </p:clrMapOvr>
  <p:transition spd="med">
    <p:fade/>
  </p:transition>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4216400"/>
            <a:ext cx="4387850" cy="2489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49850" y="4216400"/>
            <a:ext cx="4387850" cy="2489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spd="med">
    <p:fade/>
  </p:transition>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Tree>
  </p:cSld>
  <p:clrMapOvr>
    <a:masterClrMapping/>
  </p:clrMapOvr>
  <p:transition spd="med">
    <p:fade/>
  </p:transition>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3213"/>
            <a:ext cx="3343275" cy="1290637"/>
          </a:xfrm>
          <a:prstGeom prst="rect">
            <a:avLst/>
          </a:prstGeom>
        </p:spPr>
        <p:txBody>
          <a:bodyPr vert="horz"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971925" y="303213"/>
            <a:ext cx="5680075" cy="6503987"/>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08000" y="1593850"/>
            <a:ext cx="3343275" cy="5213350"/>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spd="med">
    <p:fade/>
  </p:transition>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90725" y="5334000"/>
            <a:ext cx="6096000" cy="630238"/>
          </a:xfrm>
          <a:prstGeom prst="rect">
            <a:avLst/>
          </a:prstGeom>
        </p:spPr>
        <p:txBody>
          <a:bodyPr vert="horz"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990725" y="681038"/>
            <a:ext cx="6096000" cy="45720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990725" y="5964238"/>
            <a:ext cx="6096000" cy="8937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spd="med">
    <p:fade/>
  </p:transition>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508000" y="304800"/>
            <a:ext cx="9144000" cy="1270000"/>
          </a:xfrm>
          <a:prstGeom prst="rect">
            <a:avLst/>
          </a:prstGeom>
        </p:spPr>
        <p:txBody>
          <a:bodyPr vert="horz"/>
          <a:lstStyle/>
          <a:p>
            <a:r>
              <a:rPr lang="en-US" smtClean="0"/>
              <a:t>Click to edit Master title style</a:t>
            </a:r>
            <a:endParaRPr lang="en-US"/>
          </a:p>
        </p:txBody>
      </p:sp>
      <p:sp>
        <p:nvSpPr>
          <p:cNvPr id="3" name="Vertical Text Placeholder 2"/>
          <p:cNvSpPr>
            <a:spLocks noGrp="1"/>
          </p:cNvSpPr>
          <p:nvPr>
            <p:ph type="body" orient="vert" idx="1"/>
          </p:nvPr>
        </p:nvSpPr>
        <p:spPr>
          <a:xfrm>
            <a:off x="508000" y="1778000"/>
            <a:ext cx="9144000" cy="5029200"/>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spd="med">
    <p:fade/>
  </p:transition>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66000" y="304800"/>
            <a:ext cx="2286000" cy="6502400"/>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08000" y="304800"/>
            <a:ext cx="6705600" cy="6502400"/>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spd="med">
    <p:fade/>
  </p:transition>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62000" y="2366963"/>
            <a:ext cx="8636000" cy="16335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524000" y="4318000"/>
            <a:ext cx="7112000" cy="1947863"/>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transition spd="med">
    <p:fade/>
  </p:transition>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508000" y="1778000"/>
            <a:ext cx="9144000" cy="5029200"/>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spd="med">
    <p:fade/>
  </p:transition>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03275" y="4895850"/>
            <a:ext cx="8636000" cy="15144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803275" y="3228975"/>
            <a:ext cx="8636000" cy="1666875"/>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transition spd="med">
    <p:fade/>
  </p:transition>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08000" y="1778000"/>
            <a:ext cx="4495800" cy="5029200"/>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56200" y="1778000"/>
            <a:ext cx="4495800" cy="5029200"/>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spd="med">
    <p:fade/>
  </p:transition>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4800"/>
            <a:ext cx="9144000" cy="1270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08000" y="1704975"/>
            <a:ext cx="4489450" cy="711200"/>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08000" y="2416175"/>
            <a:ext cx="4489450" cy="4391025"/>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160963" y="1704975"/>
            <a:ext cx="4491037" cy="711200"/>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160963" y="2416175"/>
            <a:ext cx="4491037" cy="4391025"/>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spd="med">
    <p:fade/>
  </p:transition>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4800"/>
            <a:ext cx="9144000" cy="1270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08000" y="1704975"/>
            <a:ext cx="4489450" cy="711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08000" y="2416175"/>
            <a:ext cx="4489450" cy="43910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160963" y="1704975"/>
            <a:ext cx="4491037" cy="711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160963" y="2416175"/>
            <a:ext cx="4491037" cy="43910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spd="med">
    <p:fade/>
  </p:transition>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spd="med">
    <p:fade/>
  </p:transition>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Tree>
  </p:cSld>
  <p:clrMapOvr>
    <a:masterClrMapping/>
  </p:clrMapOvr>
  <p:transition spd="med">
    <p:fade/>
  </p:transition>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3213"/>
            <a:ext cx="3343275" cy="1290637"/>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971925" y="303213"/>
            <a:ext cx="5680075" cy="6503987"/>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08000" y="1593850"/>
            <a:ext cx="3343275" cy="5213350"/>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spd="med">
    <p:fade/>
  </p:transition>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90725" y="5334000"/>
            <a:ext cx="6096000" cy="6302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990725" y="681038"/>
            <a:ext cx="6096000" cy="45720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990725" y="5964238"/>
            <a:ext cx="6096000" cy="8937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spd="med">
    <p:fade/>
  </p:transition>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508000" y="1778000"/>
            <a:ext cx="9144000" cy="5029200"/>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spd="med">
    <p:fade/>
  </p:transition>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66000" y="1104900"/>
            <a:ext cx="2286000" cy="57023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08000" y="1104900"/>
            <a:ext cx="6705600" cy="5702300"/>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spd="med">
    <p:fade/>
  </p:transition>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62000" y="2366963"/>
            <a:ext cx="8636000" cy="16335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524000" y="4318000"/>
            <a:ext cx="7112000" cy="1947863"/>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transition spd="med">
    <p:fade/>
  </p:transition>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508000" y="1778000"/>
            <a:ext cx="9144000" cy="5029200"/>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spd="med">
    <p:fade/>
  </p:transition>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03275" y="4895850"/>
            <a:ext cx="8636000" cy="15144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803275" y="3228975"/>
            <a:ext cx="8636000" cy="1666875"/>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transition spd="med">
    <p:fade/>
  </p:transition>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08000" y="1778000"/>
            <a:ext cx="4495800" cy="5029200"/>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56200" y="1778000"/>
            <a:ext cx="4495800" cy="5029200"/>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spd="med">
    <p:fade/>
  </p:transition>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spd="med">
    <p:fade/>
  </p:transition>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4800"/>
            <a:ext cx="9144000" cy="1270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08000" y="1704975"/>
            <a:ext cx="4489450" cy="711200"/>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08000" y="2416175"/>
            <a:ext cx="4489450" cy="4391025"/>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160963" y="1704975"/>
            <a:ext cx="4491037" cy="711200"/>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160963" y="2416175"/>
            <a:ext cx="4491037" cy="4391025"/>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spd="med">
    <p:fade/>
  </p:transition>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spd="med">
    <p:fade/>
  </p:transition>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Tree>
  </p:cSld>
  <p:clrMapOvr>
    <a:masterClrMapping/>
  </p:clrMapOvr>
  <p:transition spd="med">
    <p:fade/>
  </p:transition>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3213"/>
            <a:ext cx="3343275" cy="1290637"/>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971925" y="303213"/>
            <a:ext cx="5680075" cy="6503987"/>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08000" y="1593850"/>
            <a:ext cx="3343275" cy="5213350"/>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spd="med">
    <p:fade/>
  </p:transition>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90725" y="5334000"/>
            <a:ext cx="6096000" cy="6302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990725" y="681038"/>
            <a:ext cx="6096000" cy="45720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990725" y="5964238"/>
            <a:ext cx="6096000" cy="8937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spd="med">
    <p:fade/>
  </p:transition>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508000" y="1778000"/>
            <a:ext cx="9144000" cy="5029200"/>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spd="med">
    <p:fade/>
  </p:transition>
</p:sldLayout>
</file>

<file path=ppt/slideLayouts/slideLayout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66000" y="1778000"/>
            <a:ext cx="2286000" cy="5029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08000" y="1778000"/>
            <a:ext cx="6705600" cy="5029200"/>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spd="med">
    <p:fade/>
  </p:transition>
</p:sldLayout>
</file>

<file path=ppt/slideLayouts/slideLayout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62000" y="2366963"/>
            <a:ext cx="8636000" cy="16335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524000" y="4318000"/>
            <a:ext cx="7112000" cy="1947863"/>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transition spd="med">
    <p:fade/>
  </p:transition>
</p:sldLayout>
</file>

<file path=ppt/slideLayouts/slideLayout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508000" y="1778000"/>
            <a:ext cx="9144000" cy="5029200"/>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spd="med">
    <p:fade/>
  </p:transition>
</p:sldLayout>
</file>

<file path=ppt/slideLayouts/slideLayout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03275" y="4895850"/>
            <a:ext cx="8636000" cy="15144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803275" y="3228975"/>
            <a:ext cx="8636000" cy="1666875"/>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transition spd="med">
    <p:fade/>
  </p:transition>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Tree>
  </p:cSld>
  <p:clrMapOvr>
    <a:masterClrMapping/>
  </p:clrMapOvr>
  <p:transition spd="med">
    <p:fade/>
  </p:transition>
</p:sldLayout>
</file>

<file path=ppt/slideLayouts/slideLayout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08000" y="1778000"/>
            <a:ext cx="4495800" cy="5029200"/>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56200" y="1778000"/>
            <a:ext cx="4495800" cy="5029200"/>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spd="med">
    <p:fade/>
  </p:transition>
</p:sldLayout>
</file>

<file path=ppt/slideLayouts/slideLayout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4800"/>
            <a:ext cx="9144000" cy="1270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08000" y="1704975"/>
            <a:ext cx="4489450" cy="711200"/>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08000" y="2416175"/>
            <a:ext cx="4489450" cy="4391025"/>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160963" y="1704975"/>
            <a:ext cx="4491037" cy="711200"/>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160963" y="2416175"/>
            <a:ext cx="4491037" cy="4391025"/>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spd="med">
    <p:fade/>
  </p:transition>
</p:sldLayout>
</file>

<file path=ppt/slideLayouts/slideLayout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spd="med">
    <p:fade/>
  </p:transition>
</p:sldLayout>
</file>

<file path=ppt/slideLayouts/slideLayout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Tree>
  </p:cSld>
  <p:clrMapOvr>
    <a:masterClrMapping/>
  </p:clrMapOvr>
  <p:transition spd="med">
    <p:fade/>
  </p:transition>
</p:sldLayout>
</file>

<file path=ppt/slideLayouts/slideLayout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3213"/>
            <a:ext cx="3343275" cy="1290637"/>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971925" y="303213"/>
            <a:ext cx="5680075" cy="6503987"/>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08000" y="1593850"/>
            <a:ext cx="3343275" cy="5213350"/>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spd="med">
    <p:fade/>
  </p:transition>
</p:sldLayout>
</file>

<file path=ppt/slideLayouts/slideLayout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90725" y="5334000"/>
            <a:ext cx="6096000" cy="6302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990725" y="681038"/>
            <a:ext cx="6096000" cy="45720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990725" y="5964238"/>
            <a:ext cx="6096000" cy="8937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spd="med">
    <p:fade/>
  </p:transition>
</p:sldLayout>
</file>

<file path=ppt/slideLayouts/slideLayout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508000" y="1778000"/>
            <a:ext cx="9144000" cy="5029200"/>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spd="med">
    <p:fade/>
  </p:transition>
</p:sldLayout>
</file>

<file path=ppt/slideLayouts/slideLayout7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66000" y="1778000"/>
            <a:ext cx="2286000" cy="54356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08000" y="1778000"/>
            <a:ext cx="6705600" cy="5435600"/>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spd="med">
    <p:fade/>
  </p:transition>
</p:sldLayout>
</file>

<file path=ppt/slideLayouts/slideLayout7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62000" y="2366963"/>
            <a:ext cx="8636000" cy="16335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524000" y="4318000"/>
            <a:ext cx="7112000" cy="1947863"/>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transition spd="med">
    <p:fade/>
  </p:transition>
</p:sldLayout>
</file>

<file path=ppt/slideLayouts/slideLayout7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spd="med">
    <p:fade/>
  </p:transition>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3213"/>
            <a:ext cx="3343275" cy="1290637"/>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971925" y="303213"/>
            <a:ext cx="5680075" cy="650398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08000" y="1593850"/>
            <a:ext cx="3343275" cy="52133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spd="med">
    <p:fade/>
  </p:transition>
</p:sldLayout>
</file>

<file path=ppt/slideLayouts/slideLayout8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03275" y="4895850"/>
            <a:ext cx="8636000" cy="15144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803275" y="3228975"/>
            <a:ext cx="8636000" cy="1666875"/>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transition spd="med">
    <p:fade/>
  </p:transition>
</p:sldLayout>
</file>

<file path=ppt/slideLayouts/slideLayout8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55600" y="4216400"/>
            <a:ext cx="2362200" cy="19685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2870200" y="4216400"/>
            <a:ext cx="2362200" cy="19685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spd="med">
    <p:fade/>
  </p:transition>
</p:sldLayout>
</file>

<file path=ppt/slideLayouts/slideLayout8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4800"/>
            <a:ext cx="9144000" cy="1270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08000" y="1704975"/>
            <a:ext cx="4489450" cy="711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08000" y="2416175"/>
            <a:ext cx="4489450" cy="43910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160963" y="1704975"/>
            <a:ext cx="4491037" cy="711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160963" y="2416175"/>
            <a:ext cx="4491037" cy="43910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spd="med">
    <p:fade/>
  </p:transition>
</p:sldLayout>
</file>

<file path=ppt/slideLayouts/slideLayout8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spd="med">
    <p:fade/>
  </p:transition>
</p:sldLayout>
</file>

<file path=ppt/slideLayouts/slideLayout8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Tree>
  </p:cSld>
  <p:clrMapOvr>
    <a:masterClrMapping/>
  </p:clrMapOvr>
  <p:transition spd="med">
    <p:fade/>
  </p:transition>
</p:sldLayout>
</file>

<file path=ppt/slideLayouts/slideLayout8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3213"/>
            <a:ext cx="3343275" cy="1290637"/>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971925" y="303213"/>
            <a:ext cx="5680075" cy="650398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08000" y="1593850"/>
            <a:ext cx="3343275" cy="52133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spd="med">
    <p:fade/>
  </p:transition>
</p:sldLayout>
</file>

<file path=ppt/slideLayouts/slideLayout8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90725" y="5334000"/>
            <a:ext cx="6096000" cy="6302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990725" y="681038"/>
            <a:ext cx="6096000" cy="4572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990725" y="5964238"/>
            <a:ext cx="6096000" cy="8937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spd="med">
    <p:fade/>
  </p:transition>
</p:sldLayout>
</file>

<file path=ppt/slideLayouts/slideLayout8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spd="med">
    <p:fade/>
  </p:transition>
</p:sldLayout>
</file>

<file path=ppt/slideLayouts/slideLayout8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013200" y="1930400"/>
            <a:ext cx="1219200" cy="42545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55600" y="1930400"/>
            <a:ext cx="3505200" cy="42545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spd="med">
    <p:fade/>
  </p:transition>
</p:sldLayout>
</file>

<file path=ppt/slideLayouts/slideLayout8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62000" y="2366963"/>
            <a:ext cx="8636000" cy="16335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524000" y="4318000"/>
            <a:ext cx="7112000" cy="1947863"/>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transition spd="med">
    <p:fade/>
  </p:transition>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90725" y="5334000"/>
            <a:ext cx="6096000" cy="6302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990725" y="681038"/>
            <a:ext cx="6096000" cy="4572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990725" y="5964238"/>
            <a:ext cx="6096000" cy="8937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spd="med">
    <p:fade/>
  </p:transition>
</p:sldLayout>
</file>

<file path=ppt/slideLayouts/slideLayout9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spd="med">
    <p:fade/>
  </p:transition>
</p:sldLayout>
</file>

<file path=ppt/slideLayouts/slideLayout9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03275" y="4895850"/>
            <a:ext cx="8636000" cy="15144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803275" y="3228975"/>
            <a:ext cx="8636000" cy="1666875"/>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transition spd="med">
    <p:fade/>
  </p:transition>
</p:sldLayout>
</file>

<file path=ppt/slideLayouts/slideLayout9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130300" y="2438400"/>
            <a:ext cx="1733550" cy="4419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3016250" y="2438400"/>
            <a:ext cx="1733550" cy="4419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spd="med">
    <p:fade/>
  </p:transition>
</p:sldLayout>
</file>

<file path=ppt/slideLayouts/slideLayout9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4800"/>
            <a:ext cx="9144000" cy="1270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08000" y="1704975"/>
            <a:ext cx="4489450" cy="711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08000" y="2416175"/>
            <a:ext cx="4489450" cy="43910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160963" y="1704975"/>
            <a:ext cx="4491037" cy="711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160963" y="2416175"/>
            <a:ext cx="4491037" cy="43910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spd="med">
    <p:fade/>
  </p:transition>
</p:sldLayout>
</file>

<file path=ppt/slideLayouts/slideLayout9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spd="med">
    <p:fade/>
  </p:transition>
</p:sldLayout>
</file>

<file path=ppt/slideLayouts/slideLayout9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Tree>
  </p:cSld>
  <p:clrMapOvr>
    <a:masterClrMapping/>
  </p:clrMapOvr>
  <p:transition spd="med">
    <p:fade/>
  </p:transition>
</p:sldLayout>
</file>

<file path=ppt/slideLayouts/slideLayout9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3213"/>
            <a:ext cx="3343275" cy="1290637"/>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971925" y="303213"/>
            <a:ext cx="5680075" cy="650398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08000" y="1593850"/>
            <a:ext cx="3343275" cy="52133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spd="med">
    <p:fade/>
  </p:transition>
</p:sldLayout>
</file>

<file path=ppt/slideLayouts/slideLayout9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90725" y="5334000"/>
            <a:ext cx="6096000" cy="6302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990725" y="681038"/>
            <a:ext cx="6096000" cy="4572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990725" y="5964238"/>
            <a:ext cx="6096000" cy="8937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spd="med">
    <p:fade/>
  </p:transition>
</p:sldLayout>
</file>

<file path=ppt/slideLayouts/slideLayout9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spd="med">
    <p:fade/>
  </p:transition>
</p:sldLayout>
</file>

<file path=ppt/slideLayouts/slideLayout9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07200" y="1104900"/>
            <a:ext cx="1892300" cy="57531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130300" y="1104900"/>
            <a:ext cx="5524500" cy="57531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spd="med">
    <p:fade/>
  </p:transition>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10.xml.rels><?xml version="1.0" encoding="UTF-8" standalone="yes"?>
<Relationships xmlns="http://schemas.openxmlformats.org/package/2006/relationships"><Relationship Id="rId11" Type="http://schemas.openxmlformats.org/officeDocument/2006/relationships/slideLayout" Target="../slideLayouts/slideLayout110.xml"/><Relationship Id="rId12" Type="http://schemas.openxmlformats.org/officeDocument/2006/relationships/theme" Target="../theme/theme10.xml"/><Relationship Id="rId13" Type="http://schemas.openxmlformats.org/officeDocument/2006/relationships/image" Target="../media/image4.png"/><Relationship Id="rId14" Type="http://schemas.openxmlformats.org/officeDocument/2006/relationships/image" Target="../media/image3.png"/><Relationship Id="rId1" Type="http://schemas.openxmlformats.org/officeDocument/2006/relationships/slideLayout" Target="../slideLayouts/slideLayout100.xml"/><Relationship Id="rId2" Type="http://schemas.openxmlformats.org/officeDocument/2006/relationships/slideLayout" Target="../slideLayouts/slideLayout101.xml"/><Relationship Id="rId3" Type="http://schemas.openxmlformats.org/officeDocument/2006/relationships/slideLayout" Target="../slideLayouts/slideLayout102.xml"/><Relationship Id="rId4" Type="http://schemas.openxmlformats.org/officeDocument/2006/relationships/slideLayout" Target="../slideLayouts/slideLayout103.xml"/><Relationship Id="rId5" Type="http://schemas.openxmlformats.org/officeDocument/2006/relationships/slideLayout" Target="../slideLayouts/slideLayout104.xml"/><Relationship Id="rId6" Type="http://schemas.openxmlformats.org/officeDocument/2006/relationships/slideLayout" Target="../slideLayouts/slideLayout105.xml"/><Relationship Id="rId7" Type="http://schemas.openxmlformats.org/officeDocument/2006/relationships/slideLayout" Target="../slideLayouts/slideLayout106.xml"/><Relationship Id="rId8" Type="http://schemas.openxmlformats.org/officeDocument/2006/relationships/slideLayout" Target="../slideLayouts/slideLayout107.xml"/><Relationship Id="rId9" Type="http://schemas.openxmlformats.org/officeDocument/2006/relationships/slideLayout" Target="../slideLayouts/slideLayout108.xml"/><Relationship Id="rId10" Type="http://schemas.openxmlformats.org/officeDocument/2006/relationships/slideLayout" Target="../slideLayouts/slideLayout109.xml"/></Relationships>
</file>

<file path=ppt/slideMasters/_rels/slideMaster11.xml.rels><?xml version="1.0" encoding="UTF-8" standalone="yes"?>
<Relationships xmlns="http://schemas.openxmlformats.org/package/2006/relationships"><Relationship Id="rId11" Type="http://schemas.openxmlformats.org/officeDocument/2006/relationships/slideLayout" Target="../slideLayouts/slideLayout121.xml"/><Relationship Id="rId12" Type="http://schemas.openxmlformats.org/officeDocument/2006/relationships/theme" Target="../theme/theme11.xml"/><Relationship Id="rId13" Type="http://schemas.openxmlformats.org/officeDocument/2006/relationships/image" Target="../media/image4.png"/><Relationship Id="rId14" Type="http://schemas.openxmlformats.org/officeDocument/2006/relationships/image" Target="../media/image3.png"/><Relationship Id="rId1" Type="http://schemas.openxmlformats.org/officeDocument/2006/relationships/slideLayout" Target="../slideLayouts/slideLayout111.xml"/><Relationship Id="rId2" Type="http://schemas.openxmlformats.org/officeDocument/2006/relationships/slideLayout" Target="../slideLayouts/slideLayout112.xml"/><Relationship Id="rId3" Type="http://schemas.openxmlformats.org/officeDocument/2006/relationships/slideLayout" Target="../slideLayouts/slideLayout113.xml"/><Relationship Id="rId4" Type="http://schemas.openxmlformats.org/officeDocument/2006/relationships/slideLayout" Target="../slideLayouts/slideLayout114.xml"/><Relationship Id="rId5" Type="http://schemas.openxmlformats.org/officeDocument/2006/relationships/slideLayout" Target="../slideLayouts/slideLayout115.xml"/><Relationship Id="rId6" Type="http://schemas.openxmlformats.org/officeDocument/2006/relationships/slideLayout" Target="../slideLayouts/slideLayout116.xml"/><Relationship Id="rId7" Type="http://schemas.openxmlformats.org/officeDocument/2006/relationships/slideLayout" Target="../slideLayouts/slideLayout117.xml"/><Relationship Id="rId8" Type="http://schemas.openxmlformats.org/officeDocument/2006/relationships/slideLayout" Target="../slideLayouts/slideLayout118.xml"/><Relationship Id="rId9" Type="http://schemas.openxmlformats.org/officeDocument/2006/relationships/slideLayout" Target="../slideLayouts/slideLayout119.xml"/><Relationship Id="rId10" Type="http://schemas.openxmlformats.org/officeDocument/2006/relationships/slideLayout" Target="../slideLayouts/slideLayout12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3" Type="http://schemas.openxmlformats.org/officeDocument/2006/relationships/image" Target="../media/image3.png"/><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3.xml"/><Relationship Id="rId12" Type="http://schemas.openxmlformats.org/officeDocument/2006/relationships/theme" Target="../theme/theme3.xml"/><Relationship Id="rId13" Type="http://schemas.openxmlformats.org/officeDocument/2006/relationships/image" Target="../media/image4.png"/><Relationship Id="rId14" Type="http://schemas.openxmlformats.org/officeDocument/2006/relationships/image" Target="../media/image3.png"/><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 Id="rId9" Type="http://schemas.openxmlformats.org/officeDocument/2006/relationships/slideLayout" Target="../slideLayouts/slideLayout31.xml"/><Relationship Id="rId10"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4.xml"/><Relationship Id="rId12" Type="http://schemas.openxmlformats.org/officeDocument/2006/relationships/theme" Target="../theme/theme4.xml"/><Relationship Id="rId13" Type="http://schemas.openxmlformats.org/officeDocument/2006/relationships/image" Target="../media/image4.png"/><Relationship Id="rId14" Type="http://schemas.openxmlformats.org/officeDocument/2006/relationships/image" Target="../media/image3.png"/><Relationship Id="rId1" Type="http://schemas.openxmlformats.org/officeDocument/2006/relationships/slideLayout" Target="../slideLayouts/slideLayout34.xml"/><Relationship Id="rId2" Type="http://schemas.openxmlformats.org/officeDocument/2006/relationships/slideLayout" Target="../slideLayouts/slideLayout35.xml"/><Relationship Id="rId3" Type="http://schemas.openxmlformats.org/officeDocument/2006/relationships/slideLayout" Target="../slideLayouts/slideLayout36.xml"/><Relationship Id="rId4" Type="http://schemas.openxmlformats.org/officeDocument/2006/relationships/slideLayout" Target="../slideLayouts/slideLayout37.xml"/><Relationship Id="rId5" Type="http://schemas.openxmlformats.org/officeDocument/2006/relationships/slideLayout" Target="../slideLayouts/slideLayout38.xml"/><Relationship Id="rId6" Type="http://schemas.openxmlformats.org/officeDocument/2006/relationships/slideLayout" Target="../slideLayouts/slideLayout39.xml"/><Relationship Id="rId7" Type="http://schemas.openxmlformats.org/officeDocument/2006/relationships/slideLayout" Target="../slideLayouts/slideLayout40.xml"/><Relationship Id="rId8" Type="http://schemas.openxmlformats.org/officeDocument/2006/relationships/slideLayout" Target="../slideLayouts/slideLayout41.xml"/><Relationship Id="rId9" Type="http://schemas.openxmlformats.org/officeDocument/2006/relationships/slideLayout" Target="../slideLayouts/slideLayout42.xml"/><Relationship Id="rId10"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55.xml"/><Relationship Id="rId12" Type="http://schemas.openxmlformats.org/officeDocument/2006/relationships/theme" Target="../theme/theme5.xml"/><Relationship Id="rId13" Type="http://schemas.openxmlformats.org/officeDocument/2006/relationships/image" Target="../media/image4.png"/><Relationship Id="rId14" Type="http://schemas.openxmlformats.org/officeDocument/2006/relationships/image" Target="../media/image3.png"/><Relationship Id="rId1" Type="http://schemas.openxmlformats.org/officeDocument/2006/relationships/slideLayout" Target="../slideLayouts/slideLayout45.xml"/><Relationship Id="rId2" Type="http://schemas.openxmlformats.org/officeDocument/2006/relationships/slideLayout" Target="../slideLayouts/slideLayout46.xml"/><Relationship Id="rId3" Type="http://schemas.openxmlformats.org/officeDocument/2006/relationships/slideLayout" Target="../slideLayouts/slideLayout47.xml"/><Relationship Id="rId4" Type="http://schemas.openxmlformats.org/officeDocument/2006/relationships/slideLayout" Target="../slideLayouts/slideLayout48.xml"/><Relationship Id="rId5" Type="http://schemas.openxmlformats.org/officeDocument/2006/relationships/slideLayout" Target="../slideLayouts/slideLayout49.xml"/><Relationship Id="rId6" Type="http://schemas.openxmlformats.org/officeDocument/2006/relationships/slideLayout" Target="../slideLayouts/slideLayout50.xml"/><Relationship Id="rId7" Type="http://schemas.openxmlformats.org/officeDocument/2006/relationships/slideLayout" Target="../slideLayouts/slideLayout51.xml"/><Relationship Id="rId8" Type="http://schemas.openxmlformats.org/officeDocument/2006/relationships/slideLayout" Target="../slideLayouts/slideLayout52.xml"/><Relationship Id="rId9" Type="http://schemas.openxmlformats.org/officeDocument/2006/relationships/slideLayout" Target="../slideLayouts/slideLayout53.xml"/><Relationship Id="rId10"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66.xml"/><Relationship Id="rId12" Type="http://schemas.openxmlformats.org/officeDocument/2006/relationships/theme" Target="../theme/theme6.xml"/><Relationship Id="rId13" Type="http://schemas.openxmlformats.org/officeDocument/2006/relationships/image" Target="../media/image2.png"/><Relationship Id="rId1" Type="http://schemas.openxmlformats.org/officeDocument/2006/relationships/slideLayout" Target="../slideLayouts/slideLayout56.xml"/><Relationship Id="rId2" Type="http://schemas.openxmlformats.org/officeDocument/2006/relationships/slideLayout" Target="../slideLayouts/slideLayout57.xml"/><Relationship Id="rId3" Type="http://schemas.openxmlformats.org/officeDocument/2006/relationships/slideLayout" Target="../slideLayouts/slideLayout58.xml"/><Relationship Id="rId4" Type="http://schemas.openxmlformats.org/officeDocument/2006/relationships/slideLayout" Target="../slideLayouts/slideLayout59.xml"/><Relationship Id="rId5" Type="http://schemas.openxmlformats.org/officeDocument/2006/relationships/slideLayout" Target="../slideLayouts/slideLayout60.xml"/><Relationship Id="rId6" Type="http://schemas.openxmlformats.org/officeDocument/2006/relationships/slideLayout" Target="../slideLayouts/slideLayout61.xml"/><Relationship Id="rId7" Type="http://schemas.openxmlformats.org/officeDocument/2006/relationships/slideLayout" Target="../slideLayouts/slideLayout62.xml"/><Relationship Id="rId8" Type="http://schemas.openxmlformats.org/officeDocument/2006/relationships/slideLayout" Target="../slideLayouts/slideLayout63.xml"/><Relationship Id="rId9" Type="http://schemas.openxmlformats.org/officeDocument/2006/relationships/slideLayout" Target="../slideLayouts/slideLayout64.xml"/><Relationship Id="rId10" Type="http://schemas.openxmlformats.org/officeDocument/2006/relationships/slideLayout" Target="../slideLayouts/slideLayout65.xml"/></Relationships>
</file>

<file path=ppt/slideMasters/_rels/slideMaster7.xml.rels><?xml version="1.0" encoding="UTF-8" standalone="yes"?>
<Relationships xmlns="http://schemas.openxmlformats.org/package/2006/relationships"><Relationship Id="rId11" Type="http://schemas.openxmlformats.org/officeDocument/2006/relationships/slideLayout" Target="../slideLayouts/slideLayout77.xml"/><Relationship Id="rId12" Type="http://schemas.openxmlformats.org/officeDocument/2006/relationships/theme" Target="../theme/theme7.xml"/><Relationship Id="rId13" Type="http://schemas.openxmlformats.org/officeDocument/2006/relationships/image" Target="../media/image5.png"/><Relationship Id="rId14" Type="http://schemas.openxmlformats.org/officeDocument/2006/relationships/image" Target="../media/image6.png"/><Relationship Id="rId1" Type="http://schemas.openxmlformats.org/officeDocument/2006/relationships/slideLayout" Target="../slideLayouts/slideLayout67.xml"/><Relationship Id="rId2" Type="http://schemas.openxmlformats.org/officeDocument/2006/relationships/slideLayout" Target="../slideLayouts/slideLayout68.xml"/><Relationship Id="rId3" Type="http://schemas.openxmlformats.org/officeDocument/2006/relationships/slideLayout" Target="../slideLayouts/slideLayout69.xml"/><Relationship Id="rId4" Type="http://schemas.openxmlformats.org/officeDocument/2006/relationships/slideLayout" Target="../slideLayouts/slideLayout70.xml"/><Relationship Id="rId5" Type="http://schemas.openxmlformats.org/officeDocument/2006/relationships/slideLayout" Target="../slideLayouts/slideLayout71.xml"/><Relationship Id="rId6" Type="http://schemas.openxmlformats.org/officeDocument/2006/relationships/slideLayout" Target="../slideLayouts/slideLayout72.xml"/><Relationship Id="rId7" Type="http://schemas.openxmlformats.org/officeDocument/2006/relationships/slideLayout" Target="../slideLayouts/slideLayout73.xml"/><Relationship Id="rId8" Type="http://schemas.openxmlformats.org/officeDocument/2006/relationships/slideLayout" Target="../slideLayouts/slideLayout74.xml"/><Relationship Id="rId9" Type="http://schemas.openxmlformats.org/officeDocument/2006/relationships/slideLayout" Target="../slideLayouts/slideLayout75.xml"/><Relationship Id="rId10" Type="http://schemas.openxmlformats.org/officeDocument/2006/relationships/slideLayout" Target="../slideLayouts/slideLayout76.xml"/></Relationships>
</file>

<file path=ppt/slideMasters/_rels/slideMaster8.xml.rels><?xml version="1.0" encoding="UTF-8" standalone="yes"?>
<Relationships xmlns="http://schemas.openxmlformats.org/package/2006/relationships"><Relationship Id="rId11" Type="http://schemas.openxmlformats.org/officeDocument/2006/relationships/slideLayout" Target="../slideLayouts/slideLayout88.xml"/><Relationship Id="rId12" Type="http://schemas.openxmlformats.org/officeDocument/2006/relationships/theme" Target="../theme/theme8.xml"/><Relationship Id="rId13" Type="http://schemas.openxmlformats.org/officeDocument/2006/relationships/image" Target="../media/image7.png"/><Relationship Id="rId14" Type="http://schemas.openxmlformats.org/officeDocument/2006/relationships/image" Target="../media/image8.png"/><Relationship Id="rId1" Type="http://schemas.openxmlformats.org/officeDocument/2006/relationships/slideLayout" Target="../slideLayouts/slideLayout78.xml"/><Relationship Id="rId2" Type="http://schemas.openxmlformats.org/officeDocument/2006/relationships/slideLayout" Target="../slideLayouts/slideLayout79.xml"/><Relationship Id="rId3" Type="http://schemas.openxmlformats.org/officeDocument/2006/relationships/slideLayout" Target="../slideLayouts/slideLayout80.xml"/><Relationship Id="rId4" Type="http://schemas.openxmlformats.org/officeDocument/2006/relationships/slideLayout" Target="../slideLayouts/slideLayout81.xml"/><Relationship Id="rId5" Type="http://schemas.openxmlformats.org/officeDocument/2006/relationships/slideLayout" Target="../slideLayouts/slideLayout82.xml"/><Relationship Id="rId6" Type="http://schemas.openxmlformats.org/officeDocument/2006/relationships/slideLayout" Target="../slideLayouts/slideLayout83.xml"/><Relationship Id="rId7" Type="http://schemas.openxmlformats.org/officeDocument/2006/relationships/slideLayout" Target="../slideLayouts/slideLayout84.xml"/><Relationship Id="rId8" Type="http://schemas.openxmlformats.org/officeDocument/2006/relationships/slideLayout" Target="../slideLayouts/slideLayout85.xml"/><Relationship Id="rId9" Type="http://schemas.openxmlformats.org/officeDocument/2006/relationships/slideLayout" Target="../slideLayouts/slideLayout86.xml"/><Relationship Id="rId10" Type="http://schemas.openxmlformats.org/officeDocument/2006/relationships/slideLayout" Target="../slideLayouts/slideLayout87.xml"/></Relationships>
</file>

<file path=ppt/slideMasters/_rels/slideMaster9.xml.rels><?xml version="1.0" encoding="UTF-8" standalone="yes"?>
<Relationships xmlns="http://schemas.openxmlformats.org/package/2006/relationships"><Relationship Id="rId11" Type="http://schemas.openxmlformats.org/officeDocument/2006/relationships/slideLayout" Target="../slideLayouts/slideLayout99.xml"/><Relationship Id="rId12" Type="http://schemas.openxmlformats.org/officeDocument/2006/relationships/theme" Target="../theme/theme9.xml"/><Relationship Id="rId13" Type="http://schemas.openxmlformats.org/officeDocument/2006/relationships/image" Target="../media/image9.png"/><Relationship Id="rId14" Type="http://schemas.openxmlformats.org/officeDocument/2006/relationships/image" Target="../media/image3.png"/><Relationship Id="rId1" Type="http://schemas.openxmlformats.org/officeDocument/2006/relationships/slideLayout" Target="../slideLayouts/slideLayout89.xml"/><Relationship Id="rId2" Type="http://schemas.openxmlformats.org/officeDocument/2006/relationships/slideLayout" Target="../slideLayouts/slideLayout90.xml"/><Relationship Id="rId3" Type="http://schemas.openxmlformats.org/officeDocument/2006/relationships/slideLayout" Target="../slideLayouts/slideLayout91.xml"/><Relationship Id="rId4" Type="http://schemas.openxmlformats.org/officeDocument/2006/relationships/slideLayout" Target="../slideLayouts/slideLayout92.xml"/><Relationship Id="rId5" Type="http://schemas.openxmlformats.org/officeDocument/2006/relationships/slideLayout" Target="../slideLayouts/slideLayout93.xml"/><Relationship Id="rId6" Type="http://schemas.openxmlformats.org/officeDocument/2006/relationships/slideLayout" Target="../slideLayouts/slideLayout94.xml"/><Relationship Id="rId7" Type="http://schemas.openxmlformats.org/officeDocument/2006/relationships/slideLayout" Target="../slideLayouts/slideLayout95.xml"/><Relationship Id="rId8" Type="http://schemas.openxmlformats.org/officeDocument/2006/relationships/slideLayout" Target="../slideLayouts/slideLayout96.xml"/><Relationship Id="rId9" Type="http://schemas.openxmlformats.org/officeDocument/2006/relationships/slideLayout" Target="../slideLayouts/slideLayout97.xml"/><Relationship Id="rId10" Type="http://schemas.openxmlformats.org/officeDocument/2006/relationships/slideLayout" Target="../slideLayouts/slideLayout9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609600" y="1866900"/>
            <a:ext cx="8928100" cy="2273300"/>
          </a:xfrm>
          <a:prstGeom prst="rect">
            <a:avLst/>
          </a:prstGeom>
          <a:noFill/>
          <a:ln w="12700">
            <a:noFill/>
            <a:miter lim="800000"/>
            <a:headEnd/>
            <a:tailEnd/>
          </a:ln>
          <a:effectLst>
            <a:outerShdw blurRad="63500" dist="12699" dir="16200000" algn="ctr" rotWithShape="0">
              <a:schemeClr val="bg2">
                <a:alpha val="74998"/>
              </a:schemeClr>
            </a:outerShdw>
          </a:effec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026" name="Rectangle 2"/>
          <p:cNvSpPr>
            <a:spLocks noGrp="1" noChangeArrowheads="1"/>
          </p:cNvSpPr>
          <p:nvPr>
            <p:ph type="body" idx="1"/>
          </p:nvPr>
        </p:nvSpPr>
        <p:spPr bwMode="auto">
          <a:xfrm>
            <a:off x="609600" y="4216400"/>
            <a:ext cx="8928100" cy="2489200"/>
          </a:xfrm>
          <a:prstGeom prst="rect">
            <a:avLst/>
          </a:prstGeom>
          <a:noFill/>
          <a:ln w="12700">
            <a:noFill/>
            <a:miter lim="800000"/>
            <a:headEnd/>
            <a:tailEnd/>
          </a:ln>
          <a:effectLst>
            <a:outerShdw blurRad="63500" dist="12699" dir="16200000" algn="ctr" rotWithShape="0">
              <a:schemeClr val="bg2">
                <a:alpha val="74998"/>
              </a:scheme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transition spd="med">
    <p:fade/>
  </p:transition>
  <p:txStyles>
    <p:titleStyle>
      <a:lvl1pPr marL="25400" algn="ctr" rtl="0" fontAlgn="base">
        <a:spcBef>
          <a:spcPct val="0"/>
        </a:spcBef>
        <a:spcAft>
          <a:spcPts val="200"/>
        </a:spcAft>
        <a:defRPr sz="6400">
          <a:solidFill>
            <a:srgbClr val="D7E2EE"/>
          </a:solidFill>
          <a:latin typeface="+mj-lt"/>
          <a:ea typeface="+mj-ea"/>
          <a:cs typeface="+mj-cs"/>
        </a:defRPr>
      </a:lvl1pPr>
      <a:lvl2pPr marL="25400" algn="ctr" rtl="0" fontAlgn="base">
        <a:spcBef>
          <a:spcPct val="0"/>
        </a:spcBef>
        <a:spcAft>
          <a:spcPts val="200"/>
        </a:spcAft>
        <a:defRPr sz="6400">
          <a:solidFill>
            <a:srgbClr val="D7E2EE"/>
          </a:solidFill>
          <a:latin typeface="Stone Sans ITC TT-Semi" charset="0"/>
        </a:defRPr>
      </a:lvl2pPr>
      <a:lvl3pPr marL="25400" algn="ctr" rtl="0" fontAlgn="base">
        <a:spcBef>
          <a:spcPct val="0"/>
        </a:spcBef>
        <a:spcAft>
          <a:spcPts val="200"/>
        </a:spcAft>
        <a:defRPr sz="6400">
          <a:solidFill>
            <a:srgbClr val="D7E2EE"/>
          </a:solidFill>
          <a:latin typeface="Stone Sans ITC TT-Semi" charset="0"/>
        </a:defRPr>
      </a:lvl3pPr>
      <a:lvl4pPr marL="25400" algn="ctr" rtl="0" fontAlgn="base">
        <a:spcBef>
          <a:spcPct val="0"/>
        </a:spcBef>
        <a:spcAft>
          <a:spcPts val="200"/>
        </a:spcAft>
        <a:defRPr sz="6400">
          <a:solidFill>
            <a:srgbClr val="D7E2EE"/>
          </a:solidFill>
          <a:latin typeface="Stone Sans ITC TT-Semi" charset="0"/>
        </a:defRPr>
      </a:lvl4pPr>
      <a:lvl5pPr marL="25400" algn="ctr" rtl="0" fontAlgn="base">
        <a:spcBef>
          <a:spcPct val="0"/>
        </a:spcBef>
        <a:spcAft>
          <a:spcPts val="200"/>
        </a:spcAft>
        <a:defRPr sz="6400">
          <a:solidFill>
            <a:srgbClr val="D7E2EE"/>
          </a:solidFill>
          <a:latin typeface="Stone Sans ITC TT-Semi" charset="0"/>
        </a:defRPr>
      </a:lvl5pPr>
      <a:lvl6pPr marL="482600" algn="ctr" rtl="0" fontAlgn="base">
        <a:spcBef>
          <a:spcPct val="0"/>
        </a:spcBef>
        <a:spcAft>
          <a:spcPts val="200"/>
        </a:spcAft>
        <a:defRPr sz="6400">
          <a:solidFill>
            <a:srgbClr val="D7E2EE"/>
          </a:solidFill>
          <a:latin typeface="Stone Sans ITC TT-Semi" charset="0"/>
        </a:defRPr>
      </a:lvl6pPr>
      <a:lvl7pPr marL="939800" algn="ctr" rtl="0" fontAlgn="base">
        <a:spcBef>
          <a:spcPct val="0"/>
        </a:spcBef>
        <a:spcAft>
          <a:spcPts val="200"/>
        </a:spcAft>
        <a:defRPr sz="6400">
          <a:solidFill>
            <a:srgbClr val="D7E2EE"/>
          </a:solidFill>
          <a:latin typeface="Stone Sans ITC TT-Semi" charset="0"/>
        </a:defRPr>
      </a:lvl7pPr>
      <a:lvl8pPr marL="1397000" algn="ctr" rtl="0" fontAlgn="base">
        <a:spcBef>
          <a:spcPct val="0"/>
        </a:spcBef>
        <a:spcAft>
          <a:spcPts val="200"/>
        </a:spcAft>
        <a:defRPr sz="6400">
          <a:solidFill>
            <a:srgbClr val="D7E2EE"/>
          </a:solidFill>
          <a:latin typeface="Stone Sans ITC TT-Semi" charset="0"/>
        </a:defRPr>
      </a:lvl8pPr>
      <a:lvl9pPr marL="1854200" algn="ctr" rtl="0" fontAlgn="base">
        <a:spcBef>
          <a:spcPct val="0"/>
        </a:spcBef>
        <a:spcAft>
          <a:spcPts val="200"/>
        </a:spcAft>
        <a:defRPr sz="6400">
          <a:solidFill>
            <a:srgbClr val="D7E2EE"/>
          </a:solidFill>
          <a:latin typeface="Stone Sans ITC TT-Semi" charset="0"/>
        </a:defRPr>
      </a:lvl9pPr>
    </p:titleStyle>
    <p:bodyStyle>
      <a:lvl1pPr marL="25400" algn="ctr" rtl="0" fontAlgn="base">
        <a:spcBef>
          <a:spcPct val="0"/>
        </a:spcBef>
        <a:spcAft>
          <a:spcPts val="200"/>
        </a:spcAft>
        <a:defRPr sz="2400">
          <a:solidFill>
            <a:srgbClr val="D7E2EE"/>
          </a:solidFill>
          <a:latin typeface="+mn-lt"/>
          <a:ea typeface="+mn-ea"/>
          <a:cs typeface="+mn-cs"/>
        </a:defRPr>
      </a:lvl1pPr>
      <a:lvl2pPr marL="50800" algn="ctr" rtl="0" fontAlgn="base">
        <a:spcBef>
          <a:spcPct val="0"/>
        </a:spcBef>
        <a:spcAft>
          <a:spcPts val="200"/>
        </a:spcAft>
        <a:defRPr sz="2400">
          <a:solidFill>
            <a:srgbClr val="D7E2EE"/>
          </a:solidFill>
          <a:latin typeface="+mn-lt"/>
          <a:ea typeface="ＭＳ Ｐゴシック" charset="-128"/>
        </a:defRPr>
      </a:lvl2pPr>
      <a:lvl3pPr marL="76200" algn="ctr" rtl="0" fontAlgn="base">
        <a:spcBef>
          <a:spcPct val="0"/>
        </a:spcBef>
        <a:spcAft>
          <a:spcPts val="200"/>
        </a:spcAft>
        <a:defRPr sz="2400">
          <a:solidFill>
            <a:srgbClr val="D7E2EE"/>
          </a:solidFill>
          <a:latin typeface="+mn-lt"/>
          <a:ea typeface="ＭＳ Ｐゴシック" charset="-128"/>
        </a:defRPr>
      </a:lvl3pPr>
      <a:lvl4pPr marL="101600" algn="ctr" rtl="0" fontAlgn="base">
        <a:spcBef>
          <a:spcPct val="0"/>
        </a:spcBef>
        <a:spcAft>
          <a:spcPts val="200"/>
        </a:spcAft>
        <a:defRPr sz="2400">
          <a:solidFill>
            <a:srgbClr val="D7E2EE"/>
          </a:solidFill>
          <a:latin typeface="+mn-lt"/>
          <a:ea typeface="ＭＳ Ｐゴシック" charset="-128"/>
        </a:defRPr>
      </a:lvl4pPr>
      <a:lvl5pPr marL="127000" algn="ctr" rtl="0" fontAlgn="base">
        <a:spcBef>
          <a:spcPct val="0"/>
        </a:spcBef>
        <a:spcAft>
          <a:spcPts val="200"/>
        </a:spcAft>
        <a:defRPr sz="2400">
          <a:solidFill>
            <a:srgbClr val="D7E2EE"/>
          </a:solidFill>
          <a:latin typeface="+mn-lt"/>
          <a:ea typeface="ＭＳ Ｐゴシック" charset="-128"/>
        </a:defRPr>
      </a:lvl5pPr>
      <a:lvl6pPr marL="584200" algn="ctr" rtl="0" fontAlgn="base">
        <a:spcBef>
          <a:spcPct val="0"/>
        </a:spcBef>
        <a:spcAft>
          <a:spcPts val="200"/>
        </a:spcAft>
        <a:defRPr sz="2400">
          <a:solidFill>
            <a:srgbClr val="D7E2EE"/>
          </a:solidFill>
          <a:latin typeface="+mn-lt"/>
          <a:ea typeface="ＭＳ Ｐゴシック" charset="-128"/>
        </a:defRPr>
      </a:lvl6pPr>
      <a:lvl7pPr marL="1041400" algn="ctr" rtl="0" fontAlgn="base">
        <a:spcBef>
          <a:spcPct val="0"/>
        </a:spcBef>
        <a:spcAft>
          <a:spcPts val="200"/>
        </a:spcAft>
        <a:defRPr sz="2400">
          <a:solidFill>
            <a:srgbClr val="D7E2EE"/>
          </a:solidFill>
          <a:latin typeface="+mn-lt"/>
          <a:ea typeface="ＭＳ Ｐゴシック" charset="-128"/>
        </a:defRPr>
      </a:lvl7pPr>
      <a:lvl8pPr marL="1498600" algn="ctr" rtl="0" fontAlgn="base">
        <a:spcBef>
          <a:spcPct val="0"/>
        </a:spcBef>
        <a:spcAft>
          <a:spcPts val="200"/>
        </a:spcAft>
        <a:defRPr sz="2400">
          <a:solidFill>
            <a:srgbClr val="D7E2EE"/>
          </a:solidFill>
          <a:latin typeface="+mn-lt"/>
          <a:ea typeface="ＭＳ Ｐゴシック" charset="-128"/>
        </a:defRPr>
      </a:lvl8pPr>
      <a:lvl9pPr marL="1955800" algn="ctr" rtl="0" fontAlgn="base">
        <a:spcBef>
          <a:spcPct val="0"/>
        </a:spcBef>
        <a:spcAft>
          <a:spcPts val="200"/>
        </a:spcAft>
        <a:defRPr sz="2400">
          <a:solidFill>
            <a:srgbClr val="D7E2EE"/>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41" name="Rectangle 1"/>
          <p:cNvSpPr>
            <a:spLocks noGrp="1" noChangeArrowheads="1"/>
          </p:cNvSpPr>
          <p:nvPr>
            <p:ph type="body" idx="1"/>
          </p:nvPr>
        </p:nvSpPr>
        <p:spPr bwMode="auto">
          <a:xfrm>
            <a:off x="1130300" y="2438400"/>
            <a:ext cx="3619500" cy="4419600"/>
          </a:xfrm>
          <a:prstGeom prst="rect">
            <a:avLst/>
          </a:prstGeom>
          <a:noFill/>
          <a:ln w="12700">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42" name="Rectangle 2"/>
          <p:cNvSpPr>
            <a:spLocks noGrp="1" noChangeArrowheads="1"/>
          </p:cNvSpPr>
          <p:nvPr>
            <p:ph type="title"/>
          </p:nvPr>
        </p:nvSpPr>
        <p:spPr bwMode="auto">
          <a:xfrm>
            <a:off x="1460500" y="1104900"/>
            <a:ext cx="7239000" cy="1333500"/>
          </a:xfrm>
          <a:prstGeom prst="rect">
            <a:avLst/>
          </a:prstGeom>
          <a:noFill/>
          <a:ln w="12700">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Tree>
  </p:cSld>
  <p:clrMap bg1="lt1" tx1="dk1" bg2="lt2" tx2="dk2" accent1="accent1" accent2="accent2" accent3="accent3" accent4="accent4" accent5="accent5" accent6="accent6" hlink="hlink" folHlink="folHlink"/>
  <p:sldLayoutIdLst>
    <p:sldLayoutId id="2147483758" r:id="rId1"/>
    <p:sldLayoutId id="2147483759" r:id="rId2"/>
    <p:sldLayoutId id="2147483760" r:id="rId3"/>
    <p:sldLayoutId id="2147483761" r:id="rId4"/>
    <p:sldLayoutId id="2147483762" r:id="rId5"/>
    <p:sldLayoutId id="2147483763" r:id="rId6"/>
    <p:sldLayoutId id="2147483764" r:id="rId7"/>
    <p:sldLayoutId id="2147483765" r:id="rId8"/>
    <p:sldLayoutId id="2147483766" r:id="rId9"/>
    <p:sldLayoutId id="2147483767" r:id="rId10"/>
    <p:sldLayoutId id="2147483768" r:id="rId11"/>
  </p:sldLayoutIdLst>
  <p:transition spd="med">
    <p:fade/>
  </p:transition>
  <p:txStyles>
    <p:titleStyle>
      <a:lvl1pPr marL="25400" algn="l" rtl="0" fontAlgn="base">
        <a:spcBef>
          <a:spcPct val="0"/>
        </a:spcBef>
        <a:spcAft>
          <a:spcPts val="200"/>
        </a:spcAft>
        <a:defRPr sz="5000">
          <a:solidFill>
            <a:srgbClr val="3A3A3E"/>
          </a:solidFill>
          <a:latin typeface="+mj-lt"/>
          <a:ea typeface="+mj-ea"/>
          <a:cs typeface="+mj-cs"/>
        </a:defRPr>
      </a:lvl1pPr>
      <a:lvl2pPr marL="25400" algn="l" rtl="0" fontAlgn="base">
        <a:spcBef>
          <a:spcPct val="0"/>
        </a:spcBef>
        <a:spcAft>
          <a:spcPts val="200"/>
        </a:spcAft>
        <a:defRPr sz="5000">
          <a:solidFill>
            <a:srgbClr val="3A3A3E"/>
          </a:solidFill>
          <a:latin typeface="Stone Sans ITC TT-Semi" charset="0"/>
        </a:defRPr>
      </a:lvl2pPr>
      <a:lvl3pPr marL="25400" algn="l" rtl="0" fontAlgn="base">
        <a:spcBef>
          <a:spcPct val="0"/>
        </a:spcBef>
        <a:spcAft>
          <a:spcPts val="200"/>
        </a:spcAft>
        <a:defRPr sz="5000">
          <a:solidFill>
            <a:srgbClr val="3A3A3E"/>
          </a:solidFill>
          <a:latin typeface="Stone Sans ITC TT-Semi" charset="0"/>
        </a:defRPr>
      </a:lvl3pPr>
      <a:lvl4pPr marL="25400" algn="l" rtl="0" fontAlgn="base">
        <a:spcBef>
          <a:spcPct val="0"/>
        </a:spcBef>
        <a:spcAft>
          <a:spcPts val="200"/>
        </a:spcAft>
        <a:defRPr sz="5000">
          <a:solidFill>
            <a:srgbClr val="3A3A3E"/>
          </a:solidFill>
          <a:latin typeface="Stone Sans ITC TT-Semi" charset="0"/>
        </a:defRPr>
      </a:lvl4pPr>
      <a:lvl5pPr marL="25400" algn="l" rtl="0" fontAlgn="base">
        <a:spcBef>
          <a:spcPct val="0"/>
        </a:spcBef>
        <a:spcAft>
          <a:spcPts val="200"/>
        </a:spcAft>
        <a:defRPr sz="5000">
          <a:solidFill>
            <a:srgbClr val="3A3A3E"/>
          </a:solidFill>
          <a:latin typeface="Stone Sans ITC TT-Semi" charset="0"/>
        </a:defRPr>
      </a:lvl5pPr>
      <a:lvl6pPr marL="482600" algn="l" rtl="0" fontAlgn="base">
        <a:spcBef>
          <a:spcPct val="0"/>
        </a:spcBef>
        <a:spcAft>
          <a:spcPts val="200"/>
        </a:spcAft>
        <a:defRPr sz="5000">
          <a:solidFill>
            <a:srgbClr val="3A3A3E"/>
          </a:solidFill>
          <a:latin typeface="Stone Sans ITC TT-Semi" charset="0"/>
        </a:defRPr>
      </a:lvl6pPr>
      <a:lvl7pPr marL="939800" algn="l" rtl="0" fontAlgn="base">
        <a:spcBef>
          <a:spcPct val="0"/>
        </a:spcBef>
        <a:spcAft>
          <a:spcPts val="200"/>
        </a:spcAft>
        <a:defRPr sz="5000">
          <a:solidFill>
            <a:srgbClr val="3A3A3E"/>
          </a:solidFill>
          <a:latin typeface="Stone Sans ITC TT-Semi" charset="0"/>
        </a:defRPr>
      </a:lvl7pPr>
      <a:lvl8pPr marL="1397000" algn="l" rtl="0" fontAlgn="base">
        <a:spcBef>
          <a:spcPct val="0"/>
        </a:spcBef>
        <a:spcAft>
          <a:spcPts val="200"/>
        </a:spcAft>
        <a:defRPr sz="5000">
          <a:solidFill>
            <a:srgbClr val="3A3A3E"/>
          </a:solidFill>
          <a:latin typeface="Stone Sans ITC TT-Semi" charset="0"/>
        </a:defRPr>
      </a:lvl8pPr>
      <a:lvl9pPr marL="1854200" algn="l" rtl="0" fontAlgn="base">
        <a:spcBef>
          <a:spcPct val="0"/>
        </a:spcBef>
        <a:spcAft>
          <a:spcPts val="200"/>
        </a:spcAft>
        <a:defRPr sz="5000">
          <a:solidFill>
            <a:srgbClr val="3A3A3E"/>
          </a:solidFill>
          <a:latin typeface="Stone Sans ITC TT-Semi" charset="0"/>
        </a:defRPr>
      </a:lvl9pPr>
    </p:titleStyle>
    <p:bodyStyle>
      <a:lvl1pPr marL="609600" indent="-457200" algn="l" rtl="0" fontAlgn="base">
        <a:spcBef>
          <a:spcPct val="0"/>
        </a:spcBef>
        <a:spcAft>
          <a:spcPts val="2800"/>
        </a:spcAft>
        <a:buSzPct val="77000"/>
        <a:buBlip>
          <a:blip r:embed="rId14"/>
        </a:buBlip>
        <a:defRPr sz="2400">
          <a:solidFill>
            <a:srgbClr val="000000"/>
          </a:solidFill>
          <a:latin typeface="+mn-lt"/>
          <a:ea typeface="+mn-ea"/>
          <a:cs typeface="+mn-cs"/>
        </a:defRPr>
      </a:lvl1pPr>
      <a:lvl2pPr marL="1092200" indent="-457200" algn="l" rtl="0" fontAlgn="base">
        <a:spcBef>
          <a:spcPct val="0"/>
        </a:spcBef>
        <a:spcAft>
          <a:spcPts val="2800"/>
        </a:spcAft>
        <a:buSzPct val="77000"/>
        <a:buBlip>
          <a:blip r:embed="rId14"/>
        </a:buBlip>
        <a:defRPr sz="2400">
          <a:solidFill>
            <a:srgbClr val="000000"/>
          </a:solidFill>
          <a:latin typeface="+mn-lt"/>
          <a:ea typeface="ＭＳ Ｐゴシック" charset="-128"/>
        </a:defRPr>
      </a:lvl2pPr>
      <a:lvl3pPr marL="1574800" indent="-457200" algn="l" rtl="0" fontAlgn="base">
        <a:spcBef>
          <a:spcPct val="0"/>
        </a:spcBef>
        <a:spcAft>
          <a:spcPts val="2800"/>
        </a:spcAft>
        <a:buSzPct val="77000"/>
        <a:buBlip>
          <a:blip r:embed="rId14"/>
        </a:buBlip>
        <a:defRPr sz="2400">
          <a:solidFill>
            <a:srgbClr val="000000"/>
          </a:solidFill>
          <a:latin typeface="+mn-lt"/>
          <a:ea typeface="ＭＳ Ｐゴシック" charset="-128"/>
        </a:defRPr>
      </a:lvl3pPr>
      <a:lvl4pPr marL="2057400" indent="-457200" algn="l" rtl="0" fontAlgn="base">
        <a:spcBef>
          <a:spcPct val="0"/>
        </a:spcBef>
        <a:spcAft>
          <a:spcPts val="2800"/>
        </a:spcAft>
        <a:buSzPct val="77000"/>
        <a:buBlip>
          <a:blip r:embed="rId14"/>
        </a:buBlip>
        <a:defRPr sz="2400">
          <a:solidFill>
            <a:srgbClr val="000000"/>
          </a:solidFill>
          <a:latin typeface="+mn-lt"/>
          <a:ea typeface="ＭＳ Ｐゴシック" charset="-128"/>
        </a:defRPr>
      </a:lvl4pPr>
      <a:lvl5pPr marL="2540000" indent="-457200" algn="l" rtl="0" fontAlgn="base">
        <a:spcBef>
          <a:spcPct val="0"/>
        </a:spcBef>
        <a:spcAft>
          <a:spcPts val="2800"/>
        </a:spcAft>
        <a:buSzPct val="77000"/>
        <a:buBlip>
          <a:blip r:embed="rId14"/>
        </a:buBlip>
        <a:defRPr sz="2400">
          <a:solidFill>
            <a:srgbClr val="000000"/>
          </a:solidFill>
          <a:latin typeface="+mn-lt"/>
          <a:ea typeface="ＭＳ Ｐゴシック" charset="-128"/>
        </a:defRPr>
      </a:lvl5pPr>
      <a:lvl6pPr marL="2997200" indent="-457200" algn="l" rtl="0" fontAlgn="base">
        <a:spcBef>
          <a:spcPct val="0"/>
        </a:spcBef>
        <a:spcAft>
          <a:spcPts val="2800"/>
        </a:spcAft>
        <a:buSzPct val="77000"/>
        <a:buBlip>
          <a:blip r:embed="rId14"/>
        </a:buBlip>
        <a:defRPr sz="2400">
          <a:solidFill>
            <a:srgbClr val="000000"/>
          </a:solidFill>
          <a:latin typeface="+mn-lt"/>
          <a:ea typeface="ＭＳ Ｐゴシック" charset="-128"/>
        </a:defRPr>
      </a:lvl6pPr>
      <a:lvl7pPr marL="3454400" indent="-457200" algn="l" rtl="0" fontAlgn="base">
        <a:spcBef>
          <a:spcPct val="0"/>
        </a:spcBef>
        <a:spcAft>
          <a:spcPts val="2800"/>
        </a:spcAft>
        <a:buSzPct val="77000"/>
        <a:buBlip>
          <a:blip r:embed="rId14"/>
        </a:buBlip>
        <a:defRPr sz="2400">
          <a:solidFill>
            <a:srgbClr val="000000"/>
          </a:solidFill>
          <a:latin typeface="+mn-lt"/>
          <a:ea typeface="ＭＳ Ｐゴシック" charset="-128"/>
        </a:defRPr>
      </a:lvl7pPr>
      <a:lvl8pPr marL="3911600" indent="-457200" algn="l" rtl="0" fontAlgn="base">
        <a:spcBef>
          <a:spcPct val="0"/>
        </a:spcBef>
        <a:spcAft>
          <a:spcPts val="2800"/>
        </a:spcAft>
        <a:buSzPct val="77000"/>
        <a:buBlip>
          <a:blip r:embed="rId14"/>
        </a:buBlip>
        <a:defRPr sz="2400">
          <a:solidFill>
            <a:srgbClr val="000000"/>
          </a:solidFill>
          <a:latin typeface="+mn-lt"/>
          <a:ea typeface="ＭＳ Ｐゴシック" charset="-128"/>
        </a:defRPr>
      </a:lvl8pPr>
      <a:lvl9pPr marL="4368800" indent="-457200" algn="l" rtl="0" fontAlgn="base">
        <a:spcBef>
          <a:spcPct val="0"/>
        </a:spcBef>
        <a:spcAft>
          <a:spcPts val="2800"/>
        </a:spcAft>
        <a:buSzPct val="77000"/>
        <a:buBlip>
          <a:blip r:embed="rId14"/>
        </a:buBlip>
        <a:defRPr sz="2400">
          <a:solidFill>
            <a:srgbClr val="000000"/>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1265" name="Rectangle 1"/>
          <p:cNvSpPr>
            <a:spLocks noGrp="1" noChangeArrowheads="1"/>
          </p:cNvSpPr>
          <p:nvPr>
            <p:ph type="body" idx="1"/>
          </p:nvPr>
        </p:nvSpPr>
        <p:spPr bwMode="auto">
          <a:xfrm>
            <a:off x="6299200" y="2438400"/>
            <a:ext cx="2857500" cy="4419600"/>
          </a:xfrm>
          <a:prstGeom prst="rect">
            <a:avLst/>
          </a:prstGeom>
          <a:noFill/>
          <a:ln w="12700">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266" name="Rectangle 2"/>
          <p:cNvSpPr>
            <a:spLocks noGrp="1" noChangeArrowheads="1"/>
          </p:cNvSpPr>
          <p:nvPr>
            <p:ph type="title"/>
          </p:nvPr>
        </p:nvSpPr>
        <p:spPr bwMode="auto">
          <a:xfrm>
            <a:off x="1460500" y="1104900"/>
            <a:ext cx="7239000" cy="1333500"/>
          </a:xfrm>
          <a:prstGeom prst="rect">
            <a:avLst/>
          </a:prstGeom>
          <a:noFill/>
          <a:ln w="12700">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Tree>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transition spd="med">
    <p:fade/>
  </p:transition>
  <p:txStyles>
    <p:titleStyle>
      <a:lvl1pPr marL="25400" algn="ctr" rtl="0" fontAlgn="base">
        <a:spcBef>
          <a:spcPct val="0"/>
        </a:spcBef>
        <a:spcAft>
          <a:spcPts val="200"/>
        </a:spcAft>
        <a:defRPr sz="5000">
          <a:solidFill>
            <a:srgbClr val="3A3A3E"/>
          </a:solidFill>
          <a:latin typeface="+mj-lt"/>
          <a:ea typeface="+mj-ea"/>
          <a:cs typeface="+mj-cs"/>
        </a:defRPr>
      </a:lvl1pPr>
      <a:lvl2pPr marL="25400" algn="ctr" rtl="0" fontAlgn="base">
        <a:spcBef>
          <a:spcPct val="0"/>
        </a:spcBef>
        <a:spcAft>
          <a:spcPts val="200"/>
        </a:spcAft>
        <a:defRPr sz="5000">
          <a:solidFill>
            <a:srgbClr val="3A3A3E"/>
          </a:solidFill>
          <a:latin typeface="Stone Sans ITC TT-Semi" charset="0"/>
        </a:defRPr>
      </a:lvl2pPr>
      <a:lvl3pPr marL="25400" algn="ctr" rtl="0" fontAlgn="base">
        <a:spcBef>
          <a:spcPct val="0"/>
        </a:spcBef>
        <a:spcAft>
          <a:spcPts val="200"/>
        </a:spcAft>
        <a:defRPr sz="5000">
          <a:solidFill>
            <a:srgbClr val="3A3A3E"/>
          </a:solidFill>
          <a:latin typeface="Stone Sans ITC TT-Semi" charset="0"/>
        </a:defRPr>
      </a:lvl3pPr>
      <a:lvl4pPr marL="25400" algn="ctr" rtl="0" fontAlgn="base">
        <a:spcBef>
          <a:spcPct val="0"/>
        </a:spcBef>
        <a:spcAft>
          <a:spcPts val="200"/>
        </a:spcAft>
        <a:defRPr sz="5000">
          <a:solidFill>
            <a:srgbClr val="3A3A3E"/>
          </a:solidFill>
          <a:latin typeface="Stone Sans ITC TT-Semi" charset="0"/>
        </a:defRPr>
      </a:lvl4pPr>
      <a:lvl5pPr marL="25400" algn="ctr" rtl="0" fontAlgn="base">
        <a:spcBef>
          <a:spcPct val="0"/>
        </a:spcBef>
        <a:spcAft>
          <a:spcPts val="200"/>
        </a:spcAft>
        <a:defRPr sz="5000">
          <a:solidFill>
            <a:srgbClr val="3A3A3E"/>
          </a:solidFill>
          <a:latin typeface="Stone Sans ITC TT-Semi" charset="0"/>
        </a:defRPr>
      </a:lvl5pPr>
      <a:lvl6pPr marL="482600" algn="ctr" rtl="0" fontAlgn="base">
        <a:spcBef>
          <a:spcPct val="0"/>
        </a:spcBef>
        <a:spcAft>
          <a:spcPts val="200"/>
        </a:spcAft>
        <a:defRPr sz="5000">
          <a:solidFill>
            <a:srgbClr val="3A3A3E"/>
          </a:solidFill>
          <a:latin typeface="Stone Sans ITC TT-Semi" charset="0"/>
        </a:defRPr>
      </a:lvl6pPr>
      <a:lvl7pPr marL="939800" algn="ctr" rtl="0" fontAlgn="base">
        <a:spcBef>
          <a:spcPct val="0"/>
        </a:spcBef>
        <a:spcAft>
          <a:spcPts val="200"/>
        </a:spcAft>
        <a:defRPr sz="5000">
          <a:solidFill>
            <a:srgbClr val="3A3A3E"/>
          </a:solidFill>
          <a:latin typeface="Stone Sans ITC TT-Semi" charset="0"/>
        </a:defRPr>
      </a:lvl7pPr>
      <a:lvl8pPr marL="1397000" algn="ctr" rtl="0" fontAlgn="base">
        <a:spcBef>
          <a:spcPct val="0"/>
        </a:spcBef>
        <a:spcAft>
          <a:spcPts val="200"/>
        </a:spcAft>
        <a:defRPr sz="5000">
          <a:solidFill>
            <a:srgbClr val="3A3A3E"/>
          </a:solidFill>
          <a:latin typeface="Stone Sans ITC TT-Semi" charset="0"/>
        </a:defRPr>
      </a:lvl8pPr>
      <a:lvl9pPr marL="1854200" algn="ctr" rtl="0" fontAlgn="base">
        <a:spcBef>
          <a:spcPct val="0"/>
        </a:spcBef>
        <a:spcAft>
          <a:spcPts val="200"/>
        </a:spcAft>
        <a:defRPr sz="5000">
          <a:solidFill>
            <a:srgbClr val="3A3A3E"/>
          </a:solidFill>
          <a:latin typeface="Stone Sans ITC TT-Semi" charset="0"/>
        </a:defRPr>
      </a:lvl9pPr>
    </p:titleStyle>
    <p:bodyStyle>
      <a:lvl1pPr marL="609600" indent="-457200" algn="l" rtl="0" fontAlgn="base">
        <a:spcBef>
          <a:spcPct val="0"/>
        </a:spcBef>
        <a:spcAft>
          <a:spcPts val="2800"/>
        </a:spcAft>
        <a:buSzPct val="77000"/>
        <a:buBlip>
          <a:blip r:embed="rId14"/>
        </a:buBlip>
        <a:defRPr sz="2400">
          <a:solidFill>
            <a:srgbClr val="000000"/>
          </a:solidFill>
          <a:latin typeface="+mn-lt"/>
          <a:ea typeface="+mn-ea"/>
          <a:cs typeface="+mn-cs"/>
        </a:defRPr>
      </a:lvl1pPr>
      <a:lvl2pPr marL="1092200" indent="-457200" algn="l" rtl="0" fontAlgn="base">
        <a:spcBef>
          <a:spcPct val="0"/>
        </a:spcBef>
        <a:spcAft>
          <a:spcPts val="2800"/>
        </a:spcAft>
        <a:buSzPct val="77000"/>
        <a:buBlip>
          <a:blip r:embed="rId14"/>
        </a:buBlip>
        <a:defRPr sz="2400">
          <a:solidFill>
            <a:srgbClr val="000000"/>
          </a:solidFill>
          <a:latin typeface="+mn-lt"/>
          <a:ea typeface="ＭＳ Ｐゴシック" charset="-128"/>
        </a:defRPr>
      </a:lvl2pPr>
      <a:lvl3pPr marL="1574800" indent="-457200" algn="l" rtl="0" fontAlgn="base">
        <a:spcBef>
          <a:spcPct val="0"/>
        </a:spcBef>
        <a:spcAft>
          <a:spcPts val="2800"/>
        </a:spcAft>
        <a:buSzPct val="77000"/>
        <a:buBlip>
          <a:blip r:embed="rId14"/>
        </a:buBlip>
        <a:defRPr sz="2400">
          <a:solidFill>
            <a:srgbClr val="000000"/>
          </a:solidFill>
          <a:latin typeface="+mn-lt"/>
          <a:ea typeface="ＭＳ Ｐゴシック" charset="-128"/>
        </a:defRPr>
      </a:lvl3pPr>
      <a:lvl4pPr marL="2057400" indent="-457200" algn="l" rtl="0" fontAlgn="base">
        <a:spcBef>
          <a:spcPct val="0"/>
        </a:spcBef>
        <a:spcAft>
          <a:spcPts val="2800"/>
        </a:spcAft>
        <a:buSzPct val="77000"/>
        <a:buBlip>
          <a:blip r:embed="rId14"/>
        </a:buBlip>
        <a:defRPr sz="2400">
          <a:solidFill>
            <a:srgbClr val="000000"/>
          </a:solidFill>
          <a:latin typeface="+mn-lt"/>
          <a:ea typeface="ＭＳ Ｐゴシック" charset="-128"/>
        </a:defRPr>
      </a:lvl4pPr>
      <a:lvl5pPr marL="2540000" indent="-457200" algn="l" rtl="0" fontAlgn="base">
        <a:spcBef>
          <a:spcPct val="0"/>
        </a:spcBef>
        <a:spcAft>
          <a:spcPts val="2800"/>
        </a:spcAft>
        <a:buSzPct val="77000"/>
        <a:buBlip>
          <a:blip r:embed="rId14"/>
        </a:buBlip>
        <a:defRPr sz="2400">
          <a:solidFill>
            <a:srgbClr val="000000"/>
          </a:solidFill>
          <a:latin typeface="+mn-lt"/>
          <a:ea typeface="ＭＳ Ｐゴシック" charset="-128"/>
        </a:defRPr>
      </a:lvl5pPr>
      <a:lvl6pPr marL="2997200" indent="-457200" algn="l" rtl="0" fontAlgn="base">
        <a:spcBef>
          <a:spcPct val="0"/>
        </a:spcBef>
        <a:spcAft>
          <a:spcPts val="2800"/>
        </a:spcAft>
        <a:buSzPct val="77000"/>
        <a:buBlip>
          <a:blip r:embed="rId14"/>
        </a:buBlip>
        <a:defRPr sz="2400">
          <a:solidFill>
            <a:srgbClr val="000000"/>
          </a:solidFill>
          <a:latin typeface="+mn-lt"/>
          <a:ea typeface="ＭＳ Ｐゴシック" charset="-128"/>
        </a:defRPr>
      </a:lvl6pPr>
      <a:lvl7pPr marL="3454400" indent="-457200" algn="l" rtl="0" fontAlgn="base">
        <a:spcBef>
          <a:spcPct val="0"/>
        </a:spcBef>
        <a:spcAft>
          <a:spcPts val="2800"/>
        </a:spcAft>
        <a:buSzPct val="77000"/>
        <a:buBlip>
          <a:blip r:embed="rId14"/>
        </a:buBlip>
        <a:defRPr sz="2400">
          <a:solidFill>
            <a:srgbClr val="000000"/>
          </a:solidFill>
          <a:latin typeface="+mn-lt"/>
          <a:ea typeface="ＭＳ Ｐゴシック" charset="-128"/>
        </a:defRPr>
      </a:lvl7pPr>
      <a:lvl8pPr marL="3911600" indent="-457200" algn="l" rtl="0" fontAlgn="base">
        <a:spcBef>
          <a:spcPct val="0"/>
        </a:spcBef>
        <a:spcAft>
          <a:spcPts val="2800"/>
        </a:spcAft>
        <a:buSzPct val="77000"/>
        <a:buBlip>
          <a:blip r:embed="rId14"/>
        </a:buBlip>
        <a:defRPr sz="2400">
          <a:solidFill>
            <a:srgbClr val="000000"/>
          </a:solidFill>
          <a:latin typeface="+mn-lt"/>
          <a:ea typeface="ＭＳ Ｐゴシック" charset="-128"/>
        </a:defRPr>
      </a:lvl8pPr>
      <a:lvl9pPr marL="4368800" indent="-457200" algn="l" rtl="0" fontAlgn="base">
        <a:spcBef>
          <a:spcPct val="0"/>
        </a:spcBef>
        <a:spcAft>
          <a:spcPts val="2800"/>
        </a:spcAft>
        <a:buSzPct val="77000"/>
        <a:buBlip>
          <a:blip r:embed="rId14"/>
        </a:buBlip>
        <a:defRPr sz="2400">
          <a:solidFill>
            <a:srgbClr val="000000"/>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049" name="Rectangle 1"/>
          <p:cNvSpPr>
            <a:spLocks noGrp="1" noChangeArrowheads="1"/>
          </p:cNvSpPr>
          <p:nvPr>
            <p:ph type="title"/>
          </p:nvPr>
        </p:nvSpPr>
        <p:spPr bwMode="auto">
          <a:xfrm>
            <a:off x="1460500" y="1104900"/>
            <a:ext cx="7239000" cy="1333500"/>
          </a:xfrm>
          <a:prstGeom prst="rect">
            <a:avLst/>
          </a:prstGeom>
          <a:noFill/>
          <a:ln w="12700">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50" name="Rectangle 2"/>
          <p:cNvSpPr>
            <a:spLocks noGrp="1" noChangeArrowheads="1"/>
          </p:cNvSpPr>
          <p:nvPr>
            <p:ph type="body" idx="1"/>
          </p:nvPr>
        </p:nvSpPr>
        <p:spPr bwMode="auto">
          <a:xfrm>
            <a:off x="990600" y="2438400"/>
            <a:ext cx="8178800" cy="4419600"/>
          </a:xfrm>
          <a:prstGeom prst="rect">
            <a:avLst/>
          </a:prstGeom>
          <a:noFill/>
          <a:ln w="12700">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Lst>
  <p:transition spd="med">
    <p:fade/>
  </p:transition>
  <p:txStyles>
    <p:titleStyle>
      <a:lvl1pPr marL="25400" algn="l" rtl="0" fontAlgn="base">
        <a:spcBef>
          <a:spcPct val="0"/>
        </a:spcBef>
        <a:spcAft>
          <a:spcPts val="200"/>
        </a:spcAft>
        <a:defRPr sz="5000">
          <a:solidFill>
            <a:srgbClr val="3A3A3E"/>
          </a:solidFill>
          <a:latin typeface="+mj-lt"/>
          <a:ea typeface="+mj-ea"/>
          <a:cs typeface="+mj-cs"/>
        </a:defRPr>
      </a:lvl1pPr>
      <a:lvl2pPr marL="25400" algn="l" rtl="0" fontAlgn="base">
        <a:spcBef>
          <a:spcPct val="0"/>
        </a:spcBef>
        <a:spcAft>
          <a:spcPts val="200"/>
        </a:spcAft>
        <a:defRPr sz="5000">
          <a:solidFill>
            <a:srgbClr val="3A3A3E"/>
          </a:solidFill>
          <a:latin typeface="Stone Sans ITC TT-Semi" charset="0"/>
        </a:defRPr>
      </a:lvl2pPr>
      <a:lvl3pPr marL="25400" algn="l" rtl="0" fontAlgn="base">
        <a:spcBef>
          <a:spcPct val="0"/>
        </a:spcBef>
        <a:spcAft>
          <a:spcPts val="200"/>
        </a:spcAft>
        <a:defRPr sz="5000">
          <a:solidFill>
            <a:srgbClr val="3A3A3E"/>
          </a:solidFill>
          <a:latin typeface="Stone Sans ITC TT-Semi" charset="0"/>
        </a:defRPr>
      </a:lvl3pPr>
      <a:lvl4pPr marL="25400" algn="l" rtl="0" fontAlgn="base">
        <a:spcBef>
          <a:spcPct val="0"/>
        </a:spcBef>
        <a:spcAft>
          <a:spcPts val="200"/>
        </a:spcAft>
        <a:defRPr sz="5000">
          <a:solidFill>
            <a:srgbClr val="3A3A3E"/>
          </a:solidFill>
          <a:latin typeface="Stone Sans ITC TT-Semi" charset="0"/>
        </a:defRPr>
      </a:lvl4pPr>
      <a:lvl5pPr marL="25400" algn="l" rtl="0" fontAlgn="base">
        <a:spcBef>
          <a:spcPct val="0"/>
        </a:spcBef>
        <a:spcAft>
          <a:spcPts val="200"/>
        </a:spcAft>
        <a:defRPr sz="5000">
          <a:solidFill>
            <a:srgbClr val="3A3A3E"/>
          </a:solidFill>
          <a:latin typeface="Stone Sans ITC TT-Semi" charset="0"/>
        </a:defRPr>
      </a:lvl5pPr>
      <a:lvl6pPr marL="482600" algn="l" rtl="0" fontAlgn="base">
        <a:spcBef>
          <a:spcPct val="0"/>
        </a:spcBef>
        <a:spcAft>
          <a:spcPts val="200"/>
        </a:spcAft>
        <a:defRPr sz="5000">
          <a:solidFill>
            <a:srgbClr val="3A3A3E"/>
          </a:solidFill>
          <a:latin typeface="Stone Sans ITC TT-Semi" charset="0"/>
        </a:defRPr>
      </a:lvl6pPr>
      <a:lvl7pPr marL="939800" algn="l" rtl="0" fontAlgn="base">
        <a:spcBef>
          <a:spcPct val="0"/>
        </a:spcBef>
        <a:spcAft>
          <a:spcPts val="200"/>
        </a:spcAft>
        <a:defRPr sz="5000">
          <a:solidFill>
            <a:srgbClr val="3A3A3E"/>
          </a:solidFill>
          <a:latin typeface="Stone Sans ITC TT-Semi" charset="0"/>
        </a:defRPr>
      </a:lvl7pPr>
      <a:lvl8pPr marL="1397000" algn="l" rtl="0" fontAlgn="base">
        <a:spcBef>
          <a:spcPct val="0"/>
        </a:spcBef>
        <a:spcAft>
          <a:spcPts val="200"/>
        </a:spcAft>
        <a:defRPr sz="5000">
          <a:solidFill>
            <a:srgbClr val="3A3A3E"/>
          </a:solidFill>
          <a:latin typeface="Stone Sans ITC TT-Semi" charset="0"/>
        </a:defRPr>
      </a:lvl8pPr>
      <a:lvl9pPr marL="1854200" algn="l" rtl="0" fontAlgn="base">
        <a:spcBef>
          <a:spcPct val="0"/>
        </a:spcBef>
        <a:spcAft>
          <a:spcPts val="200"/>
        </a:spcAft>
        <a:defRPr sz="5000">
          <a:solidFill>
            <a:srgbClr val="3A3A3E"/>
          </a:solidFill>
          <a:latin typeface="Stone Sans ITC TT-Semi" charset="0"/>
        </a:defRPr>
      </a:lvl9pPr>
    </p:titleStyle>
    <p:bodyStyle>
      <a:lvl1pPr marL="685800" indent="-533400" algn="l" rtl="0" fontAlgn="base">
        <a:spcBef>
          <a:spcPct val="0"/>
        </a:spcBef>
        <a:spcAft>
          <a:spcPts val="1700"/>
        </a:spcAft>
        <a:buSzPct val="77000"/>
        <a:buBlip>
          <a:blip r:embed="rId13"/>
        </a:buBlip>
        <a:defRPr sz="3200">
          <a:solidFill>
            <a:srgbClr val="000000"/>
          </a:solidFill>
          <a:latin typeface="+mn-lt"/>
          <a:ea typeface="+mn-ea"/>
          <a:cs typeface="+mn-cs"/>
        </a:defRPr>
      </a:lvl1pPr>
      <a:lvl2pPr marL="1244600" indent="-533400" algn="l" rtl="0" fontAlgn="base">
        <a:spcBef>
          <a:spcPct val="0"/>
        </a:spcBef>
        <a:spcAft>
          <a:spcPts val="1700"/>
        </a:spcAft>
        <a:buSzPct val="77000"/>
        <a:buBlip>
          <a:blip r:embed="rId13"/>
        </a:buBlip>
        <a:defRPr sz="3200">
          <a:solidFill>
            <a:srgbClr val="000000"/>
          </a:solidFill>
          <a:latin typeface="+mn-lt"/>
          <a:ea typeface="ＭＳ Ｐゴシック" charset="-128"/>
        </a:defRPr>
      </a:lvl2pPr>
      <a:lvl3pPr marL="1803400" indent="-533400" algn="l" rtl="0" fontAlgn="base">
        <a:spcBef>
          <a:spcPct val="0"/>
        </a:spcBef>
        <a:spcAft>
          <a:spcPts val="1700"/>
        </a:spcAft>
        <a:buSzPct val="77000"/>
        <a:buBlip>
          <a:blip r:embed="rId13"/>
        </a:buBlip>
        <a:defRPr sz="3200">
          <a:solidFill>
            <a:srgbClr val="000000"/>
          </a:solidFill>
          <a:latin typeface="+mn-lt"/>
          <a:ea typeface="ＭＳ Ｐゴシック" charset="-128"/>
        </a:defRPr>
      </a:lvl3pPr>
      <a:lvl4pPr marL="2362200" indent="-533400" algn="l" rtl="0" fontAlgn="base">
        <a:spcBef>
          <a:spcPct val="0"/>
        </a:spcBef>
        <a:spcAft>
          <a:spcPts val="1700"/>
        </a:spcAft>
        <a:buSzPct val="77000"/>
        <a:buBlip>
          <a:blip r:embed="rId13"/>
        </a:buBlip>
        <a:defRPr sz="3200">
          <a:solidFill>
            <a:srgbClr val="000000"/>
          </a:solidFill>
          <a:latin typeface="+mn-lt"/>
          <a:ea typeface="ＭＳ Ｐゴシック" charset="-128"/>
        </a:defRPr>
      </a:lvl4pPr>
      <a:lvl5pPr marL="2921000" indent="-533400" algn="l" rtl="0" fontAlgn="base">
        <a:spcBef>
          <a:spcPct val="0"/>
        </a:spcBef>
        <a:spcAft>
          <a:spcPts val="1700"/>
        </a:spcAft>
        <a:buSzPct val="77000"/>
        <a:buBlip>
          <a:blip r:embed="rId13"/>
        </a:buBlip>
        <a:defRPr sz="3200">
          <a:solidFill>
            <a:srgbClr val="000000"/>
          </a:solidFill>
          <a:latin typeface="+mn-lt"/>
          <a:ea typeface="ＭＳ Ｐゴシック" charset="-128"/>
        </a:defRPr>
      </a:lvl5pPr>
      <a:lvl6pPr marL="3378200" indent="-533400" algn="l" rtl="0" fontAlgn="base">
        <a:spcBef>
          <a:spcPct val="0"/>
        </a:spcBef>
        <a:spcAft>
          <a:spcPts val="1700"/>
        </a:spcAft>
        <a:buSzPct val="77000"/>
        <a:buBlip>
          <a:blip r:embed="rId13"/>
        </a:buBlip>
        <a:defRPr sz="3200">
          <a:solidFill>
            <a:srgbClr val="000000"/>
          </a:solidFill>
          <a:latin typeface="+mn-lt"/>
          <a:ea typeface="ＭＳ Ｐゴシック" charset="-128"/>
        </a:defRPr>
      </a:lvl6pPr>
      <a:lvl7pPr marL="3835400" indent="-533400" algn="l" rtl="0" fontAlgn="base">
        <a:spcBef>
          <a:spcPct val="0"/>
        </a:spcBef>
        <a:spcAft>
          <a:spcPts val="1700"/>
        </a:spcAft>
        <a:buSzPct val="77000"/>
        <a:buBlip>
          <a:blip r:embed="rId13"/>
        </a:buBlip>
        <a:defRPr sz="3200">
          <a:solidFill>
            <a:srgbClr val="000000"/>
          </a:solidFill>
          <a:latin typeface="+mn-lt"/>
          <a:ea typeface="ＭＳ Ｐゴシック" charset="-128"/>
        </a:defRPr>
      </a:lvl7pPr>
      <a:lvl8pPr marL="4292600" indent="-533400" algn="l" rtl="0" fontAlgn="base">
        <a:spcBef>
          <a:spcPct val="0"/>
        </a:spcBef>
        <a:spcAft>
          <a:spcPts val="1700"/>
        </a:spcAft>
        <a:buSzPct val="77000"/>
        <a:buBlip>
          <a:blip r:embed="rId13"/>
        </a:buBlip>
        <a:defRPr sz="3200">
          <a:solidFill>
            <a:srgbClr val="000000"/>
          </a:solidFill>
          <a:latin typeface="+mn-lt"/>
          <a:ea typeface="ＭＳ Ｐゴシック" charset="-128"/>
        </a:defRPr>
      </a:lvl8pPr>
      <a:lvl9pPr marL="4749800" indent="-533400" algn="l" rtl="0" fontAlgn="base">
        <a:spcBef>
          <a:spcPct val="0"/>
        </a:spcBef>
        <a:spcAft>
          <a:spcPts val="1700"/>
        </a:spcAft>
        <a:buSzPct val="77000"/>
        <a:buBlip>
          <a:blip r:embed="rId13"/>
        </a:buBlip>
        <a:defRPr sz="3200">
          <a:solidFill>
            <a:srgbClr val="000000"/>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073" name="Rectangle 1"/>
          <p:cNvSpPr>
            <a:spLocks noGrp="1" noChangeArrowheads="1"/>
          </p:cNvSpPr>
          <p:nvPr>
            <p:ph type="body" idx="1"/>
          </p:nvPr>
        </p:nvSpPr>
        <p:spPr bwMode="auto">
          <a:xfrm>
            <a:off x="990600" y="1346200"/>
            <a:ext cx="8178800" cy="5511800"/>
          </a:xfrm>
          <a:prstGeom prst="rect">
            <a:avLst/>
          </a:prstGeom>
          <a:noFill/>
          <a:ln w="12700">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Lst>
  <p:transition spd="med">
    <p:fade/>
  </p:transition>
  <p:txStyles>
    <p:titleStyle>
      <a:lvl1pPr marL="25400" algn="ctr" rtl="0" fontAlgn="base">
        <a:spcBef>
          <a:spcPct val="0"/>
        </a:spcBef>
        <a:spcAft>
          <a:spcPts val="200"/>
        </a:spcAft>
        <a:defRPr sz="5000">
          <a:solidFill>
            <a:srgbClr val="3A3A3E"/>
          </a:solidFill>
          <a:latin typeface="+mj-lt"/>
          <a:ea typeface="+mj-ea"/>
          <a:cs typeface="+mj-cs"/>
        </a:defRPr>
      </a:lvl1pPr>
      <a:lvl2pPr marL="25400" algn="ctr" rtl="0" fontAlgn="base">
        <a:spcBef>
          <a:spcPct val="0"/>
        </a:spcBef>
        <a:spcAft>
          <a:spcPts val="200"/>
        </a:spcAft>
        <a:defRPr sz="5000">
          <a:solidFill>
            <a:srgbClr val="3A3A3E"/>
          </a:solidFill>
          <a:latin typeface="Stone Sans ITC TT-Semi" charset="0"/>
        </a:defRPr>
      </a:lvl2pPr>
      <a:lvl3pPr marL="25400" algn="ctr" rtl="0" fontAlgn="base">
        <a:spcBef>
          <a:spcPct val="0"/>
        </a:spcBef>
        <a:spcAft>
          <a:spcPts val="200"/>
        </a:spcAft>
        <a:defRPr sz="5000">
          <a:solidFill>
            <a:srgbClr val="3A3A3E"/>
          </a:solidFill>
          <a:latin typeface="Stone Sans ITC TT-Semi" charset="0"/>
        </a:defRPr>
      </a:lvl3pPr>
      <a:lvl4pPr marL="25400" algn="ctr" rtl="0" fontAlgn="base">
        <a:spcBef>
          <a:spcPct val="0"/>
        </a:spcBef>
        <a:spcAft>
          <a:spcPts val="200"/>
        </a:spcAft>
        <a:defRPr sz="5000">
          <a:solidFill>
            <a:srgbClr val="3A3A3E"/>
          </a:solidFill>
          <a:latin typeface="Stone Sans ITC TT-Semi" charset="0"/>
        </a:defRPr>
      </a:lvl4pPr>
      <a:lvl5pPr marL="25400" algn="ctr" rtl="0" fontAlgn="base">
        <a:spcBef>
          <a:spcPct val="0"/>
        </a:spcBef>
        <a:spcAft>
          <a:spcPts val="200"/>
        </a:spcAft>
        <a:defRPr sz="5000">
          <a:solidFill>
            <a:srgbClr val="3A3A3E"/>
          </a:solidFill>
          <a:latin typeface="Stone Sans ITC TT-Semi" charset="0"/>
        </a:defRPr>
      </a:lvl5pPr>
      <a:lvl6pPr marL="482600" algn="ctr" rtl="0" fontAlgn="base">
        <a:spcBef>
          <a:spcPct val="0"/>
        </a:spcBef>
        <a:spcAft>
          <a:spcPts val="200"/>
        </a:spcAft>
        <a:defRPr sz="5000">
          <a:solidFill>
            <a:srgbClr val="3A3A3E"/>
          </a:solidFill>
          <a:latin typeface="Stone Sans ITC TT-Semi" charset="0"/>
        </a:defRPr>
      </a:lvl6pPr>
      <a:lvl7pPr marL="939800" algn="ctr" rtl="0" fontAlgn="base">
        <a:spcBef>
          <a:spcPct val="0"/>
        </a:spcBef>
        <a:spcAft>
          <a:spcPts val="200"/>
        </a:spcAft>
        <a:defRPr sz="5000">
          <a:solidFill>
            <a:srgbClr val="3A3A3E"/>
          </a:solidFill>
          <a:latin typeface="Stone Sans ITC TT-Semi" charset="0"/>
        </a:defRPr>
      </a:lvl7pPr>
      <a:lvl8pPr marL="1397000" algn="ctr" rtl="0" fontAlgn="base">
        <a:spcBef>
          <a:spcPct val="0"/>
        </a:spcBef>
        <a:spcAft>
          <a:spcPts val="200"/>
        </a:spcAft>
        <a:defRPr sz="5000">
          <a:solidFill>
            <a:srgbClr val="3A3A3E"/>
          </a:solidFill>
          <a:latin typeface="Stone Sans ITC TT-Semi" charset="0"/>
        </a:defRPr>
      </a:lvl8pPr>
      <a:lvl9pPr marL="1854200" algn="ctr" rtl="0" fontAlgn="base">
        <a:spcBef>
          <a:spcPct val="0"/>
        </a:spcBef>
        <a:spcAft>
          <a:spcPts val="200"/>
        </a:spcAft>
        <a:defRPr sz="5000">
          <a:solidFill>
            <a:srgbClr val="3A3A3E"/>
          </a:solidFill>
          <a:latin typeface="Stone Sans ITC TT-Semi" charset="0"/>
        </a:defRPr>
      </a:lvl9pPr>
    </p:titleStyle>
    <p:bodyStyle>
      <a:lvl1pPr marL="685800" indent="-533400" algn="l" rtl="0" fontAlgn="base">
        <a:spcBef>
          <a:spcPct val="0"/>
        </a:spcBef>
        <a:spcAft>
          <a:spcPts val="3400"/>
        </a:spcAft>
        <a:buSzPct val="77000"/>
        <a:buBlip>
          <a:blip r:embed="rId14"/>
        </a:buBlip>
        <a:defRPr sz="3200">
          <a:solidFill>
            <a:srgbClr val="000000"/>
          </a:solidFill>
          <a:latin typeface="+mn-lt"/>
          <a:ea typeface="+mn-ea"/>
          <a:cs typeface="+mn-cs"/>
        </a:defRPr>
      </a:lvl1pPr>
      <a:lvl2pPr marL="1244600" indent="-533400" algn="l" rtl="0" fontAlgn="base">
        <a:spcBef>
          <a:spcPct val="0"/>
        </a:spcBef>
        <a:spcAft>
          <a:spcPts val="3400"/>
        </a:spcAft>
        <a:buSzPct val="77000"/>
        <a:buBlip>
          <a:blip r:embed="rId14"/>
        </a:buBlip>
        <a:defRPr sz="3200">
          <a:solidFill>
            <a:srgbClr val="000000"/>
          </a:solidFill>
          <a:latin typeface="+mn-lt"/>
          <a:ea typeface="ＭＳ Ｐゴシック" charset="-128"/>
        </a:defRPr>
      </a:lvl2pPr>
      <a:lvl3pPr marL="1803400" indent="-533400" algn="l" rtl="0" fontAlgn="base">
        <a:spcBef>
          <a:spcPct val="0"/>
        </a:spcBef>
        <a:spcAft>
          <a:spcPts val="3400"/>
        </a:spcAft>
        <a:buSzPct val="77000"/>
        <a:buBlip>
          <a:blip r:embed="rId14"/>
        </a:buBlip>
        <a:defRPr sz="3200">
          <a:solidFill>
            <a:srgbClr val="000000"/>
          </a:solidFill>
          <a:latin typeface="+mn-lt"/>
          <a:ea typeface="ＭＳ Ｐゴシック" charset="-128"/>
        </a:defRPr>
      </a:lvl3pPr>
      <a:lvl4pPr marL="2362200" indent="-533400" algn="l" rtl="0" fontAlgn="base">
        <a:spcBef>
          <a:spcPct val="0"/>
        </a:spcBef>
        <a:spcAft>
          <a:spcPts val="3400"/>
        </a:spcAft>
        <a:buSzPct val="77000"/>
        <a:buBlip>
          <a:blip r:embed="rId14"/>
        </a:buBlip>
        <a:defRPr sz="3200">
          <a:solidFill>
            <a:srgbClr val="000000"/>
          </a:solidFill>
          <a:latin typeface="+mn-lt"/>
          <a:ea typeface="ＭＳ Ｐゴシック" charset="-128"/>
        </a:defRPr>
      </a:lvl4pPr>
      <a:lvl5pPr marL="2921000" indent="-533400" algn="l" rtl="0" fontAlgn="base">
        <a:spcBef>
          <a:spcPct val="0"/>
        </a:spcBef>
        <a:spcAft>
          <a:spcPts val="3400"/>
        </a:spcAft>
        <a:buSzPct val="77000"/>
        <a:buBlip>
          <a:blip r:embed="rId14"/>
        </a:buBlip>
        <a:defRPr sz="3200">
          <a:solidFill>
            <a:srgbClr val="000000"/>
          </a:solidFill>
          <a:latin typeface="+mn-lt"/>
          <a:ea typeface="ＭＳ Ｐゴシック" charset="-128"/>
        </a:defRPr>
      </a:lvl5pPr>
      <a:lvl6pPr marL="3378200" indent="-533400" algn="l" rtl="0" fontAlgn="base">
        <a:spcBef>
          <a:spcPct val="0"/>
        </a:spcBef>
        <a:spcAft>
          <a:spcPts val="3400"/>
        </a:spcAft>
        <a:buSzPct val="77000"/>
        <a:buBlip>
          <a:blip r:embed="rId14"/>
        </a:buBlip>
        <a:defRPr sz="3200">
          <a:solidFill>
            <a:srgbClr val="000000"/>
          </a:solidFill>
          <a:latin typeface="+mn-lt"/>
          <a:ea typeface="ＭＳ Ｐゴシック" charset="-128"/>
        </a:defRPr>
      </a:lvl6pPr>
      <a:lvl7pPr marL="3835400" indent="-533400" algn="l" rtl="0" fontAlgn="base">
        <a:spcBef>
          <a:spcPct val="0"/>
        </a:spcBef>
        <a:spcAft>
          <a:spcPts val="3400"/>
        </a:spcAft>
        <a:buSzPct val="77000"/>
        <a:buBlip>
          <a:blip r:embed="rId14"/>
        </a:buBlip>
        <a:defRPr sz="3200">
          <a:solidFill>
            <a:srgbClr val="000000"/>
          </a:solidFill>
          <a:latin typeface="+mn-lt"/>
          <a:ea typeface="ＭＳ Ｐゴシック" charset="-128"/>
        </a:defRPr>
      </a:lvl7pPr>
      <a:lvl8pPr marL="4292600" indent="-533400" algn="l" rtl="0" fontAlgn="base">
        <a:spcBef>
          <a:spcPct val="0"/>
        </a:spcBef>
        <a:spcAft>
          <a:spcPts val="3400"/>
        </a:spcAft>
        <a:buSzPct val="77000"/>
        <a:buBlip>
          <a:blip r:embed="rId14"/>
        </a:buBlip>
        <a:defRPr sz="3200">
          <a:solidFill>
            <a:srgbClr val="000000"/>
          </a:solidFill>
          <a:latin typeface="+mn-lt"/>
          <a:ea typeface="ＭＳ Ｐゴシック" charset="-128"/>
        </a:defRPr>
      </a:lvl8pPr>
      <a:lvl9pPr marL="4749800" indent="-533400" algn="l" rtl="0" fontAlgn="base">
        <a:spcBef>
          <a:spcPct val="0"/>
        </a:spcBef>
        <a:spcAft>
          <a:spcPts val="3400"/>
        </a:spcAft>
        <a:buSzPct val="77000"/>
        <a:buBlip>
          <a:blip r:embed="rId14"/>
        </a:buBlip>
        <a:defRPr sz="3200">
          <a:solidFill>
            <a:srgbClr val="000000"/>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Lst>
  <p:transition spd="med">
    <p:fade/>
  </p:transition>
  <p:txStyles>
    <p:titleStyle>
      <a:lvl1pPr marL="25400" algn="ctr" rtl="0" fontAlgn="base">
        <a:spcBef>
          <a:spcPct val="0"/>
        </a:spcBef>
        <a:spcAft>
          <a:spcPts val="200"/>
        </a:spcAft>
        <a:defRPr sz="5000">
          <a:solidFill>
            <a:schemeClr val="tx1"/>
          </a:solidFill>
          <a:latin typeface="+mj-lt"/>
          <a:ea typeface="+mj-ea"/>
          <a:cs typeface="+mj-cs"/>
        </a:defRPr>
      </a:lvl1pPr>
      <a:lvl2pPr marL="25400" algn="ctr" rtl="0" fontAlgn="base">
        <a:spcBef>
          <a:spcPct val="0"/>
        </a:spcBef>
        <a:spcAft>
          <a:spcPts val="200"/>
        </a:spcAft>
        <a:defRPr sz="5000">
          <a:solidFill>
            <a:schemeClr val="tx1"/>
          </a:solidFill>
          <a:latin typeface="Stone Sans ITC TT-Semi" charset="0"/>
        </a:defRPr>
      </a:lvl2pPr>
      <a:lvl3pPr marL="25400" algn="ctr" rtl="0" fontAlgn="base">
        <a:spcBef>
          <a:spcPct val="0"/>
        </a:spcBef>
        <a:spcAft>
          <a:spcPts val="200"/>
        </a:spcAft>
        <a:defRPr sz="5000">
          <a:solidFill>
            <a:schemeClr val="tx1"/>
          </a:solidFill>
          <a:latin typeface="Stone Sans ITC TT-Semi" charset="0"/>
        </a:defRPr>
      </a:lvl3pPr>
      <a:lvl4pPr marL="25400" algn="ctr" rtl="0" fontAlgn="base">
        <a:spcBef>
          <a:spcPct val="0"/>
        </a:spcBef>
        <a:spcAft>
          <a:spcPts val="200"/>
        </a:spcAft>
        <a:defRPr sz="5000">
          <a:solidFill>
            <a:schemeClr val="tx1"/>
          </a:solidFill>
          <a:latin typeface="Stone Sans ITC TT-Semi" charset="0"/>
        </a:defRPr>
      </a:lvl4pPr>
      <a:lvl5pPr marL="25400" algn="ctr" rtl="0" fontAlgn="base">
        <a:spcBef>
          <a:spcPct val="0"/>
        </a:spcBef>
        <a:spcAft>
          <a:spcPts val="200"/>
        </a:spcAft>
        <a:defRPr sz="5000">
          <a:solidFill>
            <a:schemeClr val="tx1"/>
          </a:solidFill>
          <a:latin typeface="Stone Sans ITC TT-Semi" charset="0"/>
        </a:defRPr>
      </a:lvl5pPr>
      <a:lvl6pPr marL="482600" algn="ctr" rtl="0" fontAlgn="base">
        <a:spcBef>
          <a:spcPct val="0"/>
        </a:spcBef>
        <a:spcAft>
          <a:spcPts val="200"/>
        </a:spcAft>
        <a:defRPr sz="5000">
          <a:solidFill>
            <a:schemeClr val="tx1"/>
          </a:solidFill>
          <a:latin typeface="Stone Sans ITC TT-Semi" charset="0"/>
        </a:defRPr>
      </a:lvl6pPr>
      <a:lvl7pPr marL="939800" algn="ctr" rtl="0" fontAlgn="base">
        <a:spcBef>
          <a:spcPct val="0"/>
        </a:spcBef>
        <a:spcAft>
          <a:spcPts val="200"/>
        </a:spcAft>
        <a:defRPr sz="5000">
          <a:solidFill>
            <a:schemeClr val="tx1"/>
          </a:solidFill>
          <a:latin typeface="Stone Sans ITC TT-Semi" charset="0"/>
        </a:defRPr>
      </a:lvl7pPr>
      <a:lvl8pPr marL="1397000" algn="ctr" rtl="0" fontAlgn="base">
        <a:spcBef>
          <a:spcPct val="0"/>
        </a:spcBef>
        <a:spcAft>
          <a:spcPts val="200"/>
        </a:spcAft>
        <a:defRPr sz="5000">
          <a:solidFill>
            <a:schemeClr val="tx1"/>
          </a:solidFill>
          <a:latin typeface="Stone Sans ITC TT-Semi" charset="0"/>
        </a:defRPr>
      </a:lvl8pPr>
      <a:lvl9pPr marL="1854200" algn="ctr" rtl="0" fontAlgn="base">
        <a:spcBef>
          <a:spcPct val="0"/>
        </a:spcBef>
        <a:spcAft>
          <a:spcPts val="200"/>
        </a:spcAft>
        <a:defRPr sz="5000">
          <a:solidFill>
            <a:schemeClr val="tx1"/>
          </a:solidFill>
          <a:latin typeface="Stone Sans ITC TT-Semi" charset="0"/>
        </a:defRPr>
      </a:lvl9pPr>
    </p:titleStyle>
    <p:bodyStyle>
      <a:lvl1pPr marL="685800" indent="-533400" algn="l" rtl="0" fontAlgn="base">
        <a:spcBef>
          <a:spcPct val="0"/>
        </a:spcBef>
        <a:spcAft>
          <a:spcPts val="1700"/>
        </a:spcAft>
        <a:buSzPct val="77000"/>
        <a:buBlip>
          <a:blip r:embed="rId14"/>
        </a:buBlip>
        <a:defRPr sz="3200">
          <a:solidFill>
            <a:srgbClr val="000000"/>
          </a:solidFill>
          <a:latin typeface="+mn-lt"/>
          <a:ea typeface="+mn-ea"/>
          <a:cs typeface="+mn-cs"/>
        </a:defRPr>
      </a:lvl1pPr>
      <a:lvl2pPr marL="1244600" indent="-533400" algn="l" rtl="0" fontAlgn="base">
        <a:spcBef>
          <a:spcPct val="0"/>
        </a:spcBef>
        <a:spcAft>
          <a:spcPts val="1700"/>
        </a:spcAft>
        <a:buSzPct val="77000"/>
        <a:buBlip>
          <a:blip r:embed="rId14"/>
        </a:buBlip>
        <a:defRPr sz="3200">
          <a:solidFill>
            <a:srgbClr val="000000"/>
          </a:solidFill>
          <a:latin typeface="+mn-lt"/>
          <a:ea typeface="ＭＳ Ｐゴシック" charset="-128"/>
        </a:defRPr>
      </a:lvl2pPr>
      <a:lvl3pPr marL="1803400" indent="-533400" algn="l" rtl="0" fontAlgn="base">
        <a:spcBef>
          <a:spcPct val="0"/>
        </a:spcBef>
        <a:spcAft>
          <a:spcPts val="1700"/>
        </a:spcAft>
        <a:buSzPct val="77000"/>
        <a:buBlip>
          <a:blip r:embed="rId14"/>
        </a:buBlip>
        <a:defRPr sz="3200">
          <a:solidFill>
            <a:srgbClr val="000000"/>
          </a:solidFill>
          <a:latin typeface="+mn-lt"/>
          <a:ea typeface="ＭＳ Ｐゴシック" charset="-128"/>
        </a:defRPr>
      </a:lvl3pPr>
      <a:lvl4pPr marL="2362200" indent="-533400" algn="l" rtl="0" fontAlgn="base">
        <a:spcBef>
          <a:spcPct val="0"/>
        </a:spcBef>
        <a:spcAft>
          <a:spcPts val="1700"/>
        </a:spcAft>
        <a:buSzPct val="77000"/>
        <a:buBlip>
          <a:blip r:embed="rId14"/>
        </a:buBlip>
        <a:defRPr sz="3200">
          <a:solidFill>
            <a:srgbClr val="000000"/>
          </a:solidFill>
          <a:latin typeface="+mn-lt"/>
          <a:ea typeface="ＭＳ Ｐゴシック" charset="-128"/>
        </a:defRPr>
      </a:lvl4pPr>
      <a:lvl5pPr marL="2921000" indent="-533400" algn="l" rtl="0" fontAlgn="base">
        <a:spcBef>
          <a:spcPct val="0"/>
        </a:spcBef>
        <a:spcAft>
          <a:spcPts val="1700"/>
        </a:spcAft>
        <a:buSzPct val="77000"/>
        <a:buBlip>
          <a:blip r:embed="rId14"/>
        </a:buBlip>
        <a:defRPr sz="3200">
          <a:solidFill>
            <a:srgbClr val="000000"/>
          </a:solidFill>
          <a:latin typeface="+mn-lt"/>
          <a:ea typeface="ＭＳ Ｐゴシック" charset="-128"/>
        </a:defRPr>
      </a:lvl5pPr>
      <a:lvl6pPr marL="3378200" indent="-533400" algn="l" rtl="0" fontAlgn="base">
        <a:spcBef>
          <a:spcPct val="0"/>
        </a:spcBef>
        <a:spcAft>
          <a:spcPts val="1700"/>
        </a:spcAft>
        <a:buSzPct val="77000"/>
        <a:buBlip>
          <a:blip r:embed="rId14"/>
        </a:buBlip>
        <a:defRPr sz="3200">
          <a:solidFill>
            <a:srgbClr val="000000"/>
          </a:solidFill>
          <a:latin typeface="+mn-lt"/>
          <a:ea typeface="ＭＳ Ｐゴシック" charset="-128"/>
        </a:defRPr>
      </a:lvl6pPr>
      <a:lvl7pPr marL="3835400" indent="-533400" algn="l" rtl="0" fontAlgn="base">
        <a:spcBef>
          <a:spcPct val="0"/>
        </a:spcBef>
        <a:spcAft>
          <a:spcPts val="1700"/>
        </a:spcAft>
        <a:buSzPct val="77000"/>
        <a:buBlip>
          <a:blip r:embed="rId14"/>
        </a:buBlip>
        <a:defRPr sz="3200">
          <a:solidFill>
            <a:srgbClr val="000000"/>
          </a:solidFill>
          <a:latin typeface="+mn-lt"/>
          <a:ea typeface="ＭＳ Ｐゴシック" charset="-128"/>
        </a:defRPr>
      </a:lvl7pPr>
      <a:lvl8pPr marL="4292600" indent="-533400" algn="l" rtl="0" fontAlgn="base">
        <a:spcBef>
          <a:spcPct val="0"/>
        </a:spcBef>
        <a:spcAft>
          <a:spcPts val="1700"/>
        </a:spcAft>
        <a:buSzPct val="77000"/>
        <a:buBlip>
          <a:blip r:embed="rId14"/>
        </a:buBlip>
        <a:defRPr sz="3200">
          <a:solidFill>
            <a:srgbClr val="000000"/>
          </a:solidFill>
          <a:latin typeface="+mn-lt"/>
          <a:ea typeface="ＭＳ Ｐゴシック" charset="-128"/>
        </a:defRPr>
      </a:lvl8pPr>
      <a:lvl9pPr marL="4749800" indent="-533400" algn="l" rtl="0" fontAlgn="base">
        <a:spcBef>
          <a:spcPct val="0"/>
        </a:spcBef>
        <a:spcAft>
          <a:spcPts val="1700"/>
        </a:spcAft>
        <a:buSzPct val="77000"/>
        <a:buBlip>
          <a:blip r:embed="rId14"/>
        </a:buBlip>
        <a:defRPr sz="3200">
          <a:solidFill>
            <a:srgbClr val="000000"/>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5121" name="Rectangle 1"/>
          <p:cNvSpPr>
            <a:spLocks noGrp="1" noChangeArrowheads="1"/>
          </p:cNvSpPr>
          <p:nvPr>
            <p:ph type="title"/>
          </p:nvPr>
        </p:nvSpPr>
        <p:spPr bwMode="auto">
          <a:xfrm>
            <a:off x="1460500" y="1104900"/>
            <a:ext cx="7239000" cy="1333500"/>
          </a:xfrm>
          <a:prstGeom prst="rect">
            <a:avLst/>
          </a:prstGeom>
          <a:noFill/>
          <a:ln w="12700">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Tree>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Lst>
  <p:transition spd="med">
    <p:fade/>
  </p:transition>
  <p:txStyles>
    <p:titleStyle>
      <a:lvl1pPr marL="25400" algn="ctr" rtl="0" fontAlgn="base">
        <a:spcBef>
          <a:spcPct val="0"/>
        </a:spcBef>
        <a:spcAft>
          <a:spcPts val="200"/>
        </a:spcAft>
        <a:defRPr sz="5000">
          <a:solidFill>
            <a:srgbClr val="3A3A3E"/>
          </a:solidFill>
          <a:latin typeface="+mj-lt"/>
          <a:ea typeface="+mj-ea"/>
          <a:cs typeface="+mj-cs"/>
        </a:defRPr>
      </a:lvl1pPr>
      <a:lvl2pPr marL="25400" algn="ctr" rtl="0" fontAlgn="base">
        <a:spcBef>
          <a:spcPct val="0"/>
        </a:spcBef>
        <a:spcAft>
          <a:spcPts val="200"/>
        </a:spcAft>
        <a:defRPr sz="5000">
          <a:solidFill>
            <a:srgbClr val="3A3A3E"/>
          </a:solidFill>
          <a:latin typeface="Stone Sans ITC TT-Semi" charset="0"/>
        </a:defRPr>
      </a:lvl2pPr>
      <a:lvl3pPr marL="25400" algn="ctr" rtl="0" fontAlgn="base">
        <a:spcBef>
          <a:spcPct val="0"/>
        </a:spcBef>
        <a:spcAft>
          <a:spcPts val="200"/>
        </a:spcAft>
        <a:defRPr sz="5000">
          <a:solidFill>
            <a:srgbClr val="3A3A3E"/>
          </a:solidFill>
          <a:latin typeface="Stone Sans ITC TT-Semi" charset="0"/>
        </a:defRPr>
      </a:lvl3pPr>
      <a:lvl4pPr marL="25400" algn="ctr" rtl="0" fontAlgn="base">
        <a:spcBef>
          <a:spcPct val="0"/>
        </a:spcBef>
        <a:spcAft>
          <a:spcPts val="200"/>
        </a:spcAft>
        <a:defRPr sz="5000">
          <a:solidFill>
            <a:srgbClr val="3A3A3E"/>
          </a:solidFill>
          <a:latin typeface="Stone Sans ITC TT-Semi" charset="0"/>
        </a:defRPr>
      </a:lvl4pPr>
      <a:lvl5pPr marL="25400" algn="ctr" rtl="0" fontAlgn="base">
        <a:spcBef>
          <a:spcPct val="0"/>
        </a:spcBef>
        <a:spcAft>
          <a:spcPts val="200"/>
        </a:spcAft>
        <a:defRPr sz="5000">
          <a:solidFill>
            <a:srgbClr val="3A3A3E"/>
          </a:solidFill>
          <a:latin typeface="Stone Sans ITC TT-Semi" charset="0"/>
        </a:defRPr>
      </a:lvl5pPr>
      <a:lvl6pPr marL="482600" algn="ctr" rtl="0" fontAlgn="base">
        <a:spcBef>
          <a:spcPct val="0"/>
        </a:spcBef>
        <a:spcAft>
          <a:spcPts val="200"/>
        </a:spcAft>
        <a:defRPr sz="5000">
          <a:solidFill>
            <a:srgbClr val="3A3A3E"/>
          </a:solidFill>
          <a:latin typeface="Stone Sans ITC TT-Semi" charset="0"/>
        </a:defRPr>
      </a:lvl6pPr>
      <a:lvl7pPr marL="939800" algn="ctr" rtl="0" fontAlgn="base">
        <a:spcBef>
          <a:spcPct val="0"/>
        </a:spcBef>
        <a:spcAft>
          <a:spcPts val="200"/>
        </a:spcAft>
        <a:defRPr sz="5000">
          <a:solidFill>
            <a:srgbClr val="3A3A3E"/>
          </a:solidFill>
          <a:latin typeface="Stone Sans ITC TT-Semi" charset="0"/>
        </a:defRPr>
      </a:lvl7pPr>
      <a:lvl8pPr marL="1397000" algn="ctr" rtl="0" fontAlgn="base">
        <a:spcBef>
          <a:spcPct val="0"/>
        </a:spcBef>
        <a:spcAft>
          <a:spcPts val="200"/>
        </a:spcAft>
        <a:defRPr sz="5000">
          <a:solidFill>
            <a:srgbClr val="3A3A3E"/>
          </a:solidFill>
          <a:latin typeface="Stone Sans ITC TT-Semi" charset="0"/>
        </a:defRPr>
      </a:lvl8pPr>
      <a:lvl9pPr marL="1854200" algn="ctr" rtl="0" fontAlgn="base">
        <a:spcBef>
          <a:spcPct val="0"/>
        </a:spcBef>
        <a:spcAft>
          <a:spcPts val="200"/>
        </a:spcAft>
        <a:defRPr sz="5000">
          <a:solidFill>
            <a:srgbClr val="3A3A3E"/>
          </a:solidFill>
          <a:latin typeface="Stone Sans ITC TT-Semi" charset="0"/>
        </a:defRPr>
      </a:lvl9pPr>
    </p:titleStyle>
    <p:bodyStyle>
      <a:lvl1pPr marL="685800" indent="-533400" algn="l" rtl="0" fontAlgn="base">
        <a:spcBef>
          <a:spcPct val="0"/>
        </a:spcBef>
        <a:spcAft>
          <a:spcPts val="1700"/>
        </a:spcAft>
        <a:buSzPct val="77000"/>
        <a:buBlip>
          <a:blip r:embed="rId14"/>
        </a:buBlip>
        <a:defRPr sz="3200">
          <a:solidFill>
            <a:srgbClr val="000000"/>
          </a:solidFill>
          <a:latin typeface="+mn-lt"/>
          <a:ea typeface="+mn-ea"/>
          <a:cs typeface="+mn-cs"/>
        </a:defRPr>
      </a:lvl1pPr>
      <a:lvl2pPr marL="1244600" indent="-533400" algn="l" rtl="0" fontAlgn="base">
        <a:spcBef>
          <a:spcPct val="0"/>
        </a:spcBef>
        <a:spcAft>
          <a:spcPts val="1700"/>
        </a:spcAft>
        <a:buSzPct val="77000"/>
        <a:buBlip>
          <a:blip r:embed="rId14"/>
        </a:buBlip>
        <a:defRPr sz="3200">
          <a:solidFill>
            <a:srgbClr val="000000"/>
          </a:solidFill>
          <a:latin typeface="+mn-lt"/>
          <a:ea typeface="ＭＳ Ｐゴシック" charset="-128"/>
        </a:defRPr>
      </a:lvl2pPr>
      <a:lvl3pPr marL="1803400" indent="-533400" algn="l" rtl="0" fontAlgn="base">
        <a:spcBef>
          <a:spcPct val="0"/>
        </a:spcBef>
        <a:spcAft>
          <a:spcPts val="1700"/>
        </a:spcAft>
        <a:buSzPct val="77000"/>
        <a:buBlip>
          <a:blip r:embed="rId14"/>
        </a:buBlip>
        <a:defRPr sz="3200">
          <a:solidFill>
            <a:srgbClr val="000000"/>
          </a:solidFill>
          <a:latin typeface="+mn-lt"/>
          <a:ea typeface="ＭＳ Ｐゴシック" charset="-128"/>
        </a:defRPr>
      </a:lvl3pPr>
      <a:lvl4pPr marL="2362200" indent="-533400" algn="l" rtl="0" fontAlgn="base">
        <a:spcBef>
          <a:spcPct val="0"/>
        </a:spcBef>
        <a:spcAft>
          <a:spcPts val="1700"/>
        </a:spcAft>
        <a:buSzPct val="77000"/>
        <a:buBlip>
          <a:blip r:embed="rId14"/>
        </a:buBlip>
        <a:defRPr sz="3200">
          <a:solidFill>
            <a:srgbClr val="000000"/>
          </a:solidFill>
          <a:latin typeface="+mn-lt"/>
          <a:ea typeface="ＭＳ Ｐゴシック" charset="-128"/>
        </a:defRPr>
      </a:lvl4pPr>
      <a:lvl5pPr marL="2921000" indent="-533400" algn="l" rtl="0" fontAlgn="base">
        <a:spcBef>
          <a:spcPct val="0"/>
        </a:spcBef>
        <a:spcAft>
          <a:spcPts val="1700"/>
        </a:spcAft>
        <a:buSzPct val="77000"/>
        <a:buBlip>
          <a:blip r:embed="rId14"/>
        </a:buBlip>
        <a:defRPr sz="3200">
          <a:solidFill>
            <a:srgbClr val="000000"/>
          </a:solidFill>
          <a:latin typeface="+mn-lt"/>
          <a:ea typeface="ＭＳ Ｐゴシック" charset="-128"/>
        </a:defRPr>
      </a:lvl5pPr>
      <a:lvl6pPr marL="3378200" indent="-533400" algn="l" rtl="0" fontAlgn="base">
        <a:spcBef>
          <a:spcPct val="0"/>
        </a:spcBef>
        <a:spcAft>
          <a:spcPts val="1700"/>
        </a:spcAft>
        <a:buSzPct val="77000"/>
        <a:buBlip>
          <a:blip r:embed="rId14"/>
        </a:buBlip>
        <a:defRPr sz="3200">
          <a:solidFill>
            <a:srgbClr val="000000"/>
          </a:solidFill>
          <a:latin typeface="+mn-lt"/>
          <a:ea typeface="ＭＳ Ｐゴシック" charset="-128"/>
        </a:defRPr>
      </a:lvl6pPr>
      <a:lvl7pPr marL="3835400" indent="-533400" algn="l" rtl="0" fontAlgn="base">
        <a:spcBef>
          <a:spcPct val="0"/>
        </a:spcBef>
        <a:spcAft>
          <a:spcPts val="1700"/>
        </a:spcAft>
        <a:buSzPct val="77000"/>
        <a:buBlip>
          <a:blip r:embed="rId14"/>
        </a:buBlip>
        <a:defRPr sz="3200">
          <a:solidFill>
            <a:srgbClr val="000000"/>
          </a:solidFill>
          <a:latin typeface="+mn-lt"/>
          <a:ea typeface="ＭＳ Ｐゴシック" charset="-128"/>
        </a:defRPr>
      </a:lvl7pPr>
      <a:lvl8pPr marL="4292600" indent="-533400" algn="l" rtl="0" fontAlgn="base">
        <a:spcBef>
          <a:spcPct val="0"/>
        </a:spcBef>
        <a:spcAft>
          <a:spcPts val="1700"/>
        </a:spcAft>
        <a:buSzPct val="77000"/>
        <a:buBlip>
          <a:blip r:embed="rId14"/>
        </a:buBlip>
        <a:defRPr sz="3200">
          <a:solidFill>
            <a:srgbClr val="000000"/>
          </a:solidFill>
          <a:latin typeface="+mn-lt"/>
          <a:ea typeface="ＭＳ Ｐゴシック" charset="-128"/>
        </a:defRPr>
      </a:lvl8pPr>
      <a:lvl9pPr marL="4749800" indent="-533400" algn="l" rtl="0" fontAlgn="base">
        <a:spcBef>
          <a:spcPct val="0"/>
        </a:spcBef>
        <a:spcAft>
          <a:spcPts val="1700"/>
        </a:spcAft>
        <a:buSzPct val="77000"/>
        <a:buBlip>
          <a:blip r:embed="rId14"/>
        </a:buBlip>
        <a:defRPr sz="3200">
          <a:solidFill>
            <a:srgbClr val="000000"/>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6145" name="Rectangle 1"/>
          <p:cNvSpPr>
            <a:spLocks noGrp="1" noChangeArrowheads="1"/>
          </p:cNvSpPr>
          <p:nvPr>
            <p:ph type="title"/>
          </p:nvPr>
        </p:nvSpPr>
        <p:spPr bwMode="auto">
          <a:xfrm>
            <a:off x="609600" y="2794000"/>
            <a:ext cx="8928100" cy="2273300"/>
          </a:xfrm>
          <a:prstGeom prst="rect">
            <a:avLst/>
          </a:prstGeom>
          <a:noFill/>
          <a:ln w="12700">
            <a:noFill/>
            <a:miter lim="800000"/>
            <a:headEnd/>
            <a:tailEnd/>
          </a:ln>
          <a:effectLst>
            <a:outerShdw blurRad="63500" dist="12699" dir="16200000" algn="ctr" rotWithShape="0">
              <a:schemeClr val="bg2">
                <a:alpha val="74998"/>
              </a:scheme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Tree>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Lst>
  <p:transition spd="med">
    <p:fade/>
  </p:transition>
  <p:txStyles>
    <p:titleStyle>
      <a:lvl1pPr marL="25400" algn="ctr" rtl="0" fontAlgn="base">
        <a:spcBef>
          <a:spcPct val="0"/>
        </a:spcBef>
        <a:spcAft>
          <a:spcPts val="200"/>
        </a:spcAft>
        <a:defRPr sz="6400">
          <a:solidFill>
            <a:srgbClr val="D7E2EE"/>
          </a:solidFill>
          <a:latin typeface="+mj-lt"/>
          <a:ea typeface="+mj-ea"/>
          <a:cs typeface="+mj-cs"/>
        </a:defRPr>
      </a:lvl1pPr>
      <a:lvl2pPr marL="25400" algn="ctr" rtl="0" fontAlgn="base">
        <a:spcBef>
          <a:spcPct val="0"/>
        </a:spcBef>
        <a:spcAft>
          <a:spcPts val="200"/>
        </a:spcAft>
        <a:defRPr sz="6400">
          <a:solidFill>
            <a:srgbClr val="D7E2EE"/>
          </a:solidFill>
          <a:latin typeface="Stone Sans ITC TT-Semi" charset="0"/>
        </a:defRPr>
      </a:lvl2pPr>
      <a:lvl3pPr marL="25400" algn="ctr" rtl="0" fontAlgn="base">
        <a:spcBef>
          <a:spcPct val="0"/>
        </a:spcBef>
        <a:spcAft>
          <a:spcPts val="200"/>
        </a:spcAft>
        <a:defRPr sz="6400">
          <a:solidFill>
            <a:srgbClr val="D7E2EE"/>
          </a:solidFill>
          <a:latin typeface="Stone Sans ITC TT-Semi" charset="0"/>
        </a:defRPr>
      </a:lvl3pPr>
      <a:lvl4pPr marL="25400" algn="ctr" rtl="0" fontAlgn="base">
        <a:spcBef>
          <a:spcPct val="0"/>
        </a:spcBef>
        <a:spcAft>
          <a:spcPts val="200"/>
        </a:spcAft>
        <a:defRPr sz="6400">
          <a:solidFill>
            <a:srgbClr val="D7E2EE"/>
          </a:solidFill>
          <a:latin typeface="Stone Sans ITC TT-Semi" charset="0"/>
        </a:defRPr>
      </a:lvl4pPr>
      <a:lvl5pPr marL="25400" algn="ctr" rtl="0" fontAlgn="base">
        <a:spcBef>
          <a:spcPct val="0"/>
        </a:spcBef>
        <a:spcAft>
          <a:spcPts val="200"/>
        </a:spcAft>
        <a:defRPr sz="6400">
          <a:solidFill>
            <a:srgbClr val="D7E2EE"/>
          </a:solidFill>
          <a:latin typeface="Stone Sans ITC TT-Semi" charset="0"/>
        </a:defRPr>
      </a:lvl5pPr>
      <a:lvl6pPr marL="482600" algn="ctr" rtl="0" fontAlgn="base">
        <a:spcBef>
          <a:spcPct val="0"/>
        </a:spcBef>
        <a:spcAft>
          <a:spcPts val="200"/>
        </a:spcAft>
        <a:defRPr sz="6400">
          <a:solidFill>
            <a:srgbClr val="D7E2EE"/>
          </a:solidFill>
          <a:latin typeface="Stone Sans ITC TT-Semi" charset="0"/>
        </a:defRPr>
      </a:lvl6pPr>
      <a:lvl7pPr marL="939800" algn="ctr" rtl="0" fontAlgn="base">
        <a:spcBef>
          <a:spcPct val="0"/>
        </a:spcBef>
        <a:spcAft>
          <a:spcPts val="200"/>
        </a:spcAft>
        <a:defRPr sz="6400">
          <a:solidFill>
            <a:srgbClr val="D7E2EE"/>
          </a:solidFill>
          <a:latin typeface="Stone Sans ITC TT-Semi" charset="0"/>
        </a:defRPr>
      </a:lvl7pPr>
      <a:lvl8pPr marL="1397000" algn="ctr" rtl="0" fontAlgn="base">
        <a:spcBef>
          <a:spcPct val="0"/>
        </a:spcBef>
        <a:spcAft>
          <a:spcPts val="200"/>
        </a:spcAft>
        <a:defRPr sz="6400">
          <a:solidFill>
            <a:srgbClr val="D7E2EE"/>
          </a:solidFill>
          <a:latin typeface="Stone Sans ITC TT-Semi" charset="0"/>
        </a:defRPr>
      </a:lvl8pPr>
      <a:lvl9pPr marL="1854200" algn="ctr" rtl="0" fontAlgn="base">
        <a:spcBef>
          <a:spcPct val="0"/>
        </a:spcBef>
        <a:spcAft>
          <a:spcPts val="200"/>
        </a:spcAft>
        <a:defRPr sz="6400">
          <a:solidFill>
            <a:srgbClr val="D7E2EE"/>
          </a:solidFill>
          <a:latin typeface="Stone Sans ITC TT-Semi" charset="0"/>
        </a:defRPr>
      </a:lvl9pPr>
    </p:titleStyle>
    <p:bodyStyle>
      <a:lvl1pPr marL="25400" algn="ctr" rtl="0" fontAlgn="base">
        <a:spcBef>
          <a:spcPct val="0"/>
        </a:spcBef>
        <a:spcAft>
          <a:spcPts val="200"/>
        </a:spcAft>
        <a:defRPr sz="2000">
          <a:solidFill>
            <a:srgbClr val="D7E2EE"/>
          </a:solidFill>
          <a:latin typeface="+mn-lt"/>
          <a:ea typeface="+mn-ea"/>
          <a:cs typeface="+mn-cs"/>
        </a:defRPr>
      </a:lvl1pPr>
      <a:lvl2pPr marL="50800" algn="ctr" rtl="0" fontAlgn="base">
        <a:spcBef>
          <a:spcPct val="0"/>
        </a:spcBef>
        <a:spcAft>
          <a:spcPts val="200"/>
        </a:spcAft>
        <a:defRPr sz="2000">
          <a:solidFill>
            <a:srgbClr val="D7E2EE"/>
          </a:solidFill>
          <a:latin typeface="+mn-lt"/>
          <a:ea typeface="ＭＳ Ｐゴシック" charset="-128"/>
        </a:defRPr>
      </a:lvl2pPr>
      <a:lvl3pPr marL="76200" algn="ctr" rtl="0" fontAlgn="base">
        <a:spcBef>
          <a:spcPct val="0"/>
        </a:spcBef>
        <a:spcAft>
          <a:spcPts val="200"/>
        </a:spcAft>
        <a:defRPr sz="2000">
          <a:solidFill>
            <a:srgbClr val="D7E2EE"/>
          </a:solidFill>
          <a:latin typeface="+mn-lt"/>
          <a:ea typeface="ＭＳ Ｐゴシック" charset="-128"/>
        </a:defRPr>
      </a:lvl3pPr>
      <a:lvl4pPr marL="101600" algn="ctr" rtl="0" fontAlgn="base">
        <a:spcBef>
          <a:spcPct val="0"/>
        </a:spcBef>
        <a:spcAft>
          <a:spcPts val="200"/>
        </a:spcAft>
        <a:defRPr sz="2000">
          <a:solidFill>
            <a:srgbClr val="D7E2EE"/>
          </a:solidFill>
          <a:latin typeface="+mn-lt"/>
          <a:ea typeface="ＭＳ Ｐゴシック" charset="-128"/>
        </a:defRPr>
      </a:lvl4pPr>
      <a:lvl5pPr marL="127000" algn="ctr" rtl="0" fontAlgn="base">
        <a:spcBef>
          <a:spcPct val="0"/>
        </a:spcBef>
        <a:spcAft>
          <a:spcPts val="200"/>
        </a:spcAft>
        <a:defRPr sz="2000">
          <a:solidFill>
            <a:srgbClr val="D7E2EE"/>
          </a:solidFill>
          <a:latin typeface="+mn-lt"/>
          <a:ea typeface="ＭＳ Ｐゴシック" charset="-128"/>
        </a:defRPr>
      </a:lvl5pPr>
      <a:lvl6pPr marL="584200" algn="ctr" rtl="0" fontAlgn="base">
        <a:spcBef>
          <a:spcPct val="0"/>
        </a:spcBef>
        <a:spcAft>
          <a:spcPts val="200"/>
        </a:spcAft>
        <a:defRPr sz="2000">
          <a:solidFill>
            <a:srgbClr val="D7E2EE"/>
          </a:solidFill>
          <a:latin typeface="+mn-lt"/>
          <a:ea typeface="ＭＳ Ｐゴシック" charset="-128"/>
        </a:defRPr>
      </a:lvl6pPr>
      <a:lvl7pPr marL="1041400" algn="ctr" rtl="0" fontAlgn="base">
        <a:spcBef>
          <a:spcPct val="0"/>
        </a:spcBef>
        <a:spcAft>
          <a:spcPts val="200"/>
        </a:spcAft>
        <a:defRPr sz="2000">
          <a:solidFill>
            <a:srgbClr val="D7E2EE"/>
          </a:solidFill>
          <a:latin typeface="+mn-lt"/>
          <a:ea typeface="ＭＳ Ｐゴシック" charset="-128"/>
        </a:defRPr>
      </a:lvl7pPr>
      <a:lvl8pPr marL="1498600" algn="ctr" rtl="0" fontAlgn="base">
        <a:spcBef>
          <a:spcPct val="0"/>
        </a:spcBef>
        <a:spcAft>
          <a:spcPts val="200"/>
        </a:spcAft>
        <a:defRPr sz="2000">
          <a:solidFill>
            <a:srgbClr val="D7E2EE"/>
          </a:solidFill>
          <a:latin typeface="+mn-lt"/>
          <a:ea typeface="ＭＳ Ｐゴシック" charset="-128"/>
        </a:defRPr>
      </a:lvl8pPr>
      <a:lvl9pPr marL="1955800" algn="ctr" rtl="0" fontAlgn="base">
        <a:spcBef>
          <a:spcPct val="0"/>
        </a:spcBef>
        <a:spcAft>
          <a:spcPts val="200"/>
        </a:spcAft>
        <a:defRPr sz="2000">
          <a:solidFill>
            <a:srgbClr val="D7E2EE"/>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13"/>
          <a:srcRect/>
          <a:stretch>
            <a:fillRect/>
          </a:stretch>
        </p:blipFill>
        <p:spPr bwMode="auto">
          <a:xfrm>
            <a:off x="0" y="0"/>
            <a:ext cx="10160000" cy="7620000"/>
          </a:xfrm>
          <a:prstGeom prst="rect">
            <a:avLst/>
          </a:prstGeom>
          <a:noFill/>
          <a:ln w="25400">
            <a:noFill/>
            <a:miter lim="800000"/>
            <a:headEnd/>
            <a:tailEnd/>
          </a:ln>
          <a:effectLst/>
        </p:spPr>
      </p:pic>
      <p:pic>
        <p:nvPicPr>
          <p:cNvPr id="7170" name="Picture 2"/>
          <p:cNvPicPr>
            <a:picLocks noChangeAspect="1" noChangeArrowheads="1"/>
          </p:cNvPicPr>
          <p:nvPr/>
        </p:nvPicPr>
        <p:blipFill>
          <a:blip r:embed="rId14"/>
          <a:srcRect/>
          <a:stretch>
            <a:fillRect/>
          </a:stretch>
        </p:blipFill>
        <p:spPr bwMode="auto">
          <a:xfrm>
            <a:off x="2603500" y="2184400"/>
            <a:ext cx="5067300" cy="3759200"/>
          </a:xfrm>
          <a:prstGeom prst="rect">
            <a:avLst/>
          </a:prstGeom>
          <a:noFill/>
          <a:ln w="25400">
            <a:noFill/>
            <a:miter lim="800000"/>
            <a:headEnd/>
            <a:tailEnd/>
          </a:ln>
          <a:effectLst/>
        </p:spPr>
      </p:pic>
      <p:sp>
        <p:nvSpPr>
          <p:cNvPr id="7171" name="Rectangle 3"/>
          <p:cNvSpPr>
            <a:spLocks noGrp="1" noChangeArrowheads="1"/>
          </p:cNvSpPr>
          <p:nvPr>
            <p:ph type="title"/>
          </p:nvPr>
        </p:nvSpPr>
        <p:spPr bwMode="auto">
          <a:xfrm>
            <a:off x="609600" y="5892800"/>
            <a:ext cx="8928100" cy="1320800"/>
          </a:xfrm>
          <a:prstGeom prst="rect">
            <a:avLst/>
          </a:prstGeom>
          <a:noFill/>
          <a:ln w="12700">
            <a:noFill/>
            <a:miter lim="800000"/>
            <a:headEnd/>
            <a:tailEnd/>
          </a:ln>
          <a:effectLst>
            <a:outerShdw blurRad="63500" dist="12699" dir="16200000" algn="ctr" rotWithShape="0">
              <a:schemeClr val="bg2">
                <a:alpha val="74998"/>
              </a:scheme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Tree>
  </p:cSld>
  <p:clrMap bg1="dk2" tx1="lt1" bg2="dk1" tx2="lt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Lst>
  <p:transition spd="med">
    <p:fade/>
  </p:transition>
  <p:txStyles>
    <p:titleStyle>
      <a:lvl1pPr marL="25400" algn="ctr" rtl="0" fontAlgn="base">
        <a:spcBef>
          <a:spcPct val="0"/>
        </a:spcBef>
        <a:spcAft>
          <a:spcPts val="200"/>
        </a:spcAft>
        <a:defRPr sz="5800">
          <a:solidFill>
            <a:srgbClr val="D7E2EE"/>
          </a:solidFill>
          <a:latin typeface="+mj-lt"/>
          <a:ea typeface="+mj-ea"/>
          <a:cs typeface="+mj-cs"/>
        </a:defRPr>
      </a:lvl1pPr>
      <a:lvl2pPr marL="25400" algn="ctr" rtl="0" fontAlgn="base">
        <a:spcBef>
          <a:spcPct val="0"/>
        </a:spcBef>
        <a:spcAft>
          <a:spcPts val="200"/>
        </a:spcAft>
        <a:defRPr sz="5800">
          <a:solidFill>
            <a:srgbClr val="D7E2EE"/>
          </a:solidFill>
          <a:latin typeface="Stone Sans ITC TT-Semi" charset="0"/>
        </a:defRPr>
      </a:lvl2pPr>
      <a:lvl3pPr marL="25400" algn="ctr" rtl="0" fontAlgn="base">
        <a:spcBef>
          <a:spcPct val="0"/>
        </a:spcBef>
        <a:spcAft>
          <a:spcPts val="200"/>
        </a:spcAft>
        <a:defRPr sz="5800">
          <a:solidFill>
            <a:srgbClr val="D7E2EE"/>
          </a:solidFill>
          <a:latin typeface="Stone Sans ITC TT-Semi" charset="0"/>
        </a:defRPr>
      </a:lvl3pPr>
      <a:lvl4pPr marL="25400" algn="ctr" rtl="0" fontAlgn="base">
        <a:spcBef>
          <a:spcPct val="0"/>
        </a:spcBef>
        <a:spcAft>
          <a:spcPts val="200"/>
        </a:spcAft>
        <a:defRPr sz="5800">
          <a:solidFill>
            <a:srgbClr val="D7E2EE"/>
          </a:solidFill>
          <a:latin typeface="Stone Sans ITC TT-Semi" charset="0"/>
        </a:defRPr>
      </a:lvl4pPr>
      <a:lvl5pPr marL="25400" algn="ctr" rtl="0" fontAlgn="base">
        <a:spcBef>
          <a:spcPct val="0"/>
        </a:spcBef>
        <a:spcAft>
          <a:spcPts val="200"/>
        </a:spcAft>
        <a:defRPr sz="5800">
          <a:solidFill>
            <a:srgbClr val="D7E2EE"/>
          </a:solidFill>
          <a:latin typeface="Stone Sans ITC TT-Semi" charset="0"/>
        </a:defRPr>
      </a:lvl5pPr>
      <a:lvl6pPr marL="482600" algn="ctr" rtl="0" fontAlgn="base">
        <a:spcBef>
          <a:spcPct val="0"/>
        </a:spcBef>
        <a:spcAft>
          <a:spcPts val="200"/>
        </a:spcAft>
        <a:defRPr sz="5800">
          <a:solidFill>
            <a:srgbClr val="D7E2EE"/>
          </a:solidFill>
          <a:latin typeface="Stone Sans ITC TT-Semi" charset="0"/>
        </a:defRPr>
      </a:lvl6pPr>
      <a:lvl7pPr marL="939800" algn="ctr" rtl="0" fontAlgn="base">
        <a:spcBef>
          <a:spcPct val="0"/>
        </a:spcBef>
        <a:spcAft>
          <a:spcPts val="200"/>
        </a:spcAft>
        <a:defRPr sz="5800">
          <a:solidFill>
            <a:srgbClr val="D7E2EE"/>
          </a:solidFill>
          <a:latin typeface="Stone Sans ITC TT-Semi" charset="0"/>
        </a:defRPr>
      </a:lvl7pPr>
      <a:lvl8pPr marL="1397000" algn="ctr" rtl="0" fontAlgn="base">
        <a:spcBef>
          <a:spcPct val="0"/>
        </a:spcBef>
        <a:spcAft>
          <a:spcPts val="200"/>
        </a:spcAft>
        <a:defRPr sz="5800">
          <a:solidFill>
            <a:srgbClr val="D7E2EE"/>
          </a:solidFill>
          <a:latin typeface="Stone Sans ITC TT-Semi" charset="0"/>
        </a:defRPr>
      </a:lvl8pPr>
      <a:lvl9pPr marL="1854200" algn="ctr" rtl="0" fontAlgn="base">
        <a:spcBef>
          <a:spcPct val="0"/>
        </a:spcBef>
        <a:spcAft>
          <a:spcPts val="200"/>
        </a:spcAft>
        <a:defRPr sz="5800">
          <a:solidFill>
            <a:srgbClr val="D7E2EE"/>
          </a:solidFill>
          <a:latin typeface="Stone Sans ITC TT-Semi" charset="0"/>
        </a:defRPr>
      </a:lvl9pPr>
    </p:titleStyle>
    <p:bodyStyle>
      <a:lvl1pPr marL="25400" algn="ctr" rtl="0" fontAlgn="base">
        <a:spcBef>
          <a:spcPct val="0"/>
        </a:spcBef>
        <a:spcAft>
          <a:spcPts val="200"/>
        </a:spcAft>
        <a:defRPr sz="2000">
          <a:solidFill>
            <a:srgbClr val="D7E2EE"/>
          </a:solidFill>
          <a:latin typeface="+mn-lt"/>
          <a:ea typeface="+mn-ea"/>
          <a:cs typeface="+mn-cs"/>
        </a:defRPr>
      </a:lvl1pPr>
      <a:lvl2pPr marL="50800" algn="ctr" rtl="0" fontAlgn="base">
        <a:spcBef>
          <a:spcPct val="0"/>
        </a:spcBef>
        <a:spcAft>
          <a:spcPts val="200"/>
        </a:spcAft>
        <a:defRPr sz="2000">
          <a:solidFill>
            <a:srgbClr val="D7E2EE"/>
          </a:solidFill>
          <a:latin typeface="+mn-lt"/>
          <a:ea typeface="ＭＳ Ｐゴシック" charset="-128"/>
        </a:defRPr>
      </a:lvl2pPr>
      <a:lvl3pPr marL="76200" algn="ctr" rtl="0" fontAlgn="base">
        <a:spcBef>
          <a:spcPct val="0"/>
        </a:spcBef>
        <a:spcAft>
          <a:spcPts val="200"/>
        </a:spcAft>
        <a:defRPr sz="2000">
          <a:solidFill>
            <a:srgbClr val="D7E2EE"/>
          </a:solidFill>
          <a:latin typeface="+mn-lt"/>
          <a:ea typeface="ＭＳ Ｐゴシック" charset="-128"/>
        </a:defRPr>
      </a:lvl3pPr>
      <a:lvl4pPr marL="101600" algn="ctr" rtl="0" fontAlgn="base">
        <a:spcBef>
          <a:spcPct val="0"/>
        </a:spcBef>
        <a:spcAft>
          <a:spcPts val="200"/>
        </a:spcAft>
        <a:defRPr sz="2000">
          <a:solidFill>
            <a:srgbClr val="D7E2EE"/>
          </a:solidFill>
          <a:latin typeface="+mn-lt"/>
          <a:ea typeface="ＭＳ Ｐゴシック" charset="-128"/>
        </a:defRPr>
      </a:lvl4pPr>
      <a:lvl5pPr marL="127000" algn="ctr" rtl="0" fontAlgn="base">
        <a:spcBef>
          <a:spcPct val="0"/>
        </a:spcBef>
        <a:spcAft>
          <a:spcPts val="200"/>
        </a:spcAft>
        <a:defRPr sz="2000">
          <a:solidFill>
            <a:srgbClr val="D7E2EE"/>
          </a:solidFill>
          <a:latin typeface="+mn-lt"/>
          <a:ea typeface="ＭＳ Ｐゴシック" charset="-128"/>
        </a:defRPr>
      </a:lvl5pPr>
      <a:lvl6pPr marL="584200" algn="ctr" rtl="0" fontAlgn="base">
        <a:spcBef>
          <a:spcPct val="0"/>
        </a:spcBef>
        <a:spcAft>
          <a:spcPts val="200"/>
        </a:spcAft>
        <a:defRPr sz="2000">
          <a:solidFill>
            <a:srgbClr val="D7E2EE"/>
          </a:solidFill>
          <a:latin typeface="+mn-lt"/>
          <a:ea typeface="ＭＳ Ｐゴシック" charset="-128"/>
        </a:defRPr>
      </a:lvl6pPr>
      <a:lvl7pPr marL="1041400" algn="ctr" rtl="0" fontAlgn="base">
        <a:spcBef>
          <a:spcPct val="0"/>
        </a:spcBef>
        <a:spcAft>
          <a:spcPts val="200"/>
        </a:spcAft>
        <a:defRPr sz="2000">
          <a:solidFill>
            <a:srgbClr val="D7E2EE"/>
          </a:solidFill>
          <a:latin typeface="+mn-lt"/>
          <a:ea typeface="ＭＳ Ｐゴシック" charset="-128"/>
        </a:defRPr>
      </a:lvl7pPr>
      <a:lvl8pPr marL="1498600" algn="ctr" rtl="0" fontAlgn="base">
        <a:spcBef>
          <a:spcPct val="0"/>
        </a:spcBef>
        <a:spcAft>
          <a:spcPts val="200"/>
        </a:spcAft>
        <a:defRPr sz="2000">
          <a:solidFill>
            <a:srgbClr val="D7E2EE"/>
          </a:solidFill>
          <a:latin typeface="+mn-lt"/>
          <a:ea typeface="ＭＳ Ｐゴシック" charset="-128"/>
        </a:defRPr>
      </a:lvl8pPr>
      <a:lvl9pPr marL="1955800" algn="ctr" rtl="0" fontAlgn="base">
        <a:spcBef>
          <a:spcPct val="0"/>
        </a:spcBef>
        <a:spcAft>
          <a:spcPts val="200"/>
        </a:spcAft>
        <a:defRPr sz="2000">
          <a:solidFill>
            <a:srgbClr val="D7E2EE"/>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13"/>
          <a:srcRect/>
          <a:stretch>
            <a:fillRect/>
          </a:stretch>
        </p:blipFill>
        <p:spPr bwMode="auto">
          <a:xfrm>
            <a:off x="0" y="0"/>
            <a:ext cx="10160000" cy="7620000"/>
          </a:xfrm>
          <a:prstGeom prst="rect">
            <a:avLst/>
          </a:prstGeom>
          <a:noFill/>
          <a:ln w="25400">
            <a:noFill/>
            <a:miter lim="800000"/>
            <a:headEnd/>
            <a:tailEnd/>
          </a:ln>
          <a:effectLst/>
        </p:spPr>
      </p:pic>
      <p:pic>
        <p:nvPicPr>
          <p:cNvPr id="8194" name="Picture 2"/>
          <p:cNvPicPr>
            <a:picLocks noChangeAspect="1" noChangeArrowheads="1"/>
          </p:cNvPicPr>
          <p:nvPr/>
        </p:nvPicPr>
        <p:blipFill>
          <a:blip r:embed="rId14"/>
          <a:srcRect/>
          <a:stretch>
            <a:fillRect/>
          </a:stretch>
        </p:blipFill>
        <p:spPr bwMode="auto">
          <a:xfrm>
            <a:off x="5334000" y="1727200"/>
            <a:ext cx="3721100" cy="4673600"/>
          </a:xfrm>
          <a:prstGeom prst="rect">
            <a:avLst/>
          </a:prstGeom>
          <a:noFill/>
          <a:ln w="25400">
            <a:noFill/>
            <a:miter lim="800000"/>
            <a:headEnd/>
            <a:tailEnd/>
          </a:ln>
          <a:effectLst/>
        </p:spPr>
      </p:pic>
      <p:sp>
        <p:nvSpPr>
          <p:cNvPr id="8195" name="Rectangle 3"/>
          <p:cNvSpPr>
            <a:spLocks noGrp="1" noChangeArrowheads="1"/>
          </p:cNvSpPr>
          <p:nvPr>
            <p:ph type="body" idx="1"/>
          </p:nvPr>
        </p:nvSpPr>
        <p:spPr bwMode="auto">
          <a:xfrm>
            <a:off x="355600" y="4216400"/>
            <a:ext cx="4876800" cy="1968500"/>
          </a:xfrm>
          <a:prstGeom prst="rect">
            <a:avLst/>
          </a:prstGeom>
          <a:noFill/>
          <a:ln w="12700">
            <a:noFill/>
            <a:miter lim="800000"/>
            <a:headEnd/>
            <a:tailEnd/>
          </a:ln>
          <a:effectLst>
            <a:outerShdw blurRad="63500" dist="12699" dir="16200000" algn="ctr" rotWithShape="0">
              <a:schemeClr val="bg2">
                <a:alpha val="74998"/>
              </a:scheme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196" name="Rectangle 4"/>
          <p:cNvSpPr>
            <a:spLocks noGrp="1" noChangeArrowheads="1"/>
          </p:cNvSpPr>
          <p:nvPr>
            <p:ph type="title"/>
          </p:nvPr>
        </p:nvSpPr>
        <p:spPr bwMode="auto">
          <a:xfrm>
            <a:off x="355600" y="1930400"/>
            <a:ext cx="4876800" cy="2197100"/>
          </a:xfrm>
          <a:prstGeom prst="rect">
            <a:avLst/>
          </a:prstGeom>
          <a:noFill/>
          <a:ln w="12700">
            <a:noFill/>
            <a:miter lim="800000"/>
            <a:headEnd/>
            <a:tailEnd/>
          </a:ln>
          <a:effectLst>
            <a:outerShdw blurRad="63500" dist="12699" dir="16200000" algn="ctr" rotWithShape="0">
              <a:schemeClr val="bg2">
                <a:alpha val="74998"/>
              </a:schemeClr>
            </a:outerShdw>
          </a:effec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Tree>
  </p:cSld>
  <p:clrMap bg1="dk2" tx1="lt1" bg2="dk1" tx2="lt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Lst>
  <p:transition spd="med">
    <p:fade/>
  </p:transition>
  <p:txStyles>
    <p:titleStyle>
      <a:lvl1pPr marL="25400" algn="ctr" rtl="0" fontAlgn="base">
        <a:spcBef>
          <a:spcPct val="0"/>
        </a:spcBef>
        <a:spcAft>
          <a:spcPts val="200"/>
        </a:spcAft>
        <a:defRPr sz="5800">
          <a:solidFill>
            <a:srgbClr val="D7E2EE"/>
          </a:solidFill>
          <a:latin typeface="+mj-lt"/>
          <a:ea typeface="+mj-ea"/>
          <a:cs typeface="+mj-cs"/>
        </a:defRPr>
      </a:lvl1pPr>
      <a:lvl2pPr marL="25400" algn="ctr" rtl="0" fontAlgn="base">
        <a:spcBef>
          <a:spcPct val="0"/>
        </a:spcBef>
        <a:spcAft>
          <a:spcPts val="200"/>
        </a:spcAft>
        <a:defRPr sz="5800">
          <a:solidFill>
            <a:srgbClr val="D7E2EE"/>
          </a:solidFill>
          <a:latin typeface="Stone Sans ITC TT-Semi" charset="0"/>
        </a:defRPr>
      </a:lvl2pPr>
      <a:lvl3pPr marL="25400" algn="ctr" rtl="0" fontAlgn="base">
        <a:spcBef>
          <a:spcPct val="0"/>
        </a:spcBef>
        <a:spcAft>
          <a:spcPts val="200"/>
        </a:spcAft>
        <a:defRPr sz="5800">
          <a:solidFill>
            <a:srgbClr val="D7E2EE"/>
          </a:solidFill>
          <a:latin typeface="Stone Sans ITC TT-Semi" charset="0"/>
        </a:defRPr>
      </a:lvl3pPr>
      <a:lvl4pPr marL="25400" algn="ctr" rtl="0" fontAlgn="base">
        <a:spcBef>
          <a:spcPct val="0"/>
        </a:spcBef>
        <a:spcAft>
          <a:spcPts val="200"/>
        </a:spcAft>
        <a:defRPr sz="5800">
          <a:solidFill>
            <a:srgbClr val="D7E2EE"/>
          </a:solidFill>
          <a:latin typeface="Stone Sans ITC TT-Semi" charset="0"/>
        </a:defRPr>
      </a:lvl4pPr>
      <a:lvl5pPr marL="25400" algn="ctr" rtl="0" fontAlgn="base">
        <a:spcBef>
          <a:spcPct val="0"/>
        </a:spcBef>
        <a:spcAft>
          <a:spcPts val="200"/>
        </a:spcAft>
        <a:defRPr sz="5800">
          <a:solidFill>
            <a:srgbClr val="D7E2EE"/>
          </a:solidFill>
          <a:latin typeface="Stone Sans ITC TT-Semi" charset="0"/>
        </a:defRPr>
      </a:lvl5pPr>
      <a:lvl6pPr marL="482600" algn="ctr" rtl="0" fontAlgn="base">
        <a:spcBef>
          <a:spcPct val="0"/>
        </a:spcBef>
        <a:spcAft>
          <a:spcPts val="200"/>
        </a:spcAft>
        <a:defRPr sz="5800">
          <a:solidFill>
            <a:srgbClr val="D7E2EE"/>
          </a:solidFill>
          <a:latin typeface="Stone Sans ITC TT-Semi" charset="0"/>
        </a:defRPr>
      </a:lvl6pPr>
      <a:lvl7pPr marL="939800" algn="ctr" rtl="0" fontAlgn="base">
        <a:spcBef>
          <a:spcPct val="0"/>
        </a:spcBef>
        <a:spcAft>
          <a:spcPts val="200"/>
        </a:spcAft>
        <a:defRPr sz="5800">
          <a:solidFill>
            <a:srgbClr val="D7E2EE"/>
          </a:solidFill>
          <a:latin typeface="Stone Sans ITC TT-Semi" charset="0"/>
        </a:defRPr>
      </a:lvl7pPr>
      <a:lvl8pPr marL="1397000" algn="ctr" rtl="0" fontAlgn="base">
        <a:spcBef>
          <a:spcPct val="0"/>
        </a:spcBef>
        <a:spcAft>
          <a:spcPts val="200"/>
        </a:spcAft>
        <a:defRPr sz="5800">
          <a:solidFill>
            <a:srgbClr val="D7E2EE"/>
          </a:solidFill>
          <a:latin typeface="Stone Sans ITC TT-Semi" charset="0"/>
        </a:defRPr>
      </a:lvl8pPr>
      <a:lvl9pPr marL="1854200" algn="ctr" rtl="0" fontAlgn="base">
        <a:spcBef>
          <a:spcPct val="0"/>
        </a:spcBef>
        <a:spcAft>
          <a:spcPts val="200"/>
        </a:spcAft>
        <a:defRPr sz="5800">
          <a:solidFill>
            <a:srgbClr val="D7E2EE"/>
          </a:solidFill>
          <a:latin typeface="Stone Sans ITC TT-Semi" charset="0"/>
        </a:defRPr>
      </a:lvl9pPr>
    </p:titleStyle>
    <p:bodyStyle>
      <a:lvl1pPr marL="25400" algn="ctr" rtl="0" fontAlgn="base">
        <a:spcBef>
          <a:spcPct val="0"/>
        </a:spcBef>
        <a:spcAft>
          <a:spcPts val="200"/>
        </a:spcAft>
        <a:defRPr sz="2800">
          <a:solidFill>
            <a:srgbClr val="D7E2EE"/>
          </a:solidFill>
          <a:latin typeface="+mn-lt"/>
          <a:ea typeface="+mn-ea"/>
          <a:cs typeface="+mn-cs"/>
        </a:defRPr>
      </a:lvl1pPr>
      <a:lvl2pPr marL="50800" algn="ctr" rtl="0" fontAlgn="base">
        <a:spcBef>
          <a:spcPct val="0"/>
        </a:spcBef>
        <a:spcAft>
          <a:spcPts val="200"/>
        </a:spcAft>
        <a:defRPr sz="2800">
          <a:solidFill>
            <a:srgbClr val="D7E2EE"/>
          </a:solidFill>
          <a:latin typeface="+mn-lt"/>
          <a:ea typeface="ＭＳ Ｐゴシック" charset="-128"/>
        </a:defRPr>
      </a:lvl2pPr>
      <a:lvl3pPr marL="76200" algn="ctr" rtl="0" fontAlgn="base">
        <a:spcBef>
          <a:spcPct val="0"/>
        </a:spcBef>
        <a:spcAft>
          <a:spcPts val="200"/>
        </a:spcAft>
        <a:defRPr sz="2800">
          <a:solidFill>
            <a:srgbClr val="D7E2EE"/>
          </a:solidFill>
          <a:latin typeface="+mn-lt"/>
          <a:ea typeface="ＭＳ Ｐゴシック" charset="-128"/>
        </a:defRPr>
      </a:lvl3pPr>
      <a:lvl4pPr marL="101600" algn="ctr" rtl="0" fontAlgn="base">
        <a:spcBef>
          <a:spcPct val="0"/>
        </a:spcBef>
        <a:spcAft>
          <a:spcPts val="200"/>
        </a:spcAft>
        <a:defRPr sz="2800">
          <a:solidFill>
            <a:srgbClr val="D7E2EE"/>
          </a:solidFill>
          <a:latin typeface="+mn-lt"/>
          <a:ea typeface="ＭＳ Ｐゴシック" charset="-128"/>
        </a:defRPr>
      </a:lvl4pPr>
      <a:lvl5pPr marL="127000" algn="ctr" rtl="0" fontAlgn="base">
        <a:spcBef>
          <a:spcPct val="0"/>
        </a:spcBef>
        <a:spcAft>
          <a:spcPts val="200"/>
        </a:spcAft>
        <a:defRPr sz="2800">
          <a:solidFill>
            <a:srgbClr val="D7E2EE"/>
          </a:solidFill>
          <a:latin typeface="+mn-lt"/>
          <a:ea typeface="ＭＳ Ｐゴシック" charset="-128"/>
        </a:defRPr>
      </a:lvl5pPr>
      <a:lvl6pPr marL="584200" algn="ctr" rtl="0" fontAlgn="base">
        <a:spcBef>
          <a:spcPct val="0"/>
        </a:spcBef>
        <a:spcAft>
          <a:spcPts val="200"/>
        </a:spcAft>
        <a:defRPr sz="2800">
          <a:solidFill>
            <a:srgbClr val="D7E2EE"/>
          </a:solidFill>
          <a:latin typeface="+mn-lt"/>
          <a:ea typeface="ＭＳ Ｐゴシック" charset="-128"/>
        </a:defRPr>
      </a:lvl6pPr>
      <a:lvl7pPr marL="1041400" algn="ctr" rtl="0" fontAlgn="base">
        <a:spcBef>
          <a:spcPct val="0"/>
        </a:spcBef>
        <a:spcAft>
          <a:spcPts val="200"/>
        </a:spcAft>
        <a:defRPr sz="2800">
          <a:solidFill>
            <a:srgbClr val="D7E2EE"/>
          </a:solidFill>
          <a:latin typeface="+mn-lt"/>
          <a:ea typeface="ＭＳ Ｐゴシック" charset="-128"/>
        </a:defRPr>
      </a:lvl7pPr>
      <a:lvl8pPr marL="1498600" algn="ctr" rtl="0" fontAlgn="base">
        <a:spcBef>
          <a:spcPct val="0"/>
        </a:spcBef>
        <a:spcAft>
          <a:spcPts val="200"/>
        </a:spcAft>
        <a:defRPr sz="2800">
          <a:solidFill>
            <a:srgbClr val="D7E2EE"/>
          </a:solidFill>
          <a:latin typeface="+mn-lt"/>
          <a:ea typeface="ＭＳ Ｐゴシック" charset="-128"/>
        </a:defRPr>
      </a:lvl8pPr>
      <a:lvl9pPr marL="1955800" algn="ctr" rtl="0" fontAlgn="base">
        <a:spcBef>
          <a:spcPct val="0"/>
        </a:spcBef>
        <a:spcAft>
          <a:spcPts val="200"/>
        </a:spcAft>
        <a:defRPr sz="2800">
          <a:solidFill>
            <a:srgbClr val="D7E2EE"/>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13"/>
          <a:srcRect/>
          <a:stretch>
            <a:fillRect/>
          </a:stretch>
        </p:blipFill>
        <p:spPr bwMode="auto">
          <a:xfrm>
            <a:off x="0" y="0"/>
            <a:ext cx="10160000" cy="7620000"/>
          </a:xfrm>
          <a:prstGeom prst="rect">
            <a:avLst/>
          </a:prstGeom>
          <a:noFill/>
          <a:ln w="25400">
            <a:noFill/>
            <a:miter lim="800000"/>
            <a:headEnd/>
            <a:tailEnd/>
          </a:ln>
          <a:effectLst/>
        </p:spPr>
      </p:pic>
      <p:sp>
        <p:nvSpPr>
          <p:cNvPr id="9218" name="Rectangle 2"/>
          <p:cNvSpPr>
            <a:spLocks noGrp="1" noChangeArrowheads="1"/>
          </p:cNvSpPr>
          <p:nvPr>
            <p:ph type="body" idx="1"/>
          </p:nvPr>
        </p:nvSpPr>
        <p:spPr bwMode="auto">
          <a:xfrm>
            <a:off x="1130300" y="2438400"/>
            <a:ext cx="3619500" cy="4419600"/>
          </a:xfrm>
          <a:prstGeom prst="rect">
            <a:avLst/>
          </a:prstGeom>
          <a:noFill/>
          <a:ln w="12700">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219" name="Rectangle 3"/>
          <p:cNvSpPr>
            <a:spLocks noGrp="1" noChangeArrowheads="1"/>
          </p:cNvSpPr>
          <p:nvPr>
            <p:ph type="title"/>
          </p:nvPr>
        </p:nvSpPr>
        <p:spPr bwMode="auto">
          <a:xfrm>
            <a:off x="1460500" y="1104900"/>
            <a:ext cx="7239000" cy="1333500"/>
          </a:xfrm>
          <a:prstGeom prst="rect">
            <a:avLst/>
          </a:prstGeom>
          <a:noFill/>
          <a:ln w="12700">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Tree>
  </p:cSld>
  <p:clrMap bg1="dk2" tx1="lt1" bg2="dk1" tx2="lt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 id="2147483756" r:id="rId10"/>
    <p:sldLayoutId id="2147483757" r:id="rId11"/>
  </p:sldLayoutIdLst>
  <p:transition spd="med">
    <p:fade/>
  </p:transition>
  <p:txStyles>
    <p:titleStyle>
      <a:lvl1pPr marL="25400" algn="l" rtl="0" fontAlgn="base">
        <a:spcBef>
          <a:spcPct val="0"/>
        </a:spcBef>
        <a:spcAft>
          <a:spcPts val="200"/>
        </a:spcAft>
        <a:defRPr sz="5000">
          <a:solidFill>
            <a:srgbClr val="3A3A3E"/>
          </a:solidFill>
          <a:latin typeface="+mj-lt"/>
          <a:ea typeface="+mj-ea"/>
          <a:cs typeface="+mj-cs"/>
        </a:defRPr>
      </a:lvl1pPr>
      <a:lvl2pPr marL="25400" algn="l" rtl="0" fontAlgn="base">
        <a:spcBef>
          <a:spcPct val="0"/>
        </a:spcBef>
        <a:spcAft>
          <a:spcPts val="200"/>
        </a:spcAft>
        <a:defRPr sz="5000">
          <a:solidFill>
            <a:srgbClr val="3A3A3E"/>
          </a:solidFill>
          <a:latin typeface="Stone Sans ITC TT-Semi" charset="0"/>
        </a:defRPr>
      </a:lvl2pPr>
      <a:lvl3pPr marL="25400" algn="l" rtl="0" fontAlgn="base">
        <a:spcBef>
          <a:spcPct val="0"/>
        </a:spcBef>
        <a:spcAft>
          <a:spcPts val="200"/>
        </a:spcAft>
        <a:defRPr sz="5000">
          <a:solidFill>
            <a:srgbClr val="3A3A3E"/>
          </a:solidFill>
          <a:latin typeface="Stone Sans ITC TT-Semi" charset="0"/>
        </a:defRPr>
      </a:lvl3pPr>
      <a:lvl4pPr marL="25400" algn="l" rtl="0" fontAlgn="base">
        <a:spcBef>
          <a:spcPct val="0"/>
        </a:spcBef>
        <a:spcAft>
          <a:spcPts val="200"/>
        </a:spcAft>
        <a:defRPr sz="5000">
          <a:solidFill>
            <a:srgbClr val="3A3A3E"/>
          </a:solidFill>
          <a:latin typeface="Stone Sans ITC TT-Semi" charset="0"/>
        </a:defRPr>
      </a:lvl4pPr>
      <a:lvl5pPr marL="25400" algn="l" rtl="0" fontAlgn="base">
        <a:spcBef>
          <a:spcPct val="0"/>
        </a:spcBef>
        <a:spcAft>
          <a:spcPts val="200"/>
        </a:spcAft>
        <a:defRPr sz="5000">
          <a:solidFill>
            <a:srgbClr val="3A3A3E"/>
          </a:solidFill>
          <a:latin typeface="Stone Sans ITC TT-Semi" charset="0"/>
        </a:defRPr>
      </a:lvl5pPr>
      <a:lvl6pPr marL="482600" algn="l" rtl="0" fontAlgn="base">
        <a:spcBef>
          <a:spcPct val="0"/>
        </a:spcBef>
        <a:spcAft>
          <a:spcPts val="200"/>
        </a:spcAft>
        <a:defRPr sz="5000">
          <a:solidFill>
            <a:srgbClr val="3A3A3E"/>
          </a:solidFill>
          <a:latin typeface="Stone Sans ITC TT-Semi" charset="0"/>
        </a:defRPr>
      </a:lvl6pPr>
      <a:lvl7pPr marL="939800" algn="l" rtl="0" fontAlgn="base">
        <a:spcBef>
          <a:spcPct val="0"/>
        </a:spcBef>
        <a:spcAft>
          <a:spcPts val="200"/>
        </a:spcAft>
        <a:defRPr sz="5000">
          <a:solidFill>
            <a:srgbClr val="3A3A3E"/>
          </a:solidFill>
          <a:latin typeface="Stone Sans ITC TT-Semi" charset="0"/>
        </a:defRPr>
      </a:lvl7pPr>
      <a:lvl8pPr marL="1397000" algn="l" rtl="0" fontAlgn="base">
        <a:spcBef>
          <a:spcPct val="0"/>
        </a:spcBef>
        <a:spcAft>
          <a:spcPts val="200"/>
        </a:spcAft>
        <a:defRPr sz="5000">
          <a:solidFill>
            <a:srgbClr val="3A3A3E"/>
          </a:solidFill>
          <a:latin typeface="Stone Sans ITC TT-Semi" charset="0"/>
        </a:defRPr>
      </a:lvl8pPr>
      <a:lvl9pPr marL="1854200" algn="l" rtl="0" fontAlgn="base">
        <a:spcBef>
          <a:spcPct val="0"/>
        </a:spcBef>
        <a:spcAft>
          <a:spcPts val="200"/>
        </a:spcAft>
        <a:defRPr sz="5000">
          <a:solidFill>
            <a:srgbClr val="3A3A3E"/>
          </a:solidFill>
          <a:latin typeface="Stone Sans ITC TT-Semi" charset="0"/>
        </a:defRPr>
      </a:lvl9pPr>
    </p:titleStyle>
    <p:bodyStyle>
      <a:lvl1pPr marL="609600" indent="-457200" algn="l" rtl="0" fontAlgn="base">
        <a:spcBef>
          <a:spcPct val="0"/>
        </a:spcBef>
        <a:spcAft>
          <a:spcPts val="2800"/>
        </a:spcAft>
        <a:buSzPct val="77000"/>
        <a:buBlip>
          <a:blip r:embed="rId14"/>
        </a:buBlip>
        <a:defRPr sz="2400">
          <a:solidFill>
            <a:srgbClr val="000000"/>
          </a:solidFill>
          <a:latin typeface="+mn-lt"/>
          <a:ea typeface="+mn-ea"/>
          <a:cs typeface="+mn-cs"/>
        </a:defRPr>
      </a:lvl1pPr>
      <a:lvl2pPr marL="1092200" indent="-457200" algn="l" rtl="0" fontAlgn="base">
        <a:spcBef>
          <a:spcPct val="0"/>
        </a:spcBef>
        <a:spcAft>
          <a:spcPts val="2800"/>
        </a:spcAft>
        <a:buSzPct val="77000"/>
        <a:buBlip>
          <a:blip r:embed="rId14"/>
        </a:buBlip>
        <a:defRPr sz="2400">
          <a:solidFill>
            <a:srgbClr val="000000"/>
          </a:solidFill>
          <a:latin typeface="+mn-lt"/>
          <a:ea typeface="ＭＳ Ｐゴシック" charset="-128"/>
        </a:defRPr>
      </a:lvl2pPr>
      <a:lvl3pPr marL="1574800" indent="-457200" algn="l" rtl="0" fontAlgn="base">
        <a:spcBef>
          <a:spcPct val="0"/>
        </a:spcBef>
        <a:spcAft>
          <a:spcPts val="2800"/>
        </a:spcAft>
        <a:buSzPct val="77000"/>
        <a:buBlip>
          <a:blip r:embed="rId14"/>
        </a:buBlip>
        <a:defRPr sz="2400">
          <a:solidFill>
            <a:srgbClr val="000000"/>
          </a:solidFill>
          <a:latin typeface="+mn-lt"/>
          <a:ea typeface="ＭＳ Ｐゴシック" charset="-128"/>
        </a:defRPr>
      </a:lvl3pPr>
      <a:lvl4pPr marL="2057400" indent="-457200" algn="l" rtl="0" fontAlgn="base">
        <a:spcBef>
          <a:spcPct val="0"/>
        </a:spcBef>
        <a:spcAft>
          <a:spcPts val="2800"/>
        </a:spcAft>
        <a:buSzPct val="77000"/>
        <a:buBlip>
          <a:blip r:embed="rId14"/>
        </a:buBlip>
        <a:defRPr sz="2400">
          <a:solidFill>
            <a:srgbClr val="000000"/>
          </a:solidFill>
          <a:latin typeface="+mn-lt"/>
          <a:ea typeface="ＭＳ Ｐゴシック" charset="-128"/>
        </a:defRPr>
      </a:lvl4pPr>
      <a:lvl5pPr marL="2540000" indent="-457200" algn="l" rtl="0" fontAlgn="base">
        <a:spcBef>
          <a:spcPct val="0"/>
        </a:spcBef>
        <a:spcAft>
          <a:spcPts val="2800"/>
        </a:spcAft>
        <a:buSzPct val="77000"/>
        <a:buBlip>
          <a:blip r:embed="rId14"/>
        </a:buBlip>
        <a:defRPr sz="2400">
          <a:solidFill>
            <a:srgbClr val="000000"/>
          </a:solidFill>
          <a:latin typeface="+mn-lt"/>
          <a:ea typeface="ＭＳ Ｐゴシック" charset="-128"/>
        </a:defRPr>
      </a:lvl5pPr>
      <a:lvl6pPr marL="2997200" indent="-457200" algn="l" rtl="0" fontAlgn="base">
        <a:spcBef>
          <a:spcPct val="0"/>
        </a:spcBef>
        <a:spcAft>
          <a:spcPts val="2800"/>
        </a:spcAft>
        <a:buSzPct val="77000"/>
        <a:buBlip>
          <a:blip r:embed="rId14"/>
        </a:buBlip>
        <a:defRPr sz="2400">
          <a:solidFill>
            <a:srgbClr val="000000"/>
          </a:solidFill>
          <a:latin typeface="+mn-lt"/>
          <a:ea typeface="ＭＳ Ｐゴシック" charset="-128"/>
        </a:defRPr>
      </a:lvl6pPr>
      <a:lvl7pPr marL="3454400" indent="-457200" algn="l" rtl="0" fontAlgn="base">
        <a:spcBef>
          <a:spcPct val="0"/>
        </a:spcBef>
        <a:spcAft>
          <a:spcPts val="2800"/>
        </a:spcAft>
        <a:buSzPct val="77000"/>
        <a:buBlip>
          <a:blip r:embed="rId14"/>
        </a:buBlip>
        <a:defRPr sz="2400">
          <a:solidFill>
            <a:srgbClr val="000000"/>
          </a:solidFill>
          <a:latin typeface="+mn-lt"/>
          <a:ea typeface="ＭＳ Ｐゴシック" charset="-128"/>
        </a:defRPr>
      </a:lvl7pPr>
      <a:lvl8pPr marL="3911600" indent="-457200" algn="l" rtl="0" fontAlgn="base">
        <a:spcBef>
          <a:spcPct val="0"/>
        </a:spcBef>
        <a:spcAft>
          <a:spcPts val="2800"/>
        </a:spcAft>
        <a:buSzPct val="77000"/>
        <a:buBlip>
          <a:blip r:embed="rId14"/>
        </a:buBlip>
        <a:defRPr sz="2400">
          <a:solidFill>
            <a:srgbClr val="000000"/>
          </a:solidFill>
          <a:latin typeface="+mn-lt"/>
          <a:ea typeface="ＭＳ Ｐゴシック" charset="-128"/>
        </a:defRPr>
      </a:lvl8pPr>
      <a:lvl9pPr marL="4368800" indent="-457200" algn="l" rtl="0" fontAlgn="base">
        <a:spcBef>
          <a:spcPct val="0"/>
        </a:spcBef>
        <a:spcAft>
          <a:spcPts val="2800"/>
        </a:spcAft>
        <a:buSzPct val="77000"/>
        <a:buBlip>
          <a:blip r:embed="rId14"/>
        </a:buBlip>
        <a:defRPr sz="2400">
          <a:solidFill>
            <a:srgbClr val="000000"/>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8.xml"/><Relationship Id="rId3"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17.pdf"/><Relationship Id="rId4" Type="http://schemas.openxmlformats.org/officeDocument/2006/relationships/image" Target="../media/image18.png"/><Relationship Id="rId1" Type="http://schemas.openxmlformats.org/officeDocument/2006/relationships/slideLayout" Target="../slideLayouts/slideLayout13.xml"/><Relationship Id="rId2" Type="http://schemas.openxmlformats.org/officeDocument/2006/relationships/notesSlide" Target="../notesSlides/notesSlide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0.xml"/><Relationship Id="rId3" Type="http://schemas.openxmlformats.org/officeDocument/2006/relationships/image" Target="../media/image1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1.xml"/><Relationship Id="rId3"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21.pdf"/><Relationship Id="rId5" Type="http://schemas.openxmlformats.org/officeDocument/2006/relationships/image" Target="../media/image22.png"/><Relationship Id="rId1" Type="http://schemas.openxmlformats.org/officeDocument/2006/relationships/slideLayout" Target="../slideLayouts/slideLayout13.xml"/><Relationship Id="rId2" Type="http://schemas.openxmlformats.org/officeDocument/2006/relationships/notesSlide" Target="../notesSlides/notesSlide12.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3.xml"/><Relationship Id="rId4" Type="http://schemas.openxmlformats.org/officeDocument/2006/relationships/oleObject" Target="../embeddings/Microsoft_Equation4.bin"/><Relationship Id="rId5" Type="http://schemas.openxmlformats.org/officeDocument/2006/relationships/oleObject" Target="Document2!OLE_LINK7" TargetMode="External"/><Relationship Id="rId1" Type="http://schemas.openxmlformats.org/officeDocument/2006/relationships/vmlDrawing" Target="../drawings/vmlDrawing3.vml"/><Relationship Id="rId2"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4.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5.xml"/><Relationship Id="rId4" Type="http://schemas.openxmlformats.org/officeDocument/2006/relationships/oleObject" Target="../embeddings/Microsoft_Equation5.bin"/><Relationship Id="rId1" Type="http://schemas.openxmlformats.org/officeDocument/2006/relationships/vmlDrawing" Target="../drawings/vmlDrawing4.vml"/><Relationship Id="rId2"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6.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7.xml"/><Relationship Id="rId4" Type="http://schemas.openxmlformats.org/officeDocument/2006/relationships/oleObject" Target="../embeddings/Microsoft_Equation6.bin"/><Relationship Id="rId1" Type="http://schemas.openxmlformats.org/officeDocument/2006/relationships/vmlDrawing" Target="../drawings/vmlDrawing5.vml"/><Relationship Id="rId2"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4" Type="http://schemas.openxmlformats.org/officeDocument/2006/relationships/oleObject" Target="../embeddings/Microsoft_Equation1.bin"/><Relationship Id="rId5" Type="http://schemas.openxmlformats.org/officeDocument/2006/relationships/oleObject" Target="../embeddings/Microsoft_Equation2.bin"/><Relationship Id="rId1" Type="http://schemas.openxmlformats.org/officeDocument/2006/relationships/vmlDrawing" Target="../drawings/vmlDrawing1.vml"/><Relationship Id="rId2"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8.xml"/><Relationship Id="rId4" Type="http://schemas.openxmlformats.org/officeDocument/2006/relationships/oleObject" Target="nicmac:Users:berger:PROJECTS:OFSEIS:Thermal_Stuff:Thermal%20TC.docx!OLE_LINK6" TargetMode="External"/><Relationship Id="rId1" Type="http://schemas.openxmlformats.org/officeDocument/2006/relationships/vmlDrawing" Target="../drawings/vmlDrawing6.vml"/><Relationship Id="rId2"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0.xml"/><Relationship Id="rId3" Type="http://schemas.openxmlformats.org/officeDocument/2006/relationships/image" Target="../media/image27.png"/></Relationships>
</file>

<file path=ppt/slides/_rels/slide23.xml.rels><?xml version="1.0" encoding="UTF-8" standalone="yes"?>
<Relationships xmlns="http://schemas.openxmlformats.org/package/2006/relationships"><Relationship Id="rId3" Type="http://schemas.openxmlformats.org/officeDocument/2006/relationships/image" Target="../media/image28.pdf"/><Relationship Id="rId4" Type="http://schemas.openxmlformats.org/officeDocument/2006/relationships/image" Target="../media/image29.png"/><Relationship Id="rId5" Type="http://schemas.openxmlformats.org/officeDocument/2006/relationships/image" Target="../media/image1.jpeg"/><Relationship Id="rId1" Type="http://schemas.openxmlformats.org/officeDocument/2006/relationships/slideLayout" Target="../slideLayouts/slideLayout13.xml"/><Relationship Id="rId2" Type="http://schemas.openxmlformats.org/officeDocument/2006/relationships/notesSlide" Target="../notesSlides/notesSlide2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2.xml"/></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1.jpeg"/><Relationship Id="rId1" Type="http://schemas.openxmlformats.org/officeDocument/2006/relationships/slideLayout" Target="../slideLayouts/slideLayout13.xml"/><Relationship Id="rId2" Type="http://schemas.openxmlformats.org/officeDocument/2006/relationships/notesSlide" Target="../notesSlides/notesSlide2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4.xml"/><Relationship Id="rId3" Type="http://schemas.openxmlformats.org/officeDocument/2006/relationships/image" Target="../media/image31.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5.xml"/><Relationship Id="rId3" Type="http://schemas.openxmlformats.org/officeDocument/2006/relationships/image" Target="../media/image32.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6.xml"/><Relationship Id="rId3" Type="http://schemas.openxmlformats.org/officeDocument/2006/relationships/image" Target="../media/image33.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7.xml"/><Relationship Id="rId3" Type="http://schemas.openxmlformats.org/officeDocument/2006/relationships/image" Target="../media/image34.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4" Type="http://schemas.openxmlformats.org/officeDocument/2006/relationships/oleObject" Target="../embeddings/Microsoft_Equation3.bin"/><Relationship Id="rId1" Type="http://schemas.openxmlformats.org/officeDocument/2006/relationships/vmlDrawing" Target="../drawings/vmlDrawing2.vml"/><Relationship Id="rId2"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8.xml"/><Relationship Id="rId3" Type="http://schemas.openxmlformats.org/officeDocument/2006/relationships/image" Target="../media/image35.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9.xml"/><Relationship Id="rId3" Type="http://schemas.openxmlformats.org/officeDocument/2006/relationships/image" Target="../media/image36.png"/></Relationships>
</file>

<file path=ppt/slides/_rels/slide32.xml.rels><?xml version="1.0" encoding="UTF-8" standalone="yes"?>
<Relationships xmlns="http://schemas.openxmlformats.org/package/2006/relationships"><Relationship Id="rId3" Type="http://schemas.openxmlformats.org/officeDocument/2006/relationships/image" Target="../media/image37.png"/><Relationship Id="rId4" Type="http://schemas.openxmlformats.org/officeDocument/2006/relationships/image" Target="../media/image1.jpeg"/><Relationship Id="rId1" Type="http://schemas.openxmlformats.org/officeDocument/2006/relationships/slideLayout" Target="../slideLayouts/slideLayout13.xml"/><Relationship Id="rId2" Type="http://schemas.openxmlformats.org/officeDocument/2006/relationships/notesSlide" Target="../notesSlides/notesSlide30.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8.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1.xml"/><Relationship Id="rId3" Type="http://schemas.openxmlformats.org/officeDocument/2006/relationships/image" Target="../media/image39.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2.xml"/><Relationship Id="rId3" Type="http://schemas.openxmlformats.org/officeDocument/2006/relationships/image" Target="../media/image1.jpe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3.xml"/><Relationship Id="rId4" Type="http://schemas.openxmlformats.org/officeDocument/2006/relationships/oleObject" Target="nicmac:Users:berger:Desktop:IRIS_Symposium:Specs.docx!OLE_LINK1" TargetMode="External"/><Relationship Id="rId1" Type="http://schemas.openxmlformats.org/officeDocument/2006/relationships/vmlDrawing" Target="../drawings/vmlDrawing7.vml"/><Relationship Id="rId2"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41.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42.jpeg"/><Relationship Id="rId3" Type="http://schemas.openxmlformats.org/officeDocument/2006/relationships/image" Target="../media/image43.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xml"/></Relationships>
</file>

<file path=ppt/slides/_rels/slide40.xml.rels><?xml version="1.0" encoding="UTF-8" standalone="yes"?>
<Relationships xmlns="http://schemas.openxmlformats.org/package/2006/relationships"><Relationship Id="rId3" Type="http://schemas.openxmlformats.org/officeDocument/2006/relationships/image" Target="../media/image45.jpeg"/><Relationship Id="rId4" Type="http://schemas.openxmlformats.org/officeDocument/2006/relationships/image" Target="../media/image46.jpeg"/><Relationship Id="rId1" Type="http://schemas.openxmlformats.org/officeDocument/2006/relationships/slideLayout" Target="../slideLayouts/slideLayout13.xml"/><Relationship Id="rId2" Type="http://schemas.openxmlformats.org/officeDocument/2006/relationships/image" Target="../media/image44.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47.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5.xml"/><Relationship Id="rId3" Type="http://schemas.openxmlformats.org/officeDocument/2006/relationships/image" Target="../media/image48.jpeg"/></Relationships>
</file>

<file path=ppt/slides/_rels/slide45.xml.rels><?xml version="1.0" encoding="UTF-8" standalone="yes"?>
<Relationships xmlns="http://schemas.openxmlformats.org/package/2006/relationships"><Relationship Id="rId3" Type="http://schemas.openxmlformats.org/officeDocument/2006/relationships/image" Target="../media/image49.jpeg"/><Relationship Id="rId4" Type="http://schemas.openxmlformats.org/officeDocument/2006/relationships/image" Target="../media/image50.jpeg"/><Relationship Id="rId1" Type="http://schemas.openxmlformats.org/officeDocument/2006/relationships/slideLayout" Target="../slideLayouts/slideLayout13.xml"/><Relationship Id="rId2" Type="http://schemas.openxmlformats.org/officeDocument/2006/relationships/notesSlide" Target="../notesSlides/notesSlide36.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7.xml"/><Relationship Id="rId3" Type="http://schemas.openxmlformats.org/officeDocument/2006/relationships/image" Target="../media/image51.jpe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8.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3" Type="http://schemas.openxmlformats.org/officeDocument/2006/relationships/image" Target="../media/image52.jpeg"/><Relationship Id="rId4" Type="http://schemas.openxmlformats.org/officeDocument/2006/relationships/image" Target="../media/image53.jpeg"/><Relationship Id="rId5" Type="http://schemas.openxmlformats.org/officeDocument/2006/relationships/image" Target="../media/image54.jpeg"/><Relationship Id="rId6" Type="http://schemas.openxmlformats.org/officeDocument/2006/relationships/image" Target="../media/image55.jpeg"/><Relationship Id="rId7" Type="http://schemas.openxmlformats.org/officeDocument/2006/relationships/image" Target="../media/image56.jpeg"/><Relationship Id="rId1" Type="http://schemas.openxmlformats.org/officeDocument/2006/relationships/slideLayout" Target="../slideLayouts/slideLayout13.xml"/><Relationship Id="rId2" Type="http://schemas.openxmlformats.org/officeDocument/2006/relationships/notesSlide" Target="../notesSlides/notesSlide3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xml"/></Relationships>
</file>

<file path=ppt/slides/_rels/slide50.xml.rels><?xml version="1.0" encoding="UTF-8" standalone="yes"?>
<Relationships xmlns="http://schemas.openxmlformats.org/package/2006/relationships"><Relationship Id="rId3" Type="http://schemas.openxmlformats.org/officeDocument/2006/relationships/image" Target="../media/image57.pdf"/><Relationship Id="rId4" Type="http://schemas.openxmlformats.org/officeDocument/2006/relationships/image" Target="../media/image58.png"/><Relationship Id="rId1" Type="http://schemas.openxmlformats.org/officeDocument/2006/relationships/slideLayout" Target="../slideLayouts/slideLayout13.xml"/><Relationship Id="rId2" Type="http://schemas.openxmlformats.org/officeDocument/2006/relationships/notesSlide" Target="../notesSlides/notesSlide4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59.pdf"/><Relationship Id="rId3" Type="http://schemas.openxmlformats.org/officeDocument/2006/relationships/image" Target="../media/image60.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1.xml"/><Relationship Id="rId3" Type="http://schemas.openxmlformats.org/officeDocument/2006/relationships/image" Target="../media/image61.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2.xml"/><Relationship Id="rId3" Type="http://schemas.openxmlformats.org/officeDocument/2006/relationships/image" Target="../media/image62.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63.jpe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3.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xml"/><Relationship Id="rId3"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4.pdf"/><Relationship Id="rId4" Type="http://schemas.openxmlformats.org/officeDocument/2006/relationships/image" Target="../media/image15.png"/><Relationship Id="rId1" Type="http://schemas.openxmlformats.org/officeDocument/2006/relationships/slideLayout" Target="../slideLayouts/slideLayout13.xml"/><Relationship Id="rId2" Type="http://schemas.openxmlformats.org/officeDocument/2006/relationships/notesSlide" Target="../notesSlides/notesSlide7.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289" name="Rectangle 1"/>
          <p:cNvSpPr>
            <a:spLocks noGrp="1" noChangeArrowheads="1"/>
          </p:cNvSpPr>
          <p:nvPr>
            <p:ph type="title"/>
          </p:nvPr>
        </p:nvSpPr>
        <p:spPr/>
        <p:txBody>
          <a:bodyPr/>
          <a:lstStyle/>
          <a:p>
            <a:pPr>
              <a:tabLst>
                <a:tab pos="1270000" algn="l"/>
              </a:tabLst>
            </a:pPr>
            <a:r>
              <a:rPr lang="en-US" dirty="0" smtClean="0"/>
              <a:t>Long-Period </a:t>
            </a:r>
            <a:r>
              <a:rPr lang="en-US" dirty="0" err="1" smtClean="0"/>
              <a:t>Seismometry</a:t>
            </a:r>
            <a:endParaRPr lang="en-US" dirty="0"/>
          </a:p>
        </p:txBody>
      </p:sp>
      <p:sp>
        <p:nvSpPr>
          <p:cNvPr id="12290" name="Rectangle 2"/>
          <p:cNvSpPr>
            <a:spLocks noGrp="1" noChangeArrowheads="1"/>
          </p:cNvSpPr>
          <p:nvPr>
            <p:ph type="body" idx="1"/>
          </p:nvPr>
        </p:nvSpPr>
        <p:spPr/>
        <p:txBody>
          <a:bodyPr/>
          <a:lstStyle/>
          <a:p>
            <a:pPr>
              <a:tabLst>
                <a:tab pos="1270000" algn="l"/>
                <a:tab pos="1270000" algn="l"/>
                <a:tab pos="1270000" algn="l"/>
                <a:tab pos="1270000" algn="l"/>
                <a:tab pos="1270000" algn="l"/>
              </a:tabLst>
            </a:pPr>
            <a:r>
              <a:rPr lang="en-US" dirty="0"/>
              <a:t>Jonathan Berger</a:t>
            </a:r>
          </a:p>
          <a:p>
            <a:pPr>
              <a:tabLst>
                <a:tab pos="1270000" algn="l"/>
                <a:tab pos="1270000" algn="l"/>
                <a:tab pos="1270000" algn="l"/>
                <a:tab pos="1270000" algn="l"/>
                <a:tab pos="1270000" algn="l"/>
              </a:tabLst>
            </a:pPr>
            <a:endParaRPr lang="en-US" dirty="0"/>
          </a:p>
          <a:p>
            <a:pPr>
              <a:tabLst>
                <a:tab pos="1270000" algn="l"/>
                <a:tab pos="1270000" algn="l"/>
                <a:tab pos="1270000" algn="l"/>
                <a:tab pos="1270000" algn="l"/>
                <a:tab pos="1270000" algn="l"/>
              </a:tabLst>
            </a:pPr>
            <a:r>
              <a:rPr lang="en-US" dirty="0"/>
              <a:t>Institute of Geophysics and Planetary Physics</a:t>
            </a:r>
          </a:p>
          <a:p>
            <a:pPr>
              <a:tabLst>
                <a:tab pos="1270000" algn="l"/>
                <a:tab pos="1270000" algn="l"/>
                <a:tab pos="1270000" algn="l"/>
                <a:tab pos="1270000" algn="l"/>
                <a:tab pos="1270000" algn="l"/>
              </a:tabLst>
            </a:pPr>
            <a:r>
              <a:rPr lang="en-US" dirty="0"/>
              <a:t>Scripps Institution of Oceanography</a:t>
            </a:r>
          </a:p>
          <a:p>
            <a:pPr>
              <a:tabLst>
                <a:tab pos="1270000" algn="l"/>
                <a:tab pos="1270000" algn="l"/>
                <a:tab pos="1270000" algn="l"/>
                <a:tab pos="1270000" algn="l"/>
                <a:tab pos="1270000" algn="l"/>
              </a:tabLst>
            </a:pPr>
            <a:r>
              <a:rPr lang="en-US" dirty="0"/>
              <a:t>University of California San Diego</a:t>
            </a:r>
          </a:p>
        </p:txBody>
      </p:sp>
    </p:spTree>
  </p:cSld>
  <p:clrMapOvr>
    <a:masterClrMapping/>
  </p:clrMapOvr>
  <p:transition spd="med">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dirty="0" smtClean="0"/>
              <a:t>Agnew &amp; Berger (1978)</a:t>
            </a:r>
            <a:endParaRPr lang="en-US" sz="4400" dirty="0"/>
          </a:p>
        </p:txBody>
      </p:sp>
      <p:pic>
        <p:nvPicPr>
          <p:cNvPr id="4" name="Picture 3" descr="Screen shot 2009-11-02 at 8.18.47 AM.png"/>
          <p:cNvPicPr>
            <a:picLocks noChangeAspect="1"/>
          </p:cNvPicPr>
          <p:nvPr/>
        </p:nvPicPr>
        <p:blipFill>
          <a:blip r:embed="rId3"/>
          <a:stretch>
            <a:fillRect/>
          </a:stretch>
        </p:blipFill>
        <p:spPr>
          <a:xfrm>
            <a:off x="203200" y="2362200"/>
            <a:ext cx="9829800" cy="4766578"/>
          </a:xfrm>
          <a:prstGeom prst="rect">
            <a:avLst/>
          </a:prstGeom>
        </p:spPr>
      </p:pic>
    </p:spTree>
  </p:cSld>
  <p:clrMapOvr>
    <a:masterClrMapping/>
  </p:clrMapOvr>
  <p:transition spd="med">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descr="Petersons_NM.pdf"/>
          <p:cNvPicPr>
            <a:picLocks noChangeAspect="1"/>
          </p:cNvPicPr>
          <p:nvPr/>
        </p:nvPicPr>
        <mc:AlternateContent>
          <mc:Choice xmlns:ma="http://schemas.microsoft.com/office/mac/drawingml/2008/main" Requires="ma">
            <p:blipFill>
              <a:blip r:embed="rId3"/>
              <a:stretch>
                <a:fillRect/>
              </a:stretch>
            </p:blipFill>
          </mc:Choice>
          <mc:Fallback>
            <p:blipFill>
              <a:blip r:embed="rId4"/>
              <a:stretch>
                <a:fillRect/>
              </a:stretch>
            </p:blipFill>
          </mc:Fallback>
        </mc:AlternateContent>
        <p:spPr>
          <a:xfrm>
            <a:off x="1422400" y="2133600"/>
            <a:ext cx="6934200" cy="5486400"/>
          </a:xfrm>
          <a:prstGeom prst="rect">
            <a:avLst/>
          </a:prstGeom>
        </p:spPr>
      </p:pic>
      <p:sp>
        <p:nvSpPr>
          <p:cNvPr id="5" name="Title 1"/>
          <p:cNvSpPr>
            <a:spLocks noGrp="1"/>
          </p:cNvSpPr>
          <p:nvPr>
            <p:ph type="title"/>
          </p:nvPr>
        </p:nvSpPr>
        <p:spPr>
          <a:xfrm>
            <a:off x="508000" y="1104900"/>
            <a:ext cx="8991600" cy="1333500"/>
          </a:xfrm>
        </p:spPr>
        <p:txBody>
          <a:bodyPr/>
          <a:lstStyle/>
          <a:p>
            <a:pPr algn="ctr"/>
            <a:r>
              <a:rPr lang="en-US" dirty="0" smtClean="0"/>
              <a:t>Peterson 1993</a:t>
            </a:r>
            <a:br>
              <a:rPr lang="en-US" dirty="0" smtClean="0"/>
            </a:br>
            <a:r>
              <a:rPr lang="en-US" dirty="0" smtClean="0"/>
              <a:t>(aka USGS NLNM)</a:t>
            </a:r>
            <a:endParaRPr lang="en-US" dirty="0"/>
          </a:p>
        </p:txBody>
      </p:sp>
    </p:spTree>
  </p:cSld>
  <p:clrMapOvr>
    <a:masterClrMapping/>
  </p:clrMapOvr>
  <p:transition spd="med">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2769" name="Picture 1"/>
          <p:cNvPicPr>
            <a:picLocks noChangeAspect="1" noChangeArrowheads="1"/>
          </p:cNvPicPr>
          <p:nvPr/>
        </p:nvPicPr>
        <p:blipFill>
          <a:blip r:embed="rId3"/>
          <a:srcRect/>
          <a:stretch>
            <a:fillRect/>
          </a:stretch>
        </p:blipFill>
        <p:spPr bwMode="auto">
          <a:xfrm>
            <a:off x="989013" y="1130300"/>
            <a:ext cx="8180387" cy="5357813"/>
          </a:xfrm>
          <a:prstGeom prst="rect">
            <a:avLst/>
          </a:prstGeom>
          <a:noFill/>
          <a:ln w="25400">
            <a:noFill/>
            <a:miter lim="800000"/>
            <a:headEnd/>
            <a:tailEnd/>
          </a:ln>
          <a:effectLst/>
        </p:spPr>
      </p:pic>
    </p:spTree>
  </p:cSld>
  <p:clrMapOvr>
    <a:masterClrMapping/>
  </p:clrMapOvr>
  <p:transition spd="med">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dirty="0" smtClean="0"/>
              <a:t>Routine Noise Estimation</a:t>
            </a:r>
            <a:endParaRPr lang="en-US" sz="4400" dirty="0"/>
          </a:p>
        </p:txBody>
      </p:sp>
      <p:pic>
        <p:nvPicPr>
          <p:cNvPr id="4" name="Picture 3" descr="pdf_000826688.png"/>
          <p:cNvPicPr>
            <a:picLocks noChangeAspect="1"/>
          </p:cNvPicPr>
          <p:nvPr/>
        </p:nvPicPr>
        <p:blipFill>
          <a:blip r:embed="rId3"/>
          <a:stretch>
            <a:fillRect/>
          </a:stretch>
        </p:blipFill>
        <p:spPr>
          <a:xfrm>
            <a:off x="1612900" y="2219960"/>
            <a:ext cx="6210300" cy="4968240"/>
          </a:xfrm>
          <a:prstGeom prst="rect">
            <a:avLst/>
          </a:prstGeom>
        </p:spPr>
      </p:pic>
    </p:spTree>
  </p:cSld>
  <p:clrMapOvr>
    <a:masterClrMapping/>
  </p:clrMapOvr>
  <p:transition spd="med">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cxnSp>
        <p:nvCxnSpPr>
          <p:cNvPr id="8" name="Straight Connector 7"/>
          <p:cNvCxnSpPr/>
          <p:nvPr/>
        </p:nvCxnSpPr>
        <p:spPr bwMode="auto">
          <a:xfrm>
            <a:off x="1955800" y="6324600"/>
            <a:ext cx="7086600" cy="1588"/>
          </a:xfrm>
          <a:prstGeom prst="line">
            <a:avLst/>
          </a:prstGeom>
          <a:blipFill dpi="0" rotWithShape="0">
            <a:blip r:embed="rId3"/>
            <a:srcRect/>
            <a:tile tx="0" ty="0" sx="100000" sy="100000" flip="none" algn="tl"/>
          </a:blipFill>
          <a:ln w="25400" cap="flat" cmpd="sng" algn="ctr">
            <a:noFill/>
            <a:prstDash val="solid"/>
            <a:round/>
            <a:headEnd type="none" w="med" len="med"/>
            <a:tailEnd type="none" w="med" len="med"/>
          </a:ln>
          <a:effectLst/>
        </p:spPr>
      </p:cxnSp>
      <p:cxnSp>
        <p:nvCxnSpPr>
          <p:cNvPr id="13" name="Straight Connector 12"/>
          <p:cNvCxnSpPr/>
          <p:nvPr/>
        </p:nvCxnSpPr>
        <p:spPr bwMode="auto">
          <a:xfrm>
            <a:off x="1041400" y="6400800"/>
            <a:ext cx="8077200" cy="76200"/>
          </a:xfrm>
          <a:prstGeom prst="line">
            <a:avLst/>
          </a:prstGeom>
          <a:blipFill dpi="0" rotWithShape="0">
            <a:blip r:embed="rId3"/>
            <a:srcRect/>
            <a:tile tx="0" ty="0" sx="100000" sy="100000" flip="none" algn="tl"/>
          </a:blipFill>
          <a:ln w="25400" cap="flat" cmpd="sng" algn="ctr">
            <a:noFill/>
            <a:prstDash val="solid"/>
            <a:round/>
            <a:headEnd type="none" w="med" len="med"/>
            <a:tailEnd type="none" w="med" len="med"/>
          </a:ln>
          <a:effectLst/>
        </p:spPr>
      </p:cxnSp>
      <p:pic>
        <p:nvPicPr>
          <p:cNvPr id="6" name="Picture 5" descr="Noise_evol [Converted].ai"/>
          <p:cNvPicPr>
            <a:picLocks noChangeAspect="1"/>
          </p:cNvPicPr>
          <p:nvPr/>
        </p:nvPicPr>
        <mc:AlternateContent>
          <mc:Choice xmlns:ma="http://schemas.microsoft.com/office/mac/drawingml/2008/main" Requires="ma">
            <p:blipFill>
              <a:blip r:embed="rId4"/>
              <a:stretch>
                <a:fillRect/>
              </a:stretch>
            </p:blipFill>
          </mc:Choice>
          <mc:Fallback>
            <p:blipFill>
              <a:blip r:embed="rId5"/>
              <a:stretch>
                <a:fillRect/>
              </a:stretch>
            </p:blipFill>
          </mc:Fallback>
        </mc:AlternateContent>
        <p:spPr>
          <a:xfrm>
            <a:off x="812800" y="1676400"/>
            <a:ext cx="8362950" cy="6462034"/>
          </a:xfrm>
          <a:prstGeom prst="rect">
            <a:avLst/>
          </a:prstGeom>
        </p:spPr>
      </p:pic>
      <p:sp>
        <p:nvSpPr>
          <p:cNvPr id="9" name="TextBox 8"/>
          <p:cNvSpPr txBox="1"/>
          <p:nvPr/>
        </p:nvSpPr>
        <p:spPr>
          <a:xfrm>
            <a:off x="1346200" y="990600"/>
            <a:ext cx="8153400" cy="584776"/>
          </a:xfrm>
          <a:prstGeom prst="rect">
            <a:avLst/>
          </a:prstGeom>
          <a:noFill/>
        </p:spPr>
        <p:txBody>
          <a:bodyPr wrap="square" rtlCol="0">
            <a:spAutoFit/>
          </a:bodyPr>
          <a:lstStyle/>
          <a:p>
            <a:r>
              <a:rPr lang="en-US" dirty="0" smtClean="0">
                <a:latin typeface="+mj-lt"/>
              </a:rPr>
              <a:t>Evolution of Noise Models</a:t>
            </a:r>
            <a:endParaRPr lang="en-US" dirty="0">
              <a:latin typeface="+mj-lt"/>
            </a:endParaRPr>
          </a:p>
        </p:txBody>
      </p:sp>
    </p:spTree>
  </p:cSld>
  <p:clrMapOvr>
    <a:masterClrMapping/>
  </p:clrMapOvr>
  <p:transition spd="med">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extBox 1"/>
          <p:cNvSpPr txBox="1"/>
          <p:nvPr/>
        </p:nvSpPr>
        <p:spPr>
          <a:xfrm>
            <a:off x="660400" y="685800"/>
            <a:ext cx="8763000" cy="3539430"/>
          </a:xfrm>
          <a:prstGeom prst="rect">
            <a:avLst/>
          </a:prstGeom>
          <a:noFill/>
        </p:spPr>
        <p:txBody>
          <a:bodyPr wrap="square" rtlCol="0">
            <a:spAutoFit/>
          </a:bodyPr>
          <a:lstStyle/>
          <a:p>
            <a:r>
              <a:rPr lang="en-US" dirty="0" smtClean="0">
                <a:latin typeface="+mn-lt"/>
                <a:cs typeface="Times New Roman"/>
              </a:rPr>
              <a:t>Want to resolve 4 x10</a:t>
            </a:r>
            <a:r>
              <a:rPr lang="en-US" baseline="30000" dirty="0" smtClean="0">
                <a:latin typeface="+mn-lt"/>
                <a:cs typeface="Times New Roman"/>
              </a:rPr>
              <a:t>-20</a:t>
            </a:r>
            <a:r>
              <a:rPr lang="en-US" dirty="0" smtClean="0">
                <a:latin typeface="+mn-lt"/>
                <a:cs typeface="Times New Roman"/>
              </a:rPr>
              <a:t>(m</a:t>
            </a:r>
            <a:r>
              <a:rPr lang="en-US" baseline="30000" dirty="0" smtClean="0">
                <a:latin typeface="+mn-lt"/>
                <a:cs typeface="Times New Roman"/>
              </a:rPr>
              <a:t>2</a:t>
            </a:r>
            <a:r>
              <a:rPr lang="en-US" dirty="0" smtClean="0">
                <a:latin typeface="+mn-lt"/>
                <a:cs typeface="Times New Roman"/>
              </a:rPr>
              <a:t>s</a:t>
            </a:r>
            <a:r>
              <a:rPr lang="en-US" baseline="30000" dirty="0" smtClean="0">
                <a:latin typeface="+mn-lt"/>
                <a:cs typeface="Times New Roman"/>
              </a:rPr>
              <a:t>-4</a:t>
            </a:r>
            <a:r>
              <a:rPr lang="en-US" dirty="0" smtClean="0">
                <a:latin typeface="+mn-lt"/>
                <a:cs typeface="Times New Roman"/>
              </a:rPr>
              <a:t>)/Hz</a:t>
            </a:r>
          </a:p>
          <a:p>
            <a:endParaRPr lang="en-US" dirty="0" smtClean="0">
              <a:latin typeface="Times New Roman"/>
              <a:cs typeface="Times New Roman"/>
            </a:endParaRPr>
          </a:p>
          <a:p>
            <a:endParaRPr lang="en-US" dirty="0" smtClean="0">
              <a:latin typeface="Times New Roman"/>
              <a:cs typeface="Times New Roman"/>
            </a:endParaRPr>
          </a:p>
          <a:p>
            <a:endParaRPr lang="en-US" dirty="0" smtClean="0">
              <a:latin typeface="Times New Roman"/>
              <a:cs typeface="Times New Roman"/>
            </a:endParaRPr>
          </a:p>
          <a:p>
            <a:r>
              <a:rPr lang="en-US" dirty="0" smtClean="0">
                <a:latin typeface="+mn-lt"/>
                <a:cs typeface="Times New Roman"/>
              </a:rPr>
              <a:t>Which at long periods corresponds to</a:t>
            </a:r>
          </a:p>
          <a:p>
            <a:r>
              <a:rPr lang="en-US" dirty="0" smtClean="0">
                <a:latin typeface="+mn-lt"/>
                <a:cs typeface="Times New Roman"/>
              </a:rPr>
              <a:t>rms. mass displacement = 5 x</a:t>
            </a:r>
            <a:r>
              <a:rPr lang="en-US" baseline="30000" dirty="0" smtClean="0">
                <a:latin typeface="+mn-lt"/>
                <a:cs typeface="Times New Roman"/>
              </a:rPr>
              <a:t>-12 </a:t>
            </a:r>
            <a:r>
              <a:rPr lang="en-US" dirty="0" smtClean="0">
                <a:latin typeface="+mn-lt"/>
                <a:cs typeface="Times New Roman"/>
              </a:rPr>
              <a:t>* P</a:t>
            </a:r>
            <a:r>
              <a:rPr lang="en-US" baseline="-25000" dirty="0" smtClean="0">
                <a:latin typeface="+mn-lt"/>
                <a:cs typeface="Times New Roman"/>
              </a:rPr>
              <a:t>0</a:t>
            </a:r>
            <a:r>
              <a:rPr lang="en-US" baseline="30000" dirty="0" smtClean="0">
                <a:latin typeface="+mn-lt"/>
                <a:cs typeface="Times New Roman"/>
              </a:rPr>
              <a:t>2</a:t>
            </a:r>
            <a:r>
              <a:rPr lang="en-US" dirty="0" smtClean="0">
                <a:latin typeface="+mn-lt"/>
                <a:cs typeface="Times New Roman"/>
              </a:rPr>
              <a:t> </a:t>
            </a:r>
            <a:r>
              <a:rPr lang="en-US" dirty="0" err="1" smtClean="0">
                <a:latin typeface="+mn-lt"/>
                <a:cs typeface="Times New Roman"/>
              </a:rPr>
              <a:t>m</a:t>
            </a:r>
            <a:r>
              <a:rPr lang="en-US" dirty="0" smtClean="0">
                <a:latin typeface="+mn-lt"/>
                <a:cs typeface="Times New Roman"/>
              </a:rPr>
              <a:t>/√Hz</a:t>
            </a:r>
          </a:p>
          <a:p>
            <a:r>
              <a:rPr lang="en-US" dirty="0" smtClean="0">
                <a:latin typeface="+mn-lt"/>
                <a:cs typeface="Times New Roman"/>
              </a:rPr>
              <a:t>[Radius of H atom ~ 4x10</a:t>
            </a:r>
            <a:r>
              <a:rPr lang="en-US" baseline="30000" dirty="0" smtClean="0">
                <a:latin typeface="+mn-lt"/>
                <a:cs typeface="Times New Roman"/>
              </a:rPr>
              <a:t>-11 </a:t>
            </a:r>
            <a:r>
              <a:rPr lang="en-US" dirty="0" err="1" smtClean="0">
                <a:latin typeface="+mn-lt"/>
                <a:cs typeface="Times New Roman"/>
              </a:rPr>
              <a:t>m</a:t>
            </a:r>
            <a:r>
              <a:rPr lang="en-US" dirty="0" smtClean="0">
                <a:latin typeface="+mn-lt"/>
                <a:cs typeface="Times New Roman"/>
              </a:rPr>
              <a:t>]</a:t>
            </a:r>
            <a:endParaRPr lang="en-US" dirty="0">
              <a:latin typeface="+mn-lt"/>
              <a:cs typeface="Times New Roman"/>
            </a:endParaRPr>
          </a:p>
        </p:txBody>
      </p:sp>
      <p:graphicFrame>
        <p:nvGraphicFramePr>
          <p:cNvPr id="152578" name="Object 2"/>
          <p:cNvGraphicFramePr>
            <a:graphicFrameLocks noChangeAspect="1"/>
          </p:cNvGraphicFramePr>
          <p:nvPr/>
        </p:nvGraphicFramePr>
        <p:xfrm>
          <a:off x="2413000" y="1371600"/>
          <a:ext cx="5710238" cy="1295400"/>
        </p:xfrm>
        <a:graphic>
          <a:graphicData uri="http://schemas.openxmlformats.org/presentationml/2006/ole">
            <p:oleObj spid="_x0000_s152578" name="Equation" r:id="rId4" imgW="2743200" imgH="622300" progId="Equation.3">
              <p:embed/>
            </p:oleObj>
          </a:graphicData>
        </a:graphic>
      </p:graphicFrame>
      <p:graphicFrame>
        <p:nvGraphicFramePr>
          <p:cNvPr id="152583" name="Object 7"/>
          <p:cNvGraphicFramePr>
            <a:graphicFrameLocks noChangeAspect="1"/>
          </p:cNvGraphicFramePr>
          <p:nvPr/>
        </p:nvGraphicFramePr>
        <p:xfrm>
          <a:off x="1117600" y="4495800"/>
          <a:ext cx="8120611" cy="3124200"/>
        </p:xfrm>
        <a:graphic>
          <a:graphicData uri="http://schemas.openxmlformats.org/presentationml/2006/ole">
            <p:oleObj spid="_x0000_s152583" name="Document" r:id="rId5" imgW="5689600" imgH="2794000" progId="Word.Document.12">
              <p:link updateAutomatic="1"/>
            </p:oleObj>
          </a:graphicData>
        </a:graphic>
      </p:graphicFrame>
    </p:spTree>
  </p:cSld>
  <p:clrMapOvr>
    <a:masterClrMapping/>
  </p:clrMapOvr>
  <p:transition spd="med">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Thermal Issues</a:t>
            </a:r>
            <a:endParaRPr lang="en-US" dirty="0"/>
          </a:p>
        </p:txBody>
      </p:sp>
      <p:sp>
        <p:nvSpPr>
          <p:cNvPr id="3" name="Content Placeholder 2"/>
          <p:cNvSpPr>
            <a:spLocks noGrp="1"/>
          </p:cNvSpPr>
          <p:nvPr>
            <p:ph idx="1"/>
          </p:nvPr>
        </p:nvSpPr>
        <p:spPr/>
        <p:txBody>
          <a:bodyPr/>
          <a:lstStyle/>
          <a:p>
            <a:pPr>
              <a:buClr>
                <a:srgbClr val="3366FF"/>
              </a:buClr>
              <a:buFont typeface="Wingdings" charset="2"/>
              <a:buChar char="v"/>
            </a:pPr>
            <a:r>
              <a:rPr lang="en-US" dirty="0" smtClean="0"/>
              <a:t>Thermal noise of a damped harmonic oscillator</a:t>
            </a:r>
          </a:p>
          <a:p>
            <a:pPr>
              <a:buClr>
                <a:srgbClr val="3366FF"/>
              </a:buClr>
              <a:buFont typeface="Wingdings" charset="2"/>
              <a:buChar char="v"/>
            </a:pPr>
            <a:r>
              <a:rPr lang="en-US" dirty="0" smtClean="0"/>
              <a:t>Thermal expansion of seismometer suspension</a:t>
            </a:r>
          </a:p>
          <a:p>
            <a:pPr>
              <a:buClr>
                <a:srgbClr val="3366FF"/>
              </a:buClr>
              <a:buFont typeface="Wingdings" charset="2"/>
              <a:buChar char="v"/>
            </a:pPr>
            <a:r>
              <a:rPr lang="en-US" dirty="0" err="1" smtClean="0"/>
              <a:t>Thermoelastic</a:t>
            </a:r>
            <a:r>
              <a:rPr lang="en-US" dirty="0" smtClean="0"/>
              <a:t> effect of seismometer spring</a:t>
            </a:r>
          </a:p>
          <a:p>
            <a:pPr>
              <a:buClr>
                <a:srgbClr val="3366FF"/>
              </a:buClr>
              <a:buFont typeface="Wingdings" charset="2"/>
              <a:buChar char="v"/>
            </a:pPr>
            <a:r>
              <a:rPr lang="en-US" dirty="0" smtClean="0"/>
              <a:t>Environmental protection</a:t>
            </a:r>
            <a:endParaRPr lang="en-US" dirty="0"/>
          </a:p>
        </p:txBody>
      </p:sp>
    </p:spTree>
  </p:cSld>
  <p:clrMapOvr>
    <a:masterClrMapping/>
  </p:clrMapOvr>
  <p:transition spd="med">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aphicFrame>
        <p:nvGraphicFramePr>
          <p:cNvPr id="137218" name="Object 2"/>
          <p:cNvGraphicFramePr>
            <a:graphicFrameLocks noChangeAspect="1"/>
          </p:cNvGraphicFramePr>
          <p:nvPr/>
        </p:nvGraphicFramePr>
        <p:xfrm>
          <a:off x="579438" y="1125538"/>
          <a:ext cx="9072562" cy="1177925"/>
        </p:xfrm>
        <a:graphic>
          <a:graphicData uri="http://schemas.openxmlformats.org/presentationml/2006/ole">
            <p:oleObj spid="_x0000_s145408" name="Equation" r:id="rId4" imgW="3225800" imgH="419100" progId="Equation.3">
              <p:embed/>
            </p:oleObj>
          </a:graphicData>
        </a:graphic>
      </p:graphicFrame>
      <p:sp>
        <p:nvSpPr>
          <p:cNvPr id="4" name="TextBox 3"/>
          <p:cNvSpPr txBox="1"/>
          <p:nvPr/>
        </p:nvSpPr>
        <p:spPr>
          <a:xfrm>
            <a:off x="660400" y="2514600"/>
            <a:ext cx="8305800" cy="4524315"/>
          </a:xfrm>
          <a:prstGeom prst="rect">
            <a:avLst/>
          </a:prstGeom>
          <a:noFill/>
        </p:spPr>
        <p:txBody>
          <a:bodyPr wrap="square" rtlCol="0">
            <a:spAutoFit/>
          </a:bodyPr>
          <a:lstStyle/>
          <a:p>
            <a:pPr algn="l"/>
            <a:r>
              <a:rPr lang="en-US" dirty="0" smtClean="0">
                <a:latin typeface="+mn-lt"/>
                <a:cs typeface="Times New Roman"/>
              </a:rPr>
              <a:t>Where </a:t>
            </a:r>
          </a:p>
          <a:p>
            <a:pPr algn="l"/>
            <a:r>
              <a:rPr lang="en-US" sz="2400" b="1" i="1" dirty="0" smtClean="0">
                <a:latin typeface="+mn-lt"/>
                <a:cs typeface="Times New Roman"/>
              </a:rPr>
              <a:t>K</a:t>
            </a:r>
            <a:r>
              <a:rPr lang="en-US" dirty="0" smtClean="0">
                <a:latin typeface="+mn-lt"/>
                <a:cs typeface="Times New Roman"/>
              </a:rPr>
              <a:t> – </a:t>
            </a:r>
            <a:r>
              <a:rPr lang="en-US" dirty="0" err="1" smtClean="0">
                <a:latin typeface="+mn-lt"/>
                <a:cs typeface="Times New Roman"/>
              </a:rPr>
              <a:t>Boltzmans</a:t>
            </a:r>
            <a:r>
              <a:rPr lang="en-US" dirty="0" smtClean="0">
                <a:latin typeface="+mn-lt"/>
                <a:cs typeface="Times New Roman"/>
              </a:rPr>
              <a:t> Constant</a:t>
            </a:r>
          </a:p>
          <a:p>
            <a:pPr algn="l"/>
            <a:r>
              <a:rPr lang="en-US" dirty="0" smtClean="0">
                <a:latin typeface="+mn-lt"/>
                <a:cs typeface="Times New Roman"/>
              </a:rPr>
              <a:t>T – Temperature in Kelvin degrees ~ 290K˚</a:t>
            </a:r>
          </a:p>
          <a:p>
            <a:pPr algn="l"/>
            <a:r>
              <a:rPr lang="en-US" dirty="0" err="1" smtClean="0">
                <a:latin typeface="+mn-lt"/>
                <a:cs typeface="Times New Roman"/>
              </a:rPr>
              <a:t>m</a:t>
            </a:r>
            <a:r>
              <a:rPr lang="en-US" dirty="0" smtClean="0">
                <a:latin typeface="+mn-lt"/>
                <a:cs typeface="Times New Roman"/>
              </a:rPr>
              <a:t> – Mass (kg),  P</a:t>
            </a:r>
            <a:r>
              <a:rPr lang="en-US" baseline="-25000" dirty="0" smtClean="0">
                <a:latin typeface="+mn-lt"/>
                <a:cs typeface="Times New Roman"/>
              </a:rPr>
              <a:t>0</a:t>
            </a:r>
            <a:r>
              <a:rPr lang="en-US" dirty="0" smtClean="0">
                <a:latin typeface="+mn-lt"/>
                <a:cs typeface="Times New Roman"/>
              </a:rPr>
              <a:t> – Free Period (</a:t>
            </a:r>
            <a:r>
              <a:rPr lang="en-US" dirty="0" err="1" smtClean="0">
                <a:latin typeface="+mn-lt"/>
                <a:cs typeface="Times New Roman"/>
              </a:rPr>
              <a:t>s</a:t>
            </a:r>
            <a:r>
              <a:rPr lang="en-US" dirty="0" smtClean="0">
                <a:latin typeface="+mn-lt"/>
                <a:cs typeface="Times New Roman"/>
              </a:rPr>
              <a:t>)</a:t>
            </a:r>
          </a:p>
          <a:p>
            <a:pPr algn="l"/>
            <a:r>
              <a:rPr lang="en-US" dirty="0" smtClean="0">
                <a:latin typeface="+mn-lt"/>
                <a:cs typeface="Times New Roman"/>
              </a:rPr>
              <a:t>Q – Quality Factor of spring (damping)</a:t>
            </a:r>
          </a:p>
          <a:p>
            <a:pPr algn="l"/>
            <a:endParaRPr lang="en-US" dirty="0" smtClean="0">
              <a:latin typeface="+mn-lt"/>
              <a:cs typeface="Times New Roman"/>
            </a:endParaRPr>
          </a:p>
          <a:p>
            <a:pPr algn="l"/>
            <a:r>
              <a:rPr lang="en-US" dirty="0" smtClean="0">
                <a:latin typeface="+mn-lt"/>
                <a:cs typeface="Times New Roman"/>
              </a:rPr>
              <a:t>Example, </a:t>
            </a:r>
            <a:r>
              <a:rPr lang="en-US" dirty="0" err="1" smtClean="0">
                <a:latin typeface="+mn-lt"/>
                <a:cs typeface="Times New Roman"/>
              </a:rPr>
              <a:t>m</a:t>
            </a:r>
            <a:r>
              <a:rPr lang="en-US" dirty="0" smtClean="0">
                <a:latin typeface="+mn-lt"/>
                <a:cs typeface="Times New Roman"/>
              </a:rPr>
              <a:t>= 0.5kg, P</a:t>
            </a:r>
            <a:r>
              <a:rPr lang="en-US" baseline="-25000" dirty="0" smtClean="0">
                <a:latin typeface="+mn-lt"/>
                <a:cs typeface="Times New Roman"/>
              </a:rPr>
              <a:t>0 </a:t>
            </a:r>
            <a:r>
              <a:rPr lang="en-US" dirty="0" smtClean="0">
                <a:latin typeface="+mn-lt"/>
                <a:cs typeface="Times New Roman"/>
              </a:rPr>
              <a:t> = 10s, Q= ½  mP</a:t>
            </a:r>
            <a:r>
              <a:rPr lang="en-US" baseline="-25000" dirty="0" smtClean="0">
                <a:latin typeface="+mn-lt"/>
                <a:cs typeface="Times New Roman"/>
              </a:rPr>
              <a:t>0</a:t>
            </a:r>
            <a:r>
              <a:rPr lang="en-US" dirty="0" smtClean="0">
                <a:latin typeface="+mn-lt"/>
                <a:cs typeface="Times New Roman"/>
              </a:rPr>
              <a:t>Q = 2.5</a:t>
            </a:r>
          </a:p>
          <a:p>
            <a:pPr algn="l"/>
            <a:r>
              <a:rPr lang="en-US" dirty="0" smtClean="0">
                <a:latin typeface="+mn-lt"/>
                <a:cs typeface="Times New Roman"/>
              </a:rPr>
              <a:t>Thermal Noise = 4 </a:t>
            </a:r>
            <a:r>
              <a:rPr lang="en-US" dirty="0" err="1" smtClean="0">
                <a:latin typeface="+mn-lt"/>
                <a:cs typeface="Times New Roman"/>
              </a:rPr>
              <a:t>x</a:t>
            </a:r>
            <a:r>
              <a:rPr lang="en-US" dirty="0" smtClean="0">
                <a:latin typeface="+mn-lt"/>
                <a:cs typeface="Times New Roman"/>
              </a:rPr>
              <a:t> 10</a:t>
            </a:r>
            <a:r>
              <a:rPr lang="en-US" baseline="30000" dirty="0" smtClean="0">
                <a:latin typeface="+mn-lt"/>
                <a:cs typeface="Times New Roman"/>
              </a:rPr>
              <a:t>-20 </a:t>
            </a:r>
            <a:r>
              <a:rPr lang="en-US" dirty="0" smtClean="0">
                <a:latin typeface="+mn-lt"/>
                <a:cs typeface="Times New Roman"/>
              </a:rPr>
              <a:t>(ms</a:t>
            </a:r>
            <a:r>
              <a:rPr lang="en-US" baseline="30000" dirty="0" smtClean="0">
                <a:latin typeface="+mn-lt"/>
                <a:cs typeface="Times New Roman"/>
              </a:rPr>
              <a:t>-2</a:t>
            </a:r>
            <a:r>
              <a:rPr lang="en-US" dirty="0" smtClean="0">
                <a:latin typeface="+mn-lt"/>
                <a:cs typeface="Times New Roman"/>
              </a:rPr>
              <a:t>)</a:t>
            </a:r>
            <a:r>
              <a:rPr lang="en-US" baseline="30000" dirty="0" smtClean="0">
                <a:latin typeface="+mn-lt"/>
                <a:cs typeface="Times New Roman"/>
              </a:rPr>
              <a:t>2</a:t>
            </a:r>
            <a:r>
              <a:rPr lang="en-US" dirty="0" smtClean="0">
                <a:latin typeface="+mn-lt"/>
                <a:cs typeface="Times New Roman"/>
              </a:rPr>
              <a:t>/Hz</a:t>
            </a:r>
            <a:endParaRPr lang="en-US" dirty="0">
              <a:latin typeface="+mn-lt"/>
              <a:cs typeface="Times New Roman"/>
            </a:endParaRPr>
          </a:p>
        </p:txBody>
      </p:sp>
    </p:spTree>
  </p:cSld>
  <p:clrMapOvr>
    <a:masterClrMapping/>
  </p:clrMapOvr>
  <p:transition spd="med">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Rectangle 3"/>
          <p:cNvSpPr/>
          <p:nvPr/>
        </p:nvSpPr>
        <p:spPr>
          <a:xfrm>
            <a:off x="203200" y="1447800"/>
            <a:ext cx="9677400" cy="6247865"/>
          </a:xfrm>
          <a:prstGeom prst="rect">
            <a:avLst/>
          </a:prstGeom>
        </p:spPr>
        <p:txBody>
          <a:bodyPr wrap="square">
            <a:spAutoFit/>
          </a:bodyPr>
          <a:lstStyle/>
          <a:p>
            <a:pPr algn="l">
              <a:buClr>
                <a:srgbClr val="3366FF"/>
              </a:buClr>
              <a:buFont typeface="Wingdings" charset="2"/>
              <a:buChar char="v"/>
            </a:pPr>
            <a:r>
              <a:rPr lang="en-US" sz="2800" dirty="0" smtClean="0">
                <a:latin typeface="+mn-lt"/>
                <a:cs typeface="Times New Roman"/>
              </a:rPr>
              <a:t>Temp coefficient of seismometer “material” &gt; 10</a:t>
            </a:r>
            <a:r>
              <a:rPr lang="en-US" sz="2800" baseline="30000" dirty="0" smtClean="0">
                <a:latin typeface="+mn-lt"/>
                <a:cs typeface="Times New Roman"/>
              </a:rPr>
              <a:t>-5</a:t>
            </a:r>
            <a:r>
              <a:rPr lang="en-US" sz="2800" dirty="0" smtClean="0">
                <a:latin typeface="+mn-lt"/>
                <a:cs typeface="Times New Roman"/>
              </a:rPr>
              <a:t>/C˚</a:t>
            </a:r>
          </a:p>
          <a:p>
            <a:pPr algn="l">
              <a:buClr>
                <a:srgbClr val="3366FF"/>
              </a:buClr>
              <a:buFont typeface="Wingdings" charset="2"/>
              <a:buChar char="v"/>
            </a:pPr>
            <a:endParaRPr lang="en-US" sz="2800" dirty="0" smtClean="0">
              <a:latin typeface="+mn-lt"/>
              <a:cs typeface="Times New Roman"/>
            </a:endParaRPr>
          </a:p>
          <a:p>
            <a:pPr algn="l">
              <a:buClr>
                <a:srgbClr val="3366FF"/>
              </a:buClr>
              <a:buFont typeface="Wingdings" charset="2"/>
              <a:buChar char="v"/>
            </a:pPr>
            <a:r>
              <a:rPr lang="en-US" sz="2800" dirty="0" smtClean="0">
                <a:latin typeface="+mn-lt"/>
                <a:cs typeface="Times New Roman"/>
              </a:rPr>
              <a:t>Want to resolve long-period accelerations ~ 10</a:t>
            </a:r>
            <a:r>
              <a:rPr lang="en-US" sz="2800" baseline="30000" dirty="0" smtClean="0">
                <a:latin typeface="+mn-lt"/>
                <a:cs typeface="Times New Roman"/>
              </a:rPr>
              <a:t>-11 </a:t>
            </a:r>
            <a:r>
              <a:rPr lang="en-US" sz="2800" dirty="0" smtClean="0">
                <a:latin typeface="+mn-lt"/>
                <a:cs typeface="Times New Roman"/>
              </a:rPr>
              <a:t>∂</a:t>
            </a:r>
            <a:r>
              <a:rPr lang="en-US" sz="2800" dirty="0" err="1" smtClean="0">
                <a:latin typeface="+mn-lt"/>
                <a:cs typeface="Times New Roman"/>
              </a:rPr>
              <a:t>g/g</a:t>
            </a:r>
            <a:endParaRPr lang="en-US" sz="2800" dirty="0" smtClean="0">
              <a:latin typeface="+mn-lt"/>
              <a:cs typeface="Times New Roman"/>
            </a:endParaRPr>
          </a:p>
          <a:p>
            <a:pPr algn="l">
              <a:buClr>
                <a:srgbClr val="3366FF"/>
              </a:buClr>
            </a:pPr>
            <a:r>
              <a:rPr lang="en-US" sz="2800" dirty="0" smtClean="0">
                <a:latin typeface="+mn-lt"/>
                <a:cs typeface="Times New Roman"/>
              </a:rPr>
              <a:t>		    Implies temperature stability ~ 1 µC˚</a:t>
            </a:r>
          </a:p>
          <a:p>
            <a:pPr algn="l">
              <a:buClr>
                <a:srgbClr val="3366FF"/>
              </a:buClr>
              <a:buFont typeface="Wingdings" charset="2"/>
              <a:buChar char="v"/>
            </a:pPr>
            <a:endParaRPr lang="en-US" sz="2800" dirty="0" smtClean="0">
              <a:latin typeface="+mn-lt"/>
              <a:cs typeface="Times New Roman"/>
            </a:endParaRPr>
          </a:p>
          <a:p>
            <a:pPr algn="l">
              <a:buClr>
                <a:srgbClr val="3366FF"/>
              </a:buClr>
              <a:buFont typeface="Wingdings" charset="2"/>
              <a:buChar char="v"/>
            </a:pPr>
            <a:r>
              <a:rPr lang="en-US" sz="2800" dirty="0" smtClean="0">
                <a:latin typeface="+mn-lt"/>
                <a:cs typeface="Times New Roman"/>
              </a:rPr>
              <a:t> How to get µC˚ temperature stability?</a:t>
            </a:r>
          </a:p>
          <a:p>
            <a:pPr algn="l">
              <a:buClr>
                <a:srgbClr val="3366FF"/>
              </a:buClr>
              <a:buFont typeface="Wingdings" charset="2"/>
              <a:buChar char="v"/>
            </a:pPr>
            <a:r>
              <a:rPr lang="en-US" sz="2800" dirty="0" smtClean="0">
                <a:latin typeface="+mn-lt"/>
                <a:cs typeface="Times New Roman"/>
              </a:rPr>
              <a:t> </a:t>
            </a:r>
            <a:r>
              <a:rPr lang="en-US" sz="2800" dirty="0" err="1" smtClean="0">
                <a:latin typeface="+mn-lt"/>
                <a:cs typeface="Times New Roman"/>
              </a:rPr>
              <a:t>Thermostating</a:t>
            </a:r>
            <a:r>
              <a:rPr lang="en-US" sz="2800" dirty="0" smtClean="0">
                <a:latin typeface="+mn-lt"/>
                <a:cs typeface="Times New Roman"/>
              </a:rPr>
              <a:t> is impractical. </a:t>
            </a:r>
          </a:p>
          <a:p>
            <a:pPr algn="l">
              <a:buClr>
                <a:srgbClr val="3366FF"/>
              </a:buClr>
              <a:buFont typeface="Wingdings" charset="2"/>
              <a:buChar char="v"/>
            </a:pPr>
            <a:endParaRPr lang="en-US" sz="2800" dirty="0" smtClean="0">
              <a:latin typeface="+mn-lt"/>
              <a:cs typeface="Times New Roman"/>
            </a:endParaRPr>
          </a:p>
          <a:p>
            <a:pPr algn="l">
              <a:buClr>
                <a:srgbClr val="3366FF"/>
              </a:buClr>
              <a:buFont typeface="Wingdings" charset="2"/>
              <a:buChar char="v"/>
            </a:pPr>
            <a:r>
              <a:rPr lang="en-US" sz="2800" dirty="0" smtClean="0">
                <a:latin typeface="+mn-lt"/>
                <a:cs typeface="Times New Roman"/>
              </a:rPr>
              <a:t> Want to minimize seismometer’s ability to exchange thermal energy with its surroundings.</a:t>
            </a:r>
          </a:p>
          <a:p>
            <a:pPr algn="l">
              <a:buClr>
                <a:srgbClr val="3366FF"/>
              </a:buClr>
              <a:buFont typeface="Wingdings" charset="2"/>
              <a:buChar char="Ø"/>
            </a:pPr>
            <a:endParaRPr lang="en-US" sz="2800" dirty="0" smtClean="0">
              <a:latin typeface="+mn-lt"/>
              <a:cs typeface="Times New Roman"/>
            </a:endParaRPr>
          </a:p>
          <a:p>
            <a:pPr algn="l">
              <a:buClr>
                <a:srgbClr val="3366FF"/>
              </a:buClr>
              <a:buFont typeface="Wingdings" charset="2"/>
              <a:buChar char="v"/>
            </a:pPr>
            <a:r>
              <a:rPr lang="en-US" sz="2800" dirty="0" smtClean="0">
                <a:latin typeface="+mn-lt"/>
                <a:cs typeface="Times New Roman"/>
              </a:rPr>
              <a:t> Vault, borehole, enclosure, …</a:t>
            </a:r>
          </a:p>
          <a:p>
            <a:pPr algn="l"/>
            <a:endParaRPr lang="en-US" dirty="0" smtClean="0">
              <a:latin typeface="Times New Roman"/>
              <a:cs typeface="Times New Roman"/>
            </a:endParaRPr>
          </a:p>
          <a:p>
            <a:pPr algn="l"/>
            <a:endParaRPr lang="en-US" dirty="0">
              <a:latin typeface="Times New Roman"/>
              <a:cs typeface="Times New Roman"/>
            </a:endParaRPr>
          </a:p>
        </p:txBody>
      </p:sp>
    </p:spTree>
  </p:cSld>
  <p:clrMapOvr>
    <a:masterClrMapping/>
  </p:clrMapOvr>
  <p:transition spd="med">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TextBox 5"/>
          <p:cNvSpPr txBox="1"/>
          <p:nvPr/>
        </p:nvSpPr>
        <p:spPr>
          <a:xfrm>
            <a:off x="2794000" y="3048000"/>
            <a:ext cx="2971800" cy="307777"/>
          </a:xfrm>
          <a:prstGeom prst="rect">
            <a:avLst/>
          </a:prstGeom>
          <a:noFill/>
        </p:spPr>
        <p:txBody>
          <a:bodyPr wrap="square" rtlCol="0">
            <a:spAutoFit/>
          </a:bodyPr>
          <a:lstStyle/>
          <a:p>
            <a:endParaRPr lang="en-US" sz="1400" dirty="0"/>
          </a:p>
        </p:txBody>
      </p:sp>
      <p:sp>
        <p:nvSpPr>
          <p:cNvPr id="8" name="TextBox 7"/>
          <p:cNvSpPr txBox="1"/>
          <p:nvPr/>
        </p:nvSpPr>
        <p:spPr>
          <a:xfrm>
            <a:off x="1041400" y="2819400"/>
            <a:ext cx="7010400" cy="3170099"/>
          </a:xfrm>
          <a:prstGeom prst="rect">
            <a:avLst/>
          </a:prstGeom>
          <a:noFill/>
        </p:spPr>
        <p:txBody>
          <a:bodyPr wrap="square" rtlCol="0">
            <a:spAutoFit/>
          </a:bodyPr>
          <a:lstStyle/>
          <a:p>
            <a:pPr algn="l"/>
            <a:r>
              <a:rPr lang="en-US" sz="2000" dirty="0" err="1" smtClean="0">
                <a:latin typeface="Times New Roman"/>
                <a:cs typeface="Times New Roman"/>
                <a:sym typeface="Symbol"/>
              </a:rPr>
              <a:t></a:t>
            </a:r>
            <a:r>
              <a:rPr lang="en-US" sz="2000" dirty="0" smtClean="0">
                <a:latin typeface="Times New Roman"/>
                <a:cs typeface="Times New Roman"/>
              </a:rPr>
              <a:t> - </a:t>
            </a:r>
            <a:r>
              <a:rPr lang="en-US" sz="2000" b="1" dirty="0" smtClean="0">
                <a:latin typeface="Times New Roman"/>
                <a:cs typeface="Times New Roman"/>
              </a:rPr>
              <a:t>Thermal Diffusivity</a:t>
            </a:r>
            <a:r>
              <a:rPr lang="en-US" sz="2000" dirty="0" smtClean="0">
                <a:latin typeface="Times New Roman"/>
                <a:cs typeface="Times New Roman"/>
              </a:rPr>
              <a:t> in m</a:t>
            </a:r>
            <a:r>
              <a:rPr lang="en-US" sz="2000" baseline="30000" dirty="0" smtClean="0">
                <a:latin typeface="Times New Roman"/>
                <a:cs typeface="Times New Roman"/>
              </a:rPr>
              <a:t>2</a:t>
            </a:r>
            <a:r>
              <a:rPr lang="en-US" sz="2000" dirty="0" smtClean="0">
                <a:latin typeface="Times New Roman"/>
                <a:cs typeface="Times New Roman"/>
              </a:rPr>
              <a:t>/s = </a:t>
            </a:r>
            <a:r>
              <a:rPr lang="en-US" sz="2000" dirty="0" err="1" smtClean="0">
                <a:latin typeface="Times New Roman"/>
                <a:cs typeface="Times New Roman"/>
                <a:sym typeface="Symbol"/>
              </a:rPr>
              <a:t></a:t>
            </a:r>
            <a:r>
              <a:rPr lang="en-US" sz="2000" dirty="0" err="1" smtClean="0">
                <a:latin typeface="Times New Roman"/>
                <a:cs typeface="Times New Roman"/>
              </a:rPr>
              <a:t>/</a:t>
            </a:r>
            <a:r>
              <a:rPr lang="en-US" sz="2000" dirty="0" err="1" smtClean="0">
                <a:latin typeface="Times New Roman"/>
                <a:cs typeface="Times New Roman"/>
                <a:sym typeface="Symbol"/>
              </a:rPr>
              <a:t></a:t>
            </a:r>
            <a:r>
              <a:rPr lang="en-US" sz="2000" dirty="0" smtClean="0">
                <a:latin typeface="Times New Roman"/>
                <a:cs typeface="Times New Roman"/>
              </a:rPr>
              <a:t> c</a:t>
            </a:r>
            <a:r>
              <a:rPr lang="en-US" sz="2000" baseline="-25000" dirty="0" smtClean="0">
                <a:latin typeface="Times New Roman"/>
                <a:cs typeface="Times New Roman"/>
              </a:rPr>
              <a:t>p</a:t>
            </a:r>
            <a:endParaRPr lang="en-US" sz="2000" dirty="0" smtClean="0">
              <a:latin typeface="Times New Roman"/>
              <a:cs typeface="Times New Roman"/>
            </a:endParaRPr>
          </a:p>
          <a:p>
            <a:pPr algn="l"/>
            <a:r>
              <a:rPr lang="en-US" sz="2000" dirty="0" smtClean="0">
                <a:latin typeface="Times New Roman"/>
                <a:cs typeface="Times New Roman"/>
              </a:rPr>
              <a:t>  </a:t>
            </a:r>
            <a:r>
              <a:rPr lang="en-US" sz="2000" dirty="0" smtClean="0">
                <a:latin typeface="+mn-lt"/>
                <a:cs typeface="Times New Roman"/>
              </a:rPr>
              <a:t>Substances with high thermal diffusivity rapidly adjust their temperature to that of their surroundings, because they conduct heat quickly in comparison to their volumetric heat capacity or 'thermal bulk'.</a:t>
            </a:r>
          </a:p>
          <a:p>
            <a:pPr algn="l"/>
            <a:endParaRPr lang="en-US" sz="2000" dirty="0" smtClean="0">
              <a:latin typeface="Times New Roman"/>
              <a:cs typeface="Times New Roman"/>
            </a:endParaRPr>
          </a:p>
          <a:p>
            <a:pPr algn="l">
              <a:buFont typeface="Symbol" charset="2"/>
              <a:buChar char="k"/>
            </a:pPr>
            <a:r>
              <a:rPr lang="en-US" sz="2000" dirty="0" smtClean="0">
                <a:latin typeface="Times New Roman"/>
                <a:cs typeface="Times New Roman"/>
              </a:rPr>
              <a:t>- </a:t>
            </a:r>
            <a:r>
              <a:rPr lang="en-US" sz="2000" b="1" dirty="0" smtClean="0">
                <a:latin typeface="Times New Roman"/>
                <a:cs typeface="Times New Roman"/>
              </a:rPr>
              <a:t>Thermal conductivity</a:t>
            </a:r>
            <a:r>
              <a:rPr lang="en-US" sz="2000" dirty="0" smtClean="0">
                <a:latin typeface="Times New Roman"/>
                <a:cs typeface="Times New Roman"/>
              </a:rPr>
              <a:t> in W/</a:t>
            </a:r>
            <a:r>
              <a:rPr lang="en-US" sz="2000" dirty="0" err="1" smtClean="0">
                <a:latin typeface="Times New Roman"/>
                <a:cs typeface="Times New Roman"/>
              </a:rPr>
              <a:t>m.K˚</a:t>
            </a:r>
            <a:endParaRPr lang="en-US" sz="2000" dirty="0" smtClean="0">
              <a:latin typeface="Times New Roman"/>
              <a:cs typeface="Times New Roman"/>
            </a:endParaRPr>
          </a:p>
          <a:p>
            <a:pPr algn="l"/>
            <a:endParaRPr lang="en-US" sz="2000" dirty="0" smtClean="0">
              <a:latin typeface="Times New Roman"/>
              <a:cs typeface="Times New Roman"/>
            </a:endParaRPr>
          </a:p>
          <a:p>
            <a:pPr algn="l">
              <a:buFont typeface="Symbol" charset="2"/>
              <a:buChar char="r"/>
            </a:pPr>
            <a:r>
              <a:rPr lang="en-US" sz="2000" dirty="0" smtClean="0">
                <a:latin typeface="Times New Roman"/>
                <a:cs typeface="Times New Roman"/>
              </a:rPr>
              <a:t>c</a:t>
            </a:r>
            <a:r>
              <a:rPr lang="en-US" sz="2000" baseline="-25000" dirty="0" smtClean="0">
                <a:latin typeface="Times New Roman"/>
                <a:cs typeface="Times New Roman"/>
              </a:rPr>
              <a:t>p </a:t>
            </a:r>
            <a:r>
              <a:rPr lang="en-US" sz="2000" dirty="0" smtClean="0">
                <a:latin typeface="Times New Roman"/>
                <a:cs typeface="Times New Roman"/>
              </a:rPr>
              <a:t>– </a:t>
            </a:r>
            <a:r>
              <a:rPr lang="en-US" sz="2000" b="1" dirty="0" smtClean="0">
                <a:latin typeface="Times New Roman"/>
                <a:cs typeface="Times New Roman"/>
              </a:rPr>
              <a:t>Volumetric Heat Capacity</a:t>
            </a:r>
            <a:r>
              <a:rPr lang="en-US" sz="2000" dirty="0" smtClean="0">
                <a:latin typeface="Times New Roman"/>
                <a:cs typeface="Times New Roman"/>
              </a:rPr>
              <a:t> in J/m</a:t>
            </a:r>
            <a:r>
              <a:rPr lang="en-US" sz="2000" baseline="30000" dirty="0" smtClean="0">
                <a:latin typeface="Times New Roman"/>
                <a:cs typeface="Times New Roman"/>
              </a:rPr>
              <a:t>3</a:t>
            </a:r>
            <a:r>
              <a:rPr lang="en-US" sz="2000" dirty="0" smtClean="0">
                <a:latin typeface="Times New Roman"/>
                <a:cs typeface="Times New Roman"/>
              </a:rPr>
              <a:t>.K˚</a:t>
            </a:r>
          </a:p>
          <a:p>
            <a:pPr algn="l"/>
            <a:endParaRPr lang="en-US" sz="2000" dirty="0" smtClean="0">
              <a:latin typeface="Times New Roman"/>
              <a:cs typeface="Times New Roman"/>
            </a:endParaRPr>
          </a:p>
        </p:txBody>
      </p:sp>
      <p:sp>
        <p:nvSpPr>
          <p:cNvPr id="9" name="TextBox 8"/>
          <p:cNvSpPr txBox="1"/>
          <p:nvPr/>
        </p:nvSpPr>
        <p:spPr>
          <a:xfrm>
            <a:off x="1193800" y="914400"/>
            <a:ext cx="6324600" cy="307777"/>
          </a:xfrm>
          <a:prstGeom prst="rect">
            <a:avLst/>
          </a:prstGeom>
          <a:noFill/>
        </p:spPr>
        <p:txBody>
          <a:bodyPr wrap="square" rtlCol="0">
            <a:spAutoFit/>
          </a:bodyPr>
          <a:lstStyle/>
          <a:p>
            <a:endParaRPr lang="en-US" sz="1400" dirty="0"/>
          </a:p>
        </p:txBody>
      </p:sp>
      <p:sp>
        <p:nvSpPr>
          <p:cNvPr id="147461" name="Text Box 5"/>
          <p:cNvSpPr txBox="1">
            <a:spLocks noChangeArrowheads="1"/>
          </p:cNvSpPr>
          <p:nvPr/>
        </p:nvSpPr>
        <p:spPr bwMode="auto">
          <a:xfrm>
            <a:off x="8616950" y="7018338"/>
            <a:ext cx="1543050" cy="601662"/>
          </a:xfrm>
          <a:prstGeom prst="rect">
            <a:avLst/>
          </a:prstGeom>
          <a:noFill/>
          <a:ln w="9525">
            <a:noFill/>
            <a:miter lim="800000"/>
            <a:headEnd/>
            <a:tailEnd/>
          </a:ln>
        </p:spPr>
        <p:txBody>
          <a:bodyPr vert="horz" wrap="square" lIns="91440" tIns="91440" rIns="91440" bIns="9144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Times New Roman" charset="0"/>
              <a:ea typeface="Times New Roman" charset="0"/>
            </a:endParaRPr>
          </a:p>
        </p:txBody>
      </p:sp>
      <p:graphicFrame>
        <p:nvGraphicFramePr>
          <p:cNvPr id="16" name="Object 15"/>
          <p:cNvGraphicFramePr>
            <a:graphicFrameLocks noChangeAspect="1"/>
          </p:cNvGraphicFramePr>
          <p:nvPr/>
        </p:nvGraphicFramePr>
        <p:xfrm>
          <a:off x="1498600" y="1219200"/>
          <a:ext cx="3211945" cy="990600"/>
        </p:xfrm>
        <a:graphic>
          <a:graphicData uri="http://schemas.openxmlformats.org/presentationml/2006/ole">
            <p:oleObj spid="_x0000_s147466" name="Equation" r:id="rId4" imgW="1358900" imgH="419100" progId="Equation.3">
              <p:embed/>
            </p:oleObj>
          </a:graphicData>
        </a:graphic>
      </p:graphicFrame>
      <p:sp>
        <p:nvSpPr>
          <p:cNvPr id="17" name="Rectangle 16"/>
          <p:cNvSpPr/>
          <p:nvPr/>
        </p:nvSpPr>
        <p:spPr>
          <a:xfrm>
            <a:off x="1117600" y="2286000"/>
            <a:ext cx="6959600" cy="338554"/>
          </a:xfrm>
          <a:prstGeom prst="rect">
            <a:avLst/>
          </a:prstGeom>
        </p:spPr>
        <p:txBody>
          <a:bodyPr wrap="square">
            <a:spAutoFit/>
          </a:bodyPr>
          <a:lstStyle/>
          <a:p>
            <a:pPr algn="l"/>
            <a:r>
              <a:rPr lang="en-US" sz="1600" dirty="0" smtClean="0">
                <a:latin typeface="Times New Roman"/>
                <a:cs typeface="Times New Roman"/>
              </a:rPr>
              <a:t>Where </a:t>
            </a:r>
            <a:r>
              <a:rPr lang="en-US" sz="1600" dirty="0" err="1" smtClean="0">
                <a:latin typeface="Times New Roman"/>
                <a:cs typeface="Times New Roman"/>
              </a:rPr>
              <a:t>u</a:t>
            </a:r>
            <a:r>
              <a:rPr lang="en-US" sz="1600" dirty="0" smtClean="0">
                <a:latin typeface="Times New Roman"/>
                <a:cs typeface="Times New Roman"/>
              </a:rPr>
              <a:t> = </a:t>
            </a:r>
            <a:r>
              <a:rPr lang="en-US" sz="1600" dirty="0" err="1" smtClean="0">
                <a:latin typeface="Times New Roman"/>
                <a:cs typeface="Times New Roman"/>
              </a:rPr>
              <a:t>u(t</a:t>
            </a:r>
            <a:r>
              <a:rPr lang="en-US" sz="1600" dirty="0" smtClean="0">
                <a:latin typeface="Times New Roman"/>
                <a:cs typeface="Times New Roman"/>
              </a:rPr>
              <a:t>, </a:t>
            </a:r>
            <a:r>
              <a:rPr lang="en-US" sz="1600" dirty="0" err="1" smtClean="0">
                <a:latin typeface="Times New Roman"/>
                <a:cs typeface="Times New Roman"/>
              </a:rPr>
              <a:t>x</a:t>
            </a:r>
            <a:r>
              <a:rPr lang="en-US" sz="1600" dirty="0" smtClean="0">
                <a:latin typeface="Times New Roman"/>
                <a:cs typeface="Times New Roman"/>
              </a:rPr>
              <a:t>, </a:t>
            </a:r>
            <a:r>
              <a:rPr lang="en-US" sz="1600" dirty="0" err="1" smtClean="0">
                <a:latin typeface="Times New Roman"/>
                <a:cs typeface="Times New Roman"/>
              </a:rPr>
              <a:t>y</a:t>
            </a:r>
            <a:r>
              <a:rPr lang="en-US" sz="1600" dirty="0" smtClean="0">
                <a:latin typeface="Times New Roman"/>
                <a:cs typeface="Times New Roman"/>
              </a:rPr>
              <a:t>, </a:t>
            </a:r>
            <a:r>
              <a:rPr lang="en-US" sz="1600" dirty="0" err="1" smtClean="0">
                <a:latin typeface="Times New Roman"/>
                <a:cs typeface="Times New Roman"/>
              </a:rPr>
              <a:t>z</a:t>
            </a:r>
            <a:r>
              <a:rPr lang="en-US" sz="1600" dirty="0" smtClean="0">
                <a:latin typeface="Times New Roman"/>
                <a:cs typeface="Times New Roman"/>
              </a:rPr>
              <a:t>) is temperature as a function of time and space.</a:t>
            </a:r>
            <a:endParaRPr lang="en-US" sz="1600" dirty="0">
              <a:latin typeface="Times New Roman"/>
              <a:cs typeface="Times New Roman"/>
            </a:endParaRPr>
          </a:p>
        </p:txBody>
      </p:sp>
    </p:spTree>
  </p:cSld>
  <p:clrMapOvr>
    <a:masterClrMapping/>
  </p:clrMapOvr>
  <p:transition spd="med">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1460500" y="1104900"/>
            <a:ext cx="7239000" cy="952500"/>
          </a:xfrm>
        </p:spPr>
        <p:txBody>
          <a:bodyPr/>
          <a:lstStyle/>
          <a:p>
            <a:pPr algn="r"/>
            <a:r>
              <a:rPr lang="en-US" dirty="0" smtClean="0"/>
              <a:t>Basics</a:t>
            </a:r>
            <a:endParaRPr lang="en-US" dirty="0"/>
          </a:p>
        </p:txBody>
      </p:sp>
      <p:sp>
        <p:nvSpPr>
          <p:cNvPr id="3" name="Content Placeholder 2"/>
          <p:cNvSpPr>
            <a:spLocks noGrp="1"/>
          </p:cNvSpPr>
          <p:nvPr>
            <p:ph idx="1"/>
          </p:nvPr>
        </p:nvSpPr>
        <p:spPr>
          <a:xfrm>
            <a:off x="1117600" y="1676400"/>
            <a:ext cx="8178800" cy="3200400"/>
          </a:xfrm>
        </p:spPr>
        <p:txBody>
          <a:bodyPr/>
          <a:lstStyle/>
          <a:p>
            <a:pPr>
              <a:buClr>
                <a:srgbClr val="3366FF"/>
              </a:buClr>
              <a:buFont typeface="Wingdings" charset="2"/>
              <a:buChar char="v"/>
            </a:pPr>
            <a:r>
              <a:rPr lang="en-US" dirty="0" smtClean="0"/>
              <a:t>Measure motion of Earth’s surface relative to some inertial reference frame</a:t>
            </a:r>
          </a:p>
          <a:p>
            <a:pPr>
              <a:buClr>
                <a:srgbClr val="3366FF"/>
              </a:buClr>
              <a:buFont typeface="Wingdings" charset="2"/>
              <a:buChar char="v"/>
            </a:pPr>
            <a:r>
              <a:rPr lang="en-US" dirty="0" smtClean="0"/>
              <a:t>Applied to a mass-on-a-spring suspension, in the Laplace domain:</a:t>
            </a:r>
          </a:p>
        </p:txBody>
      </p:sp>
      <p:graphicFrame>
        <p:nvGraphicFramePr>
          <p:cNvPr id="205827" name="Object 3"/>
          <p:cNvGraphicFramePr>
            <a:graphicFrameLocks noChangeAspect="1"/>
          </p:cNvGraphicFramePr>
          <p:nvPr/>
        </p:nvGraphicFramePr>
        <p:xfrm>
          <a:off x="1600200" y="4639733"/>
          <a:ext cx="6357937" cy="857250"/>
        </p:xfrm>
        <a:graphic>
          <a:graphicData uri="http://schemas.openxmlformats.org/presentationml/2006/ole">
            <p:oleObj spid="_x0000_s205827" name="Equation" r:id="rId4" imgW="4889500" imgH="660400" progId="Equation.3">
              <p:embed/>
            </p:oleObj>
          </a:graphicData>
        </a:graphic>
      </p:graphicFrame>
      <p:graphicFrame>
        <p:nvGraphicFramePr>
          <p:cNvPr id="205828" name="Object 4"/>
          <p:cNvGraphicFramePr>
            <a:graphicFrameLocks noChangeAspect="1"/>
          </p:cNvGraphicFramePr>
          <p:nvPr/>
        </p:nvGraphicFramePr>
        <p:xfrm>
          <a:off x="1574800" y="5486400"/>
          <a:ext cx="4127500" cy="1333500"/>
        </p:xfrm>
        <a:graphic>
          <a:graphicData uri="http://schemas.openxmlformats.org/presentationml/2006/ole">
            <p:oleObj spid="_x0000_s205828" name="Equation" r:id="rId5" imgW="4127500" imgH="1333500" progId="Equation.3">
              <p:embed/>
            </p:oleObj>
          </a:graphicData>
        </a:graphic>
      </p:graphicFrame>
    </p:spTree>
  </p:cSld>
  <p:clrMapOvr>
    <a:masterClrMapping/>
  </p:clrMapOvr>
  <p:transition spd="med">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 name="Rectangle 9"/>
          <p:cNvSpPr/>
          <p:nvPr/>
        </p:nvSpPr>
        <p:spPr>
          <a:xfrm>
            <a:off x="1326220" y="1219200"/>
            <a:ext cx="5891356" cy="707886"/>
          </a:xfrm>
          <a:prstGeom prst="rect">
            <a:avLst/>
          </a:prstGeom>
        </p:spPr>
        <p:txBody>
          <a:bodyPr wrap="none">
            <a:spAutoFit/>
          </a:bodyPr>
          <a:lstStyle/>
          <a:p>
            <a:r>
              <a:rPr lang="en-US" sz="4000" dirty="0" smtClean="0">
                <a:latin typeface="+mj-lt"/>
              </a:rPr>
              <a:t>Thermal Time Constant </a:t>
            </a:r>
            <a:endParaRPr lang="en-US" sz="4000" dirty="0">
              <a:latin typeface="+mj-lt"/>
            </a:endParaRPr>
          </a:p>
        </p:txBody>
      </p:sp>
      <p:sp>
        <p:nvSpPr>
          <p:cNvPr id="11" name="TextBox 10"/>
          <p:cNvSpPr txBox="1"/>
          <p:nvPr/>
        </p:nvSpPr>
        <p:spPr>
          <a:xfrm>
            <a:off x="1422400" y="2057400"/>
            <a:ext cx="6553200" cy="1015663"/>
          </a:xfrm>
          <a:prstGeom prst="rect">
            <a:avLst/>
          </a:prstGeom>
          <a:noFill/>
        </p:spPr>
        <p:txBody>
          <a:bodyPr wrap="square" rtlCol="0">
            <a:spAutoFit/>
          </a:bodyPr>
          <a:lstStyle/>
          <a:p>
            <a:pPr algn="l"/>
            <a:r>
              <a:rPr lang="en-US" sz="2000" dirty="0" smtClean="0"/>
              <a:t>The time constant for heat applied at the surface of a 1-D insulating body with thermal diffusivity </a:t>
            </a:r>
            <a:r>
              <a:rPr lang="en-US" sz="2000" dirty="0" err="1" smtClean="0">
                <a:sym typeface="Symbol"/>
              </a:rPr>
              <a:t></a:t>
            </a:r>
            <a:r>
              <a:rPr lang="en-US" sz="2000" dirty="0" smtClean="0"/>
              <a:t> to penetrate  a distance L</a:t>
            </a:r>
            <a:endParaRPr lang="en-US" sz="2000" dirty="0"/>
          </a:p>
        </p:txBody>
      </p:sp>
      <p:graphicFrame>
        <p:nvGraphicFramePr>
          <p:cNvPr id="194567" name="Object 7"/>
          <p:cNvGraphicFramePr>
            <a:graphicFrameLocks noChangeAspect="1"/>
          </p:cNvGraphicFramePr>
          <p:nvPr/>
        </p:nvGraphicFramePr>
        <p:xfrm>
          <a:off x="660400" y="3352800"/>
          <a:ext cx="8399530" cy="4038600"/>
        </p:xfrm>
        <a:graphic>
          <a:graphicData uri="http://schemas.openxmlformats.org/presentationml/2006/ole">
            <p:oleObj spid="_x0000_s194567" name="Document" r:id="rId4" imgW="5626100" imgH="2705100" progId="Word.Document.12">
              <p:link updateAutomatic="1"/>
            </p:oleObj>
          </a:graphicData>
        </a:graphic>
      </p:graphicFrame>
    </p:spTree>
  </p:cSld>
  <p:clrMapOvr>
    <a:masterClrMapping/>
  </p:clrMapOvr>
  <p:transition spd="med">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STS1 Suspension</a:t>
            </a:r>
            <a:endParaRPr lang="en-US" dirty="0"/>
          </a:p>
        </p:txBody>
      </p:sp>
      <p:sp>
        <p:nvSpPr>
          <p:cNvPr id="3" name="Content Placeholder 2"/>
          <p:cNvSpPr>
            <a:spLocks noGrp="1"/>
          </p:cNvSpPr>
          <p:nvPr>
            <p:ph idx="1"/>
          </p:nvPr>
        </p:nvSpPr>
        <p:spPr>
          <a:xfrm>
            <a:off x="431800" y="2438400"/>
            <a:ext cx="9296400" cy="4419600"/>
          </a:xfrm>
        </p:spPr>
        <p:txBody>
          <a:bodyPr/>
          <a:lstStyle/>
          <a:p>
            <a:pPr>
              <a:buClr>
                <a:srgbClr val="3366FF"/>
              </a:buClr>
              <a:buFont typeface="Wingdings" charset="2"/>
              <a:buChar char="v"/>
            </a:pPr>
            <a:r>
              <a:rPr lang="en-US" dirty="0" smtClean="0"/>
              <a:t>Spring is a bi-metal structure designed to reduce temperature effects.</a:t>
            </a:r>
          </a:p>
          <a:p>
            <a:pPr>
              <a:buClr>
                <a:srgbClr val="3366FF"/>
              </a:buClr>
              <a:buFont typeface="Wingdings" charset="2"/>
              <a:buChar char="v"/>
            </a:pPr>
            <a:r>
              <a:rPr lang="en-US" dirty="0" smtClean="0"/>
              <a:t>Observed TC of suspension ~ 3.5 </a:t>
            </a:r>
            <a:r>
              <a:rPr lang="en-US" dirty="0" err="1" smtClean="0"/>
              <a:t>x</a:t>
            </a:r>
            <a:r>
              <a:rPr lang="en-US" dirty="0" smtClean="0"/>
              <a:t> 10</a:t>
            </a:r>
            <a:r>
              <a:rPr lang="en-US" baseline="30000" dirty="0" smtClean="0"/>
              <a:t>-5</a:t>
            </a:r>
            <a:r>
              <a:rPr lang="en-US" dirty="0" smtClean="0"/>
              <a:t> </a:t>
            </a:r>
            <a:r>
              <a:rPr lang="en-US" dirty="0" err="1" smtClean="0"/>
              <a:t>m/C˚or</a:t>
            </a:r>
            <a:r>
              <a:rPr lang="en-US" dirty="0" smtClean="0"/>
              <a:t>, with a free period of 20 </a:t>
            </a:r>
            <a:r>
              <a:rPr lang="en-US" dirty="0" err="1" smtClean="0"/>
              <a:t>s</a:t>
            </a:r>
            <a:r>
              <a:rPr lang="en-US" dirty="0" smtClean="0"/>
              <a:t> ~ 4.5 </a:t>
            </a:r>
            <a:r>
              <a:rPr lang="en-US" dirty="0" err="1" smtClean="0"/>
              <a:t>x</a:t>
            </a:r>
            <a:r>
              <a:rPr lang="en-US" dirty="0" smtClean="0"/>
              <a:t> 10</a:t>
            </a:r>
            <a:r>
              <a:rPr lang="en-US" baseline="30000" dirty="0" smtClean="0"/>
              <a:t>-6</a:t>
            </a:r>
            <a:r>
              <a:rPr lang="en-US" dirty="0" smtClean="0"/>
              <a:t> ms</a:t>
            </a:r>
            <a:r>
              <a:rPr lang="en-US" baseline="30000" dirty="0" smtClean="0"/>
              <a:t>-2</a:t>
            </a:r>
            <a:r>
              <a:rPr lang="en-US" dirty="0" smtClean="0"/>
              <a:t>/C˚</a:t>
            </a:r>
          </a:p>
          <a:p>
            <a:pPr>
              <a:buClr>
                <a:srgbClr val="3366FF"/>
              </a:buClr>
              <a:buFont typeface="Wingdings" charset="2"/>
              <a:buChar char="v"/>
            </a:pPr>
            <a:r>
              <a:rPr lang="en-US" dirty="0" smtClean="0"/>
              <a:t>To resolve long-period rms of  10</a:t>
            </a:r>
            <a:r>
              <a:rPr lang="en-US" baseline="30000" dirty="0" smtClean="0"/>
              <a:t>-10 </a:t>
            </a:r>
            <a:r>
              <a:rPr lang="en-US" dirty="0" smtClean="0"/>
              <a:t>ms</a:t>
            </a:r>
            <a:r>
              <a:rPr lang="en-US" baseline="30000" dirty="0" smtClean="0"/>
              <a:t>-2</a:t>
            </a:r>
            <a:r>
              <a:rPr lang="en-US" dirty="0" smtClean="0"/>
              <a:t> we need long-period temperature stability of ~20 µC˚</a:t>
            </a:r>
          </a:p>
        </p:txBody>
      </p:sp>
    </p:spTree>
  </p:cSld>
  <p:clrMapOvr>
    <a:masterClrMapping/>
  </p:clrMapOvr>
  <p:transition spd="med">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1422400" y="533400"/>
            <a:ext cx="7239000" cy="1333500"/>
          </a:xfrm>
        </p:spPr>
        <p:txBody>
          <a:bodyPr/>
          <a:lstStyle/>
          <a:p>
            <a:pPr algn="r"/>
            <a:r>
              <a:rPr lang="en-US" sz="4400" dirty="0" smtClean="0"/>
              <a:t>Temperature in the Pinon Flat Observatory Vault</a:t>
            </a:r>
            <a:endParaRPr lang="en-US" sz="4400" dirty="0"/>
          </a:p>
        </p:txBody>
      </p:sp>
      <p:pic>
        <p:nvPicPr>
          <p:cNvPr id="4" name="Picture 3" descr="Screen shot 2009-11-06 at 1.41.41 PM.png"/>
          <p:cNvPicPr>
            <a:picLocks noChangeAspect="1"/>
          </p:cNvPicPr>
          <p:nvPr/>
        </p:nvPicPr>
        <p:blipFill>
          <a:blip r:embed="rId3"/>
          <a:stretch>
            <a:fillRect/>
          </a:stretch>
        </p:blipFill>
        <p:spPr>
          <a:xfrm>
            <a:off x="431800" y="2362200"/>
            <a:ext cx="9550400" cy="4825937"/>
          </a:xfrm>
          <a:prstGeom prst="rect">
            <a:avLst/>
          </a:prstGeom>
        </p:spPr>
      </p:pic>
    </p:spTree>
  </p:cSld>
  <p:clrMapOvr>
    <a:masterClrMapping/>
  </p:clrMapOvr>
  <p:transition spd="med">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descr="Temp_Spectrum.pdf"/>
          <p:cNvPicPr>
            <a:picLocks noChangeAspect="1"/>
          </p:cNvPicPr>
          <p:nvPr/>
        </p:nvPicPr>
        <mc:AlternateContent>
          <mc:Choice xmlns:ma="http://schemas.microsoft.com/office/mac/drawingml/2008/main" Requires="ma">
            <p:blipFill>
              <a:blip r:embed="rId3"/>
              <a:stretch>
                <a:fillRect/>
              </a:stretch>
            </p:blipFill>
          </mc:Choice>
          <mc:Fallback>
            <p:blipFill>
              <a:blip r:embed="rId4"/>
              <a:stretch>
                <a:fillRect/>
              </a:stretch>
            </p:blipFill>
          </mc:Fallback>
        </mc:AlternateContent>
        <p:spPr>
          <a:xfrm>
            <a:off x="-330200" y="457200"/>
            <a:ext cx="9861176" cy="7162800"/>
          </a:xfrm>
          <a:prstGeom prst="rect">
            <a:avLst/>
          </a:prstGeom>
        </p:spPr>
      </p:pic>
      <p:sp>
        <p:nvSpPr>
          <p:cNvPr id="12" name="TextBox 11"/>
          <p:cNvSpPr txBox="1"/>
          <p:nvPr/>
        </p:nvSpPr>
        <p:spPr>
          <a:xfrm>
            <a:off x="8280400" y="1143000"/>
            <a:ext cx="838200" cy="276999"/>
          </a:xfrm>
          <a:prstGeom prst="rect">
            <a:avLst/>
          </a:prstGeom>
          <a:noFill/>
        </p:spPr>
        <p:txBody>
          <a:bodyPr wrap="square" rtlCol="0">
            <a:spAutoFit/>
          </a:bodyPr>
          <a:lstStyle/>
          <a:p>
            <a:r>
              <a:rPr lang="en-US" sz="1200" dirty="0" smtClean="0">
                <a:latin typeface="+mj-lt"/>
              </a:rPr>
              <a:t>5 </a:t>
            </a:r>
            <a:r>
              <a:rPr lang="en-US" sz="1200" dirty="0" err="1" smtClean="0">
                <a:latin typeface="+mj-lt"/>
              </a:rPr>
              <a:t>x</a:t>
            </a:r>
            <a:r>
              <a:rPr lang="en-US" sz="1200" dirty="0" smtClean="0">
                <a:latin typeface="+mj-lt"/>
              </a:rPr>
              <a:t> 10</a:t>
            </a:r>
            <a:r>
              <a:rPr lang="en-US" sz="1200" baseline="30000" dirty="0" smtClean="0">
                <a:latin typeface="+mj-lt"/>
              </a:rPr>
              <a:t>-5</a:t>
            </a:r>
            <a:endParaRPr lang="en-US" sz="1200" baseline="30000" dirty="0">
              <a:latin typeface="+mj-lt"/>
            </a:endParaRPr>
          </a:p>
        </p:txBody>
      </p:sp>
      <p:sp>
        <p:nvSpPr>
          <p:cNvPr id="13" name="TextBox 12"/>
          <p:cNvSpPr txBox="1"/>
          <p:nvPr/>
        </p:nvSpPr>
        <p:spPr>
          <a:xfrm>
            <a:off x="9194800" y="2133600"/>
            <a:ext cx="400110" cy="3048000"/>
          </a:xfrm>
          <a:prstGeom prst="rect">
            <a:avLst/>
          </a:prstGeom>
          <a:noFill/>
        </p:spPr>
        <p:txBody>
          <a:bodyPr vert="vert270" wrap="square" rtlCol="0">
            <a:spAutoFit/>
          </a:bodyPr>
          <a:lstStyle/>
          <a:p>
            <a:r>
              <a:rPr lang="en-US" sz="1400" dirty="0" smtClean="0">
                <a:latin typeface="+mj-lt"/>
              </a:rPr>
              <a:t>Acceleration</a:t>
            </a:r>
            <a:r>
              <a:rPr lang="en-US" sz="1200" dirty="0" smtClean="0">
                <a:latin typeface="+mj-lt"/>
              </a:rPr>
              <a:t> ms</a:t>
            </a:r>
            <a:r>
              <a:rPr lang="en-US" sz="1200" baseline="30000" dirty="0" smtClean="0">
                <a:latin typeface="+mj-lt"/>
              </a:rPr>
              <a:t>-2</a:t>
            </a:r>
            <a:r>
              <a:rPr lang="en-US" sz="1200" dirty="0" smtClean="0">
                <a:latin typeface="+mj-lt"/>
              </a:rPr>
              <a:t>/√Hz</a:t>
            </a:r>
            <a:endParaRPr lang="en-US" sz="1200" dirty="0">
              <a:latin typeface="+mj-lt"/>
            </a:endParaRPr>
          </a:p>
        </p:txBody>
      </p:sp>
      <p:sp>
        <p:nvSpPr>
          <p:cNvPr id="15" name="TextBox 14"/>
          <p:cNvSpPr txBox="1"/>
          <p:nvPr/>
        </p:nvSpPr>
        <p:spPr>
          <a:xfrm>
            <a:off x="8280400" y="1905000"/>
            <a:ext cx="838200" cy="276999"/>
          </a:xfrm>
          <a:prstGeom prst="rect">
            <a:avLst/>
          </a:prstGeom>
          <a:noFill/>
        </p:spPr>
        <p:txBody>
          <a:bodyPr wrap="square" rtlCol="0">
            <a:spAutoFit/>
          </a:bodyPr>
          <a:lstStyle/>
          <a:p>
            <a:r>
              <a:rPr lang="en-US" sz="1200" dirty="0" smtClean="0">
                <a:latin typeface="+mj-lt"/>
              </a:rPr>
              <a:t>5 </a:t>
            </a:r>
            <a:r>
              <a:rPr lang="en-US" sz="1200" dirty="0" err="1" smtClean="0">
                <a:latin typeface="+mj-lt"/>
              </a:rPr>
              <a:t>x</a:t>
            </a:r>
            <a:r>
              <a:rPr lang="en-US" sz="1200" dirty="0" smtClean="0">
                <a:latin typeface="+mj-lt"/>
              </a:rPr>
              <a:t> 10</a:t>
            </a:r>
            <a:r>
              <a:rPr lang="en-US" sz="1200" baseline="30000" dirty="0" smtClean="0">
                <a:latin typeface="+mj-lt"/>
              </a:rPr>
              <a:t>-6</a:t>
            </a:r>
            <a:endParaRPr lang="en-US" sz="1200" baseline="30000" dirty="0">
              <a:latin typeface="+mj-lt"/>
            </a:endParaRPr>
          </a:p>
        </p:txBody>
      </p:sp>
      <p:sp>
        <p:nvSpPr>
          <p:cNvPr id="16" name="TextBox 15"/>
          <p:cNvSpPr txBox="1"/>
          <p:nvPr/>
        </p:nvSpPr>
        <p:spPr>
          <a:xfrm>
            <a:off x="8280400" y="2743200"/>
            <a:ext cx="838200" cy="276999"/>
          </a:xfrm>
          <a:prstGeom prst="rect">
            <a:avLst/>
          </a:prstGeom>
          <a:noFill/>
        </p:spPr>
        <p:txBody>
          <a:bodyPr wrap="square" rtlCol="0">
            <a:spAutoFit/>
          </a:bodyPr>
          <a:lstStyle/>
          <a:p>
            <a:r>
              <a:rPr lang="en-US" sz="1200" dirty="0" smtClean="0">
                <a:latin typeface="+mj-lt"/>
              </a:rPr>
              <a:t>5 </a:t>
            </a:r>
            <a:r>
              <a:rPr lang="en-US" sz="1200" dirty="0" err="1" smtClean="0">
                <a:latin typeface="+mj-lt"/>
              </a:rPr>
              <a:t>x</a:t>
            </a:r>
            <a:r>
              <a:rPr lang="en-US" sz="1200" dirty="0" smtClean="0">
                <a:latin typeface="+mj-lt"/>
              </a:rPr>
              <a:t> 10</a:t>
            </a:r>
            <a:r>
              <a:rPr lang="en-US" sz="1200" baseline="30000" dirty="0" smtClean="0">
                <a:latin typeface="+mj-lt"/>
              </a:rPr>
              <a:t>-7</a:t>
            </a:r>
            <a:endParaRPr lang="en-US" sz="1200" baseline="30000" dirty="0">
              <a:latin typeface="+mj-lt"/>
            </a:endParaRPr>
          </a:p>
        </p:txBody>
      </p:sp>
      <p:sp>
        <p:nvSpPr>
          <p:cNvPr id="17" name="TextBox 16"/>
          <p:cNvSpPr txBox="1"/>
          <p:nvPr/>
        </p:nvSpPr>
        <p:spPr>
          <a:xfrm>
            <a:off x="8280400" y="3657600"/>
            <a:ext cx="838200" cy="276999"/>
          </a:xfrm>
          <a:prstGeom prst="rect">
            <a:avLst/>
          </a:prstGeom>
          <a:noFill/>
        </p:spPr>
        <p:txBody>
          <a:bodyPr wrap="square" rtlCol="0">
            <a:spAutoFit/>
          </a:bodyPr>
          <a:lstStyle/>
          <a:p>
            <a:r>
              <a:rPr lang="en-US" sz="1200" dirty="0" smtClean="0">
                <a:latin typeface="+mj-lt"/>
              </a:rPr>
              <a:t>5 </a:t>
            </a:r>
            <a:r>
              <a:rPr lang="en-US" sz="1200" dirty="0" err="1" smtClean="0">
                <a:latin typeface="+mj-lt"/>
              </a:rPr>
              <a:t>x</a:t>
            </a:r>
            <a:r>
              <a:rPr lang="en-US" sz="1200" dirty="0" smtClean="0">
                <a:latin typeface="+mj-lt"/>
              </a:rPr>
              <a:t> 10</a:t>
            </a:r>
            <a:r>
              <a:rPr lang="en-US" sz="1200" baseline="30000" dirty="0" smtClean="0">
                <a:latin typeface="+mj-lt"/>
              </a:rPr>
              <a:t>-8</a:t>
            </a:r>
            <a:endParaRPr lang="en-US" sz="1200" baseline="30000" dirty="0">
              <a:latin typeface="+mj-lt"/>
            </a:endParaRPr>
          </a:p>
        </p:txBody>
      </p:sp>
      <p:sp>
        <p:nvSpPr>
          <p:cNvPr id="18" name="TextBox 17"/>
          <p:cNvSpPr txBox="1"/>
          <p:nvPr/>
        </p:nvSpPr>
        <p:spPr>
          <a:xfrm>
            <a:off x="8280400" y="4419600"/>
            <a:ext cx="838200" cy="276999"/>
          </a:xfrm>
          <a:prstGeom prst="rect">
            <a:avLst/>
          </a:prstGeom>
          <a:noFill/>
        </p:spPr>
        <p:txBody>
          <a:bodyPr wrap="square" rtlCol="0">
            <a:spAutoFit/>
          </a:bodyPr>
          <a:lstStyle/>
          <a:p>
            <a:r>
              <a:rPr lang="en-US" sz="1200" dirty="0" smtClean="0">
                <a:latin typeface="+mj-lt"/>
              </a:rPr>
              <a:t>5 </a:t>
            </a:r>
            <a:r>
              <a:rPr lang="en-US" sz="1200" dirty="0" err="1" smtClean="0">
                <a:latin typeface="+mj-lt"/>
              </a:rPr>
              <a:t>x</a:t>
            </a:r>
            <a:r>
              <a:rPr lang="en-US" sz="1200" dirty="0" smtClean="0">
                <a:latin typeface="+mj-lt"/>
              </a:rPr>
              <a:t> 10</a:t>
            </a:r>
            <a:r>
              <a:rPr lang="en-US" sz="1200" baseline="30000" dirty="0" smtClean="0">
                <a:latin typeface="+mj-lt"/>
              </a:rPr>
              <a:t>-9</a:t>
            </a:r>
            <a:endParaRPr lang="en-US" sz="1200" baseline="30000" dirty="0">
              <a:latin typeface="+mj-lt"/>
            </a:endParaRPr>
          </a:p>
        </p:txBody>
      </p:sp>
      <p:sp>
        <p:nvSpPr>
          <p:cNvPr id="19" name="TextBox 18"/>
          <p:cNvSpPr txBox="1"/>
          <p:nvPr/>
        </p:nvSpPr>
        <p:spPr>
          <a:xfrm>
            <a:off x="8280400" y="5410200"/>
            <a:ext cx="838200" cy="276999"/>
          </a:xfrm>
          <a:prstGeom prst="rect">
            <a:avLst/>
          </a:prstGeom>
          <a:noFill/>
        </p:spPr>
        <p:txBody>
          <a:bodyPr wrap="square" rtlCol="0">
            <a:spAutoFit/>
          </a:bodyPr>
          <a:lstStyle/>
          <a:p>
            <a:r>
              <a:rPr lang="en-US" sz="1200" dirty="0" smtClean="0">
                <a:latin typeface="+mj-lt"/>
              </a:rPr>
              <a:t>5 </a:t>
            </a:r>
            <a:r>
              <a:rPr lang="en-US" sz="1200" dirty="0" err="1" smtClean="0">
                <a:latin typeface="+mj-lt"/>
              </a:rPr>
              <a:t>x</a:t>
            </a:r>
            <a:r>
              <a:rPr lang="en-US" sz="1200" dirty="0" smtClean="0">
                <a:latin typeface="+mj-lt"/>
              </a:rPr>
              <a:t> 10</a:t>
            </a:r>
            <a:r>
              <a:rPr lang="en-US" sz="1200" baseline="30000" dirty="0" smtClean="0">
                <a:latin typeface="+mj-lt"/>
              </a:rPr>
              <a:t>-10</a:t>
            </a:r>
            <a:endParaRPr lang="en-US" sz="1200" baseline="30000" dirty="0">
              <a:latin typeface="+mj-lt"/>
            </a:endParaRPr>
          </a:p>
        </p:txBody>
      </p:sp>
      <p:sp>
        <p:nvSpPr>
          <p:cNvPr id="20" name="TextBox 19"/>
          <p:cNvSpPr txBox="1"/>
          <p:nvPr/>
        </p:nvSpPr>
        <p:spPr>
          <a:xfrm>
            <a:off x="8280400" y="6172200"/>
            <a:ext cx="838200" cy="276999"/>
          </a:xfrm>
          <a:prstGeom prst="rect">
            <a:avLst/>
          </a:prstGeom>
          <a:noFill/>
        </p:spPr>
        <p:txBody>
          <a:bodyPr wrap="square" rtlCol="0">
            <a:spAutoFit/>
          </a:bodyPr>
          <a:lstStyle/>
          <a:p>
            <a:r>
              <a:rPr lang="en-US" sz="1200" dirty="0" smtClean="0">
                <a:latin typeface="+mj-lt"/>
              </a:rPr>
              <a:t>5 </a:t>
            </a:r>
            <a:r>
              <a:rPr lang="en-US" sz="1200" dirty="0" err="1" smtClean="0">
                <a:latin typeface="+mj-lt"/>
              </a:rPr>
              <a:t>x</a:t>
            </a:r>
            <a:r>
              <a:rPr lang="en-US" sz="1200" dirty="0" smtClean="0">
                <a:latin typeface="+mj-lt"/>
              </a:rPr>
              <a:t> 10</a:t>
            </a:r>
            <a:r>
              <a:rPr lang="en-US" sz="1200" baseline="30000" dirty="0" smtClean="0">
                <a:latin typeface="+mj-lt"/>
              </a:rPr>
              <a:t>-11</a:t>
            </a:r>
            <a:endParaRPr lang="en-US" sz="1200" baseline="30000" dirty="0">
              <a:latin typeface="+mj-lt"/>
            </a:endParaRPr>
          </a:p>
        </p:txBody>
      </p:sp>
      <p:cxnSp>
        <p:nvCxnSpPr>
          <p:cNvPr id="14" name="Elbow Connector 13"/>
          <p:cNvCxnSpPr/>
          <p:nvPr/>
        </p:nvCxnSpPr>
        <p:spPr bwMode="auto">
          <a:xfrm rot="10800000">
            <a:off x="1346200" y="5867400"/>
            <a:ext cx="6858000" cy="1588"/>
          </a:xfrm>
          <a:prstGeom prst="bentConnector3">
            <a:avLst>
              <a:gd name="adj1" fmla="val 50000"/>
            </a:avLst>
          </a:prstGeom>
          <a:blipFill dpi="0" rotWithShape="0">
            <a:blip r:embed="rId5"/>
            <a:srcRect/>
            <a:tile tx="0" ty="0" sx="100000" sy="100000" flip="none" algn="tl"/>
          </a:blipFill>
          <a:ln w="25400" cap="flat" cmpd="sng" algn="ctr">
            <a:noFill/>
            <a:prstDash val="solid"/>
            <a:round/>
            <a:headEnd type="none" w="med" len="med"/>
            <a:tailEnd type="none" w="med" len="med"/>
          </a:ln>
          <a:effectLst/>
        </p:spPr>
      </p:cxnSp>
      <p:cxnSp>
        <p:nvCxnSpPr>
          <p:cNvPr id="21" name="Elbow Connector 20"/>
          <p:cNvCxnSpPr/>
          <p:nvPr/>
        </p:nvCxnSpPr>
        <p:spPr bwMode="auto">
          <a:xfrm>
            <a:off x="4572000" y="5118100"/>
            <a:ext cx="685800" cy="685800"/>
          </a:xfrm>
          <a:prstGeom prst="bentConnector3">
            <a:avLst/>
          </a:prstGeom>
          <a:blipFill dpi="0" rotWithShape="0">
            <a:blip r:embed="rId5"/>
            <a:srcRect/>
            <a:tile tx="0" ty="0" sx="100000" sy="100000" flip="none" algn="tl"/>
          </a:blipFill>
          <a:ln w="25400" cap="flat" cmpd="sng" algn="ctr">
            <a:noFill/>
            <a:prstDash val="solid"/>
            <a:round/>
            <a:headEnd type="none" w="med" len="med"/>
            <a:tailEnd type="none" w="med" len="med"/>
          </a:ln>
          <a:effectLst/>
        </p:spPr>
      </p:cxnSp>
      <p:cxnSp>
        <p:nvCxnSpPr>
          <p:cNvPr id="23" name="Elbow Connector 22"/>
          <p:cNvCxnSpPr/>
          <p:nvPr/>
        </p:nvCxnSpPr>
        <p:spPr bwMode="auto">
          <a:xfrm>
            <a:off x="1346200" y="5867400"/>
            <a:ext cx="6934200" cy="1588"/>
          </a:xfrm>
          <a:prstGeom prst="bentConnector3">
            <a:avLst>
              <a:gd name="adj1" fmla="val 50000"/>
            </a:avLst>
          </a:prstGeom>
          <a:blipFill dpi="0" rotWithShape="0">
            <a:blip r:embed="rId5"/>
            <a:srcRect/>
            <a:tile tx="0" ty="0" sx="100000" sy="100000" flip="none" algn="tl"/>
          </a:blipFill>
          <a:ln w="25400" cap="flat" cmpd="sng" algn="ctr">
            <a:solidFill>
              <a:srgbClr val="FF6600"/>
            </a:solidFill>
            <a:prstDash val="solid"/>
            <a:round/>
            <a:headEnd type="none" w="med" len="med"/>
            <a:tailEnd type="none" w="med" len="med"/>
          </a:ln>
          <a:effectLst/>
        </p:spPr>
      </p:cxnSp>
      <p:sp>
        <p:nvSpPr>
          <p:cNvPr id="26" name="TextBox 25"/>
          <p:cNvSpPr txBox="1"/>
          <p:nvPr/>
        </p:nvSpPr>
        <p:spPr>
          <a:xfrm>
            <a:off x="2489200" y="5486400"/>
            <a:ext cx="3733800" cy="584776"/>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n-US" dirty="0" smtClean="0">
                <a:solidFill>
                  <a:schemeClr val="bg2"/>
                </a:solidFill>
              </a:rPr>
              <a:t>Target 10</a:t>
            </a:r>
            <a:r>
              <a:rPr lang="en-US" baseline="30000" dirty="0" smtClean="0">
                <a:solidFill>
                  <a:schemeClr val="bg2"/>
                </a:solidFill>
              </a:rPr>
              <a:t>-10 </a:t>
            </a:r>
            <a:r>
              <a:rPr lang="en-US" dirty="0" smtClean="0">
                <a:solidFill>
                  <a:schemeClr val="bg2"/>
                </a:solidFill>
              </a:rPr>
              <a:t>ms</a:t>
            </a:r>
            <a:r>
              <a:rPr lang="en-US" baseline="30000" dirty="0" smtClean="0">
                <a:solidFill>
                  <a:schemeClr val="bg2"/>
                </a:solidFill>
              </a:rPr>
              <a:t>-2</a:t>
            </a:r>
            <a:endParaRPr lang="en-US" baseline="30000" dirty="0">
              <a:solidFill>
                <a:schemeClr val="bg2"/>
              </a:solidFill>
            </a:endParaRPr>
          </a:p>
        </p:txBody>
      </p:sp>
    </p:spTree>
  </p:cSld>
  <p:clrMapOvr>
    <a:masterClrMapping/>
  </p:clrMapOvr>
  <p:transition spd="med">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Content Placeholder 2"/>
          <p:cNvSpPr>
            <a:spLocks noGrp="1"/>
          </p:cNvSpPr>
          <p:nvPr>
            <p:ph idx="1"/>
          </p:nvPr>
        </p:nvSpPr>
        <p:spPr>
          <a:xfrm>
            <a:off x="965200" y="1600200"/>
            <a:ext cx="8178800" cy="4419600"/>
          </a:xfrm>
        </p:spPr>
        <p:txBody>
          <a:bodyPr/>
          <a:lstStyle/>
          <a:p>
            <a:pPr algn="ctr">
              <a:buNone/>
            </a:pPr>
            <a:r>
              <a:rPr lang="en-US" sz="6600" dirty="0" smtClean="0">
                <a:solidFill>
                  <a:srgbClr val="FF0000"/>
                </a:solidFill>
              </a:rPr>
              <a:t>SIGNALS</a:t>
            </a:r>
            <a:endParaRPr lang="en-US" sz="6600" dirty="0">
              <a:solidFill>
                <a:srgbClr val="FF0000"/>
              </a:solidFill>
            </a:endParaRPr>
          </a:p>
        </p:txBody>
      </p:sp>
    </p:spTree>
  </p:cSld>
  <p:clrMapOvr>
    <a:masterClrMapping/>
  </p:clrMapOvr>
  <p:transition spd="med">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362" name="Text Box 2"/>
          <p:cNvSpPr txBox="1">
            <a:spLocks noChangeArrowheads="1"/>
          </p:cNvSpPr>
          <p:nvPr/>
        </p:nvSpPr>
        <p:spPr bwMode="auto">
          <a:xfrm>
            <a:off x="1885950" y="1524000"/>
            <a:ext cx="5727700" cy="496888"/>
          </a:xfrm>
          <a:prstGeom prst="rect">
            <a:avLst/>
          </a:prstGeom>
          <a:noFill/>
          <a:ln w="9525">
            <a:noFill/>
            <a:miter lim="800000"/>
            <a:headEnd/>
            <a:tailEnd/>
          </a:ln>
          <a:effectLst/>
        </p:spPr>
        <p:txBody>
          <a:bodyPr wrap="none" lIns="0" tIns="0" rIns="0" bIns="0">
            <a:prstTxWarp prst="textNoShape">
              <a:avLst/>
            </a:prstTxWarp>
            <a:spAutoFit/>
          </a:bodyPr>
          <a:lstStyle/>
          <a:p>
            <a:pPr>
              <a:tabLst>
                <a:tab pos="838200" algn="l"/>
              </a:tabLst>
            </a:pPr>
            <a:r>
              <a:rPr lang="en-US">
                <a:latin typeface="Stone Sans ITC TT-Semi" charset="0"/>
              </a:rPr>
              <a:t>Earthscope - Permanent Array</a:t>
            </a:r>
          </a:p>
        </p:txBody>
      </p:sp>
      <p:pic>
        <p:nvPicPr>
          <p:cNvPr id="4" name="Picture 3" descr="World's LArgest Eqs.png"/>
          <p:cNvPicPr>
            <a:picLocks noChangeAspect="1"/>
          </p:cNvPicPr>
          <p:nvPr/>
        </p:nvPicPr>
        <p:blipFill>
          <a:blip r:embed="rId3"/>
          <a:stretch>
            <a:fillRect/>
          </a:stretch>
        </p:blipFill>
        <p:spPr>
          <a:xfrm>
            <a:off x="127000" y="1066800"/>
            <a:ext cx="9880600" cy="6334490"/>
          </a:xfrm>
          <a:prstGeom prst="rect">
            <a:avLst/>
          </a:prstGeom>
        </p:spPr>
      </p:pic>
      <p:cxnSp>
        <p:nvCxnSpPr>
          <p:cNvPr id="5" name="Straight Connector 4"/>
          <p:cNvCxnSpPr/>
          <p:nvPr/>
        </p:nvCxnSpPr>
        <p:spPr bwMode="auto">
          <a:xfrm>
            <a:off x="7377853" y="2390987"/>
            <a:ext cx="822960" cy="822960"/>
          </a:xfrm>
          <a:prstGeom prst="line">
            <a:avLst/>
          </a:prstGeom>
          <a:blipFill dpi="0" rotWithShape="0">
            <a:blip r:embed="rId4"/>
            <a:srcRect/>
            <a:tile tx="0" ty="0" sx="100000" sy="100000" flip="none" algn="tl"/>
          </a:blipFill>
          <a:ln w="25400" cap="flat" cmpd="sng" algn="ctr">
            <a:noFill/>
            <a:prstDash val="solid"/>
            <a:round/>
            <a:headEnd type="none" w="med" len="med"/>
            <a:tailEnd type="triangle" w="lg"/>
          </a:ln>
          <a:effectLst/>
        </p:spPr>
      </p:cxnSp>
      <p:sp>
        <p:nvSpPr>
          <p:cNvPr id="11" name="Striped Right Arrow 10"/>
          <p:cNvSpPr/>
          <p:nvPr/>
        </p:nvSpPr>
        <p:spPr bwMode="auto">
          <a:xfrm>
            <a:off x="3632200" y="4724400"/>
            <a:ext cx="640080" cy="199813"/>
          </a:xfrm>
          <a:prstGeom prst="stripedRightArrow">
            <a:avLst/>
          </a:prstGeom>
          <a:blipFill dpi="0" rotWithShape="0">
            <a:blip r:embed="rId4"/>
            <a:srcRect/>
            <a:tile tx="0" ty="0" sx="100000" sy="100000" flip="none" algn="tl"/>
          </a:blipFill>
          <a:ln w="25400" cap="flat" cmpd="sng" algn="ctr">
            <a:solidFill>
              <a:srgbClr val="FF0000"/>
            </a:solidFill>
            <a:prstDash val="solid"/>
            <a:round/>
            <a:headEnd type="none" w="med" len="med"/>
            <a:tailEnd type="none" w="med" len="med"/>
          </a:ln>
          <a:effectLst/>
        </p:spPr>
      </p:sp>
      <p:sp>
        <p:nvSpPr>
          <p:cNvPr id="12" name="Striped Right Arrow 11"/>
          <p:cNvSpPr/>
          <p:nvPr/>
        </p:nvSpPr>
        <p:spPr bwMode="auto">
          <a:xfrm>
            <a:off x="3632200" y="4876800"/>
            <a:ext cx="640080" cy="199813"/>
          </a:xfrm>
          <a:prstGeom prst="stripedRightArrow">
            <a:avLst/>
          </a:prstGeom>
          <a:blipFill dpi="0" rotWithShape="0">
            <a:blip r:embed="rId4"/>
            <a:srcRect/>
            <a:tile tx="0" ty="0" sx="100000" sy="100000" flip="none" algn="tl"/>
          </a:blipFill>
          <a:ln w="25400" cap="flat" cmpd="sng" algn="ctr">
            <a:solidFill>
              <a:srgbClr val="FF0000"/>
            </a:solidFill>
            <a:prstDash val="solid"/>
            <a:round/>
            <a:headEnd type="none" w="med" len="med"/>
            <a:tailEnd type="none" w="med" len="med"/>
          </a:ln>
          <a:effectLst/>
        </p:spPr>
      </p:sp>
      <p:sp>
        <p:nvSpPr>
          <p:cNvPr id="13" name="Striped Right Arrow 12"/>
          <p:cNvSpPr/>
          <p:nvPr/>
        </p:nvSpPr>
        <p:spPr bwMode="auto">
          <a:xfrm>
            <a:off x="3632200" y="5257800"/>
            <a:ext cx="640080" cy="199813"/>
          </a:xfrm>
          <a:prstGeom prst="stripedRightArrow">
            <a:avLst/>
          </a:prstGeom>
          <a:blipFill dpi="0" rotWithShape="0">
            <a:blip r:embed="rId4"/>
            <a:srcRect/>
            <a:tile tx="0" ty="0" sx="100000" sy="100000" flip="none" algn="tl"/>
          </a:blipFill>
          <a:ln w="25400" cap="flat" cmpd="sng" algn="ctr">
            <a:solidFill>
              <a:srgbClr val="FF0000"/>
            </a:solidFill>
            <a:prstDash val="solid"/>
            <a:round/>
            <a:headEnd type="none" w="med" len="med"/>
            <a:tailEnd type="none" w="med" len="med"/>
          </a:ln>
          <a:effectLst/>
        </p:spPr>
      </p:sp>
      <p:sp>
        <p:nvSpPr>
          <p:cNvPr id="14" name="Striped Right Arrow 13"/>
          <p:cNvSpPr/>
          <p:nvPr/>
        </p:nvSpPr>
        <p:spPr bwMode="auto">
          <a:xfrm>
            <a:off x="3632200" y="5562600"/>
            <a:ext cx="640080" cy="199813"/>
          </a:xfrm>
          <a:prstGeom prst="stripedRightArrow">
            <a:avLst/>
          </a:prstGeom>
          <a:blipFill dpi="0" rotWithShape="0">
            <a:blip r:embed="rId4"/>
            <a:srcRect/>
            <a:tile tx="0" ty="0" sx="100000" sy="100000" flip="none" algn="tl"/>
          </a:blipFill>
          <a:ln w="25400" cap="flat" cmpd="sng" algn="ctr">
            <a:solidFill>
              <a:srgbClr val="FF0000"/>
            </a:solidFill>
            <a:prstDash val="solid"/>
            <a:round/>
            <a:headEnd type="none" w="med" len="med"/>
            <a:tailEnd type="none" w="med" len="med"/>
          </a:ln>
          <a:effectLst/>
        </p:spPr>
      </p:sp>
      <p:sp>
        <p:nvSpPr>
          <p:cNvPr id="15" name="Striped Right Arrow 14"/>
          <p:cNvSpPr/>
          <p:nvPr/>
        </p:nvSpPr>
        <p:spPr bwMode="auto">
          <a:xfrm>
            <a:off x="3632200" y="6172200"/>
            <a:ext cx="640080" cy="199813"/>
          </a:xfrm>
          <a:prstGeom prst="stripedRightArrow">
            <a:avLst/>
          </a:prstGeom>
          <a:blipFill dpi="0" rotWithShape="0">
            <a:blip r:embed="rId4"/>
            <a:srcRect/>
            <a:tile tx="0" ty="0" sx="100000" sy="100000" flip="none" algn="tl"/>
          </a:blipFill>
          <a:ln w="25400" cap="flat" cmpd="sng" algn="ctr">
            <a:solidFill>
              <a:srgbClr val="FF0000"/>
            </a:solidFill>
            <a:prstDash val="solid"/>
            <a:round/>
            <a:headEnd type="none" w="med" len="med"/>
            <a:tailEnd type="none" w="med" len="med"/>
          </a:ln>
          <a:effectLst/>
        </p:spPr>
      </p:sp>
      <p:sp>
        <p:nvSpPr>
          <p:cNvPr id="16" name="Striped Right Arrow 15"/>
          <p:cNvSpPr/>
          <p:nvPr/>
        </p:nvSpPr>
        <p:spPr bwMode="auto">
          <a:xfrm>
            <a:off x="3632200" y="5943600"/>
            <a:ext cx="640080" cy="199813"/>
          </a:xfrm>
          <a:prstGeom prst="stripedRightArrow">
            <a:avLst/>
          </a:prstGeom>
          <a:blipFill dpi="0" rotWithShape="0">
            <a:blip r:embed="rId4"/>
            <a:srcRect/>
            <a:tile tx="0" ty="0" sx="100000" sy="100000" flip="none" algn="tl"/>
          </a:blipFill>
          <a:ln w="25400" cap="flat" cmpd="sng" algn="ctr">
            <a:solidFill>
              <a:srgbClr val="FF0000"/>
            </a:solidFill>
            <a:prstDash val="solid"/>
            <a:round/>
            <a:headEnd type="none" w="med" len="med"/>
            <a:tailEnd type="none" w="med" len="med"/>
          </a:ln>
          <a:effectLst/>
        </p:spPr>
      </p:sp>
      <p:sp>
        <p:nvSpPr>
          <p:cNvPr id="17" name="Striped Right Arrow 16"/>
          <p:cNvSpPr/>
          <p:nvPr/>
        </p:nvSpPr>
        <p:spPr bwMode="auto">
          <a:xfrm>
            <a:off x="3632200" y="7086600"/>
            <a:ext cx="640080" cy="199813"/>
          </a:xfrm>
          <a:prstGeom prst="stripedRightArrow">
            <a:avLst/>
          </a:prstGeom>
          <a:blipFill dpi="0" rotWithShape="0">
            <a:blip r:embed="rId4"/>
            <a:srcRect/>
            <a:tile tx="0" ty="0" sx="100000" sy="100000" flip="none" algn="tl"/>
          </a:blipFill>
          <a:ln w="25400" cap="flat" cmpd="sng" algn="ctr">
            <a:solidFill>
              <a:srgbClr val="FF0000"/>
            </a:solidFill>
            <a:prstDash val="solid"/>
            <a:round/>
            <a:headEnd type="none" w="med" len="med"/>
            <a:tailEnd type="none" w="med" len="med"/>
          </a:ln>
          <a:effectLst/>
        </p:spPr>
      </p:sp>
      <p:sp>
        <p:nvSpPr>
          <p:cNvPr id="18" name="TextBox 17"/>
          <p:cNvSpPr txBox="1"/>
          <p:nvPr/>
        </p:nvSpPr>
        <p:spPr>
          <a:xfrm>
            <a:off x="5080000" y="1905000"/>
            <a:ext cx="3886200" cy="2062103"/>
          </a:xfrm>
          <a:prstGeom prst="rect">
            <a:avLst/>
          </a:prstGeom>
          <a:noFill/>
        </p:spPr>
        <p:txBody>
          <a:bodyPr wrap="square" rtlCol="0">
            <a:spAutoFit/>
          </a:bodyPr>
          <a:lstStyle/>
          <a:p>
            <a:pPr algn="l"/>
            <a:r>
              <a:rPr lang="en-US" sz="2400" dirty="0" smtClean="0">
                <a:latin typeface="Times New Roman"/>
                <a:cs typeface="Times New Roman"/>
              </a:rPr>
              <a:t>Prior to 1969 there were only a handful of Normal Mode observations, all from earthquakes &gt; Mw 8.5</a:t>
            </a:r>
          </a:p>
          <a:p>
            <a:pPr algn="l"/>
            <a:endParaRPr lang="en-US" dirty="0"/>
          </a:p>
        </p:txBody>
      </p:sp>
    </p:spTree>
  </p:cSld>
  <p:clrMapOvr>
    <a:masterClrMapping/>
  </p:clrMapOvr>
  <p:transition spd="med">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2"/>
          <p:cNvPicPr>
            <a:picLocks noGrp="1" noChangeAspect="1" noChangeArrowheads="1"/>
          </p:cNvPicPr>
          <p:nvPr>
            <p:ph/>
          </p:nvPr>
        </p:nvPicPr>
        <p:blipFill>
          <a:blip r:embed="rId3"/>
          <a:srcRect/>
          <a:stretch>
            <a:fillRect/>
          </a:stretch>
        </p:blipFill>
        <p:spPr>
          <a:xfrm>
            <a:off x="431800" y="1143000"/>
            <a:ext cx="7348537" cy="5486400"/>
          </a:xfrm>
        </p:spPr>
      </p:pic>
      <p:sp>
        <p:nvSpPr>
          <p:cNvPr id="3" name="TextBox 2"/>
          <p:cNvSpPr txBox="1"/>
          <p:nvPr/>
        </p:nvSpPr>
        <p:spPr>
          <a:xfrm>
            <a:off x="7518400" y="1676400"/>
            <a:ext cx="2362200" cy="2862322"/>
          </a:xfrm>
          <a:prstGeom prst="rect">
            <a:avLst/>
          </a:prstGeom>
          <a:noFill/>
        </p:spPr>
        <p:txBody>
          <a:bodyPr wrap="square" rtlCol="0">
            <a:spAutoFit/>
          </a:bodyPr>
          <a:lstStyle/>
          <a:p>
            <a:pPr algn="l"/>
            <a:r>
              <a:rPr lang="en-US" sz="2000" dirty="0" smtClean="0">
                <a:latin typeface="Times New Roman"/>
                <a:cs typeface="Times New Roman"/>
              </a:rPr>
              <a:t>1970 Columbia Earthquake Mw 8.0 produced first observations of mode overtones using </a:t>
            </a:r>
            <a:r>
              <a:rPr lang="en-US" sz="2000" dirty="0" err="1" smtClean="0">
                <a:latin typeface="Times New Roman"/>
                <a:cs typeface="Times New Roman"/>
              </a:rPr>
              <a:t>LaCoste</a:t>
            </a:r>
            <a:r>
              <a:rPr lang="en-US" sz="2000" dirty="0" smtClean="0">
                <a:latin typeface="Times New Roman"/>
                <a:cs typeface="Times New Roman"/>
              </a:rPr>
              <a:t> gravimeters modified with feedback for electronic recording.</a:t>
            </a:r>
          </a:p>
        </p:txBody>
      </p:sp>
    </p:spTree>
  </p:cSld>
  <p:clrMapOvr>
    <a:masterClrMapping/>
  </p:clrMapOvr>
  <p:transition spd="med">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1985" name="Picture 1"/>
          <p:cNvPicPr>
            <a:picLocks noChangeAspect="1" noChangeArrowheads="1"/>
          </p:cNvPicPr>
          <p:nvPr/>
        </p:nvPicPr>
        <p:blipFill>
          <a:blip r:embed="rId3"/>
          <a:srcRect/>
          <a:stretch>
            <a:fillRect/>
          </a:stretch>
        </p:blipFill>
        <p:spPr bwMode="auto">
          <a:xfrm>
            <a:off x="965200" y="2057400"/>
            <a:ext cx="8235950" cy="5160963"/>
          </a:xfrm>
          <a:prstGeom prst="rect">
            <a:avLst/>
          </a:prstGeom>
          <a:noFill/>
          <a:ln w="25400">
            <a:noFill/>
            <a:miter lim="800000"/>
            <a:headEnd/>
            <a:tailEnd/>
          </a:ln>
          <a:effectLst/>
        </p:spPr>
      </p:pic>
      <p:sp>
        <p:nvSpPr>
          <p:cNvPr id="3" name="TextBox 2"/>
          <p:cNvSpPr txBox="1"/>
          <p:nvPr/>
        </p:nvSpPr>
        <p:spPr>
          <a:xfrm>
            <a:off x="508000" y="1066800"/>
            <a:ext cx="8915400" cy="1138773"/>
          </a:xfrm>
          <a:prstGeom prst="rect">
            <a:avLst/>
          </a:prstGeom>
          <a:noFill/>
        </p:spPr>
        <p:txBody>
          <a:bodyPr wrap="square" rtlCol="0">
            <a:spAutoFit/>
          </a:bodyPr>
          <a:lstStyle/>
          <a:p>
            <a:r>
              <a:rPr lang="en-US" sz="4000" dirty="0" smtClean="0">
                <a:latin typeface="+mj-lt"/>
                <a:cs typeface="Times New Roman"/>
              </a:rPr>
              <a:t>Now routine processing Mw &gt; 6.6</a:t>
            </a:r>
          </a:p>
          <a:p>
            <a:endParaRPr lang="en-US" sz="2800" dirty="0"/>
          </a:p>
        </p:txBody>
      </p:sp>
    </p:spTree>
  </p:cSld>
  <p:clrMapOvr>
    <a:masterClrMapping/>
  </p:clrMapOvr>
  <p:transition spd="med">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1460500" y="228600"/>
            <a:ext cx="7239000" cy="1219200"/>
          </a:xfrm>
        </p:spPr>
        <p:txBody>
          <a:bodyPr/>
          <a:lstStyle/>
          <a:p>
            <a:pPr algn="r"/>
            <a:r>
              <a:rPr lang="en-US" dirty="0" smtClean="0"/>
              <a:t>Earth </a:t>
            </a:r>
            <a:r>
              <a:rPr lang="en-US" dirty="0" err="1" smtClean="0"/>
              <a:t>Hum</a:t>
            </a:r>
            <a:r>
              <a:rPr lang="en-US" sz="3200" dirty="0" err="1" smtClean="0"/>
              <a:t>mmmm</a:t>
            </a:r>
            <a:endParaRPr lang="en-US" sz="3200" dirty="0"/>
          </a:p>
        </p:txBody>
      </p:sp>
      <p:pic>
        <p:nvPicPr>
          <p:cNvPr id="4" name="Picture 3"/>
          <p:cNvPicPr>
            <a:picLocks noChangeAspect="1"/>
          </p:cNvPicPr>
          <p:nvPr/>
        </p:nvPicPr>
        <p:blipFill>
          <a:blip r:embed="rId3"/>
          <a:stretch>
            <a:fillRect/>
          </a:stretch>
        </p:blipFill>
        <p:spPr>
          <a:xfrm>
            <a:off x="-101600" y="2133600"/>
            <a:ext cx="5105400" cy="3886200"/>
          </a:xfrm>
          <a:prstGeom prst="rect">
            <a:avLst/>
          </a:prstGeom>
        </p:spPr>
      </p:pic>
      <p:sp>
        <p:nvSpPr>
          <p:cNvPr id="7" name="Content Placeholder 2"/>
          <p:cNvSpPr>
            <a:spLocks noGrp="1"/>
          </p:cNvSpPr>
          <p:nvPr>
            <p:ph idx="1"/>
          </p:nvPr>
        </p:nvSpPr>
        <p:spPr>
          <a:xfrm>
            <a:off x="4470400" y="1371600"/>
            <a:ext cx="5486400" cy="5562600"/>
          </a:xfrm>
        </p:spPr>
        <p:txBody>
          <a:bodyPr/>
          <a:lstStyle/>
          <a:p>
            <a:pPr>
              <a:buClr>
                <a:srgbClr val="3366FF"/>
              </a:buClr>
              <a:buFont typeface="Wingdings" charset="2"/>
              <a:buChar char="v"/>
            </a:pPr>
            <a:r>
              <a:rPr lang="en-US" sz="2800" dirty="0" smtClean="0">
                <a:latin typeface="Times New Roman"/>
                <a:cs typeface="Times New Roman"/>
              </a:rPr>
              <a:t>In 1998, almost forty years after the initial attempt by </a:t>
            </a:r>
            <a:r>
              <a:rPr lang="en-US" sz="2800" dirty="0" err="1" smtClean="0">
                <a:latin typeface="Times New Roman"/>
                <a:cs typeface="Times New Roman"/>
              </a:rPr>
              <a:t>Benioff</a:t>
            </a:r>
            <a:r>
              <a:rPr lang="en-US" sz="2800" dirty="0" smtClean="0">
                <a:latin typeface="Times New Roman"/>
                <a:cs typeface="Times New Roman"/>
              </a:rPr>
              <a:t> et al (1959), continuous free oscillations of the Earth were finally observed.</a:t>
            </a:r>
          </a:p>
          <a:p>
            <a:pPr>
              <a:buClr>
                <a:srgbClr val="3366FF"/>
              </a:buClr>
              <a:buFont typeface="Wingdings" charset="2"/>
              <a:buChar char="v"/>
            </a:pPr>
            <a:r>
              <a:rPr lang="en-US" sz="2800" dirty="0" smtClean="0">
                <a:latin typeface="Times New Roman"/>
                <a:cs typeface="Times New Roman"/>
              </a:rPr>
              <a:t>Earth is constantly excited by </a:t>
            </a:r>
            <a:r>
              <a:rPr lang="en-US" sz="2800" dirty="0" err="1" smtClean="0">
                <a:latin typeface="Times New Roman"/>
                <a:cs typeface="Times New Roman"/>
              </a:rPr>
              <a:t>spheroidal</a:t>
            </a:r>
            <a:r>
              <a:rPr lang="en-US" sz="2800" dirty="0" smtClean="0">
                <a:latin typeface="Times New Roman"/>
                <a:cs typeface="Times New Roman"/>
              </a:rPr>
              <a:t> fundamental modes </a:t>
            </a:r>
            <a:r>
              <a:rPr lang="en-US" sz="2800" dirty="0" smtClean="0">
                <a:latin typeface="Times New Roman"/>
                <a:cs typeface="Times New Roman"/>
              </a:rPr>
              <a:t>between </a:t>
            </a:r>
            <a:r>
              <a:rPr lang="en-US" sz="2800" dirty="0" smtClean="0">
                <a:latin typeface="Times New Roman"/>
                <a:cs typeface="Times New Roman"/>
              </a:rPr>
              <a:t>about 2 and 7 </a:t>
            </a:r>
            <a:r>
              <a:rPr lang="en-US" sz="2800" dirty="0" smtClean="0">
                <a:latin typeface="Times New Roman"/>
                <a:cs typeface="Times New Roman"/>
              </a:rPr>
              <a:t>mHz </a:t>
            </a:r>
            <a:r>
              <a:rPr lang="en-US" sz="2800" dirty="0" smtClean="0">
                <a:latin typeface="Times New Roman"/>
                <a:cs typeface="Times New Roman"/>
              </a:rPr>
              <a:t>(from </a:t>
            </a:r>
            <a:r>
              <a:rPr lang="en-US" sz="2800" baseline="-25000" dirty="0" smtClean="0">
                <a:latin typeface="Times New Roman"/>
                <a:cs typeface="Times New Roman"/>
              </a:rPr>
              <a:t>0</a:t>
            </a:r>
            <a:r>
              <a:rPr lang="en-US" sz="2800" i="1" dirty="0" smtClean="0">
                <a:latin typeface="Times New Roman"/>
                <a:cs typeface="Times New Roman"/>
              </a:rPr>
              <a:t>S</a:t>
            </a:r>
            <a:r>
              <a:rPr lang="en-US" sz="2800" i="1" baseline="-25000" dirty="0" smtClean="0">
                <a:latin typeface="Times New Roman"/>
                <a:cs typeface="Times New Roman"/>
              </a:rPr>
              <a:t>15</a:t>
            </a:r>
            <a:r>
              <a:rPr lang="en-US" sz="2800" i="1" dirty="0" smtClean="0">
                <a:latin typeface="Times New Roman"/>
                <a:cs typeface="Times New Roman"/>
              </a:rPr>
              <a:t> to </a:t>
            </a:r>
            <a:r>
              <a:rPr lang="en-US" sz="2800" i="1" baseline="-25000" dirty="0" smtClean="0">
                <a:latin typeface="Times New Roman"/>
                <a:cs typeface="Times New Roman"/>
              </a:rPr>
              <a:t>0</a:t>
            </a:r>
            <a:r>
              <a:rPr lang="en-US" sz="2800" i="1" dirty="0" smtClean="0">
                <a:latin typeface="Times New Roman"/>
                <a:cs typeface="Times New Roman"/>
              </a:rPr>
              <a:t>S</a:t>
            </a:r>
            <a:r>
              <a:rPr lang="en-US" sz="2800" i="1" baseline="-25000" dirty="0" smtClean="0">
                <a:latin typeface="Times New Roman"/>
                <a:cs typeface="Times New Roman"/>
              </a:rPr>
              <a:t>60</a:t>
            </a:r>
            <a:r>
              <a:rPr lang="en-US" sz="2800" i="1" dirty="0" smtClean="0">
                <a:latin typeface="Times New Roman"/>
                <a:cs typeface="Times New Roman"/>
              </a:rPr>
              <a:t>) </a:t>
            </a:r>
            <a:r>
              <a:rPr lang="en-US" sz="2800" dirty="0" smtClean="0">
                <a:latin typeface="Times New Roman"/>
                <a:cs typeface="Times New Roman"/>
              </a:rPr>
              <a:t>with nearly constant acceleration and are about 3 – 5 </a:t>
            </a:r>
            <a:r>
              <a:rPr lang="en-US" sz="2800" dirty="0" err="1" smtClean="0">
                <a:latin typeface="Times New Roman"/>
                <a:cs typeface="Times New Roman"/>
              </a:rPr>
              <a:t>x</a:t>
            </a:r>
            <a:r>
              <a:rPr lang="en-US" sz="2800" dirty="0" smtClean="0">
                <a:latin typeface="Times New Roman"/>
                <a:cs typeface="Times New Roman"/>
              </a:rPr>
              <a:t> 10</a:t>
            </a:r>
            <a:r>
              <a:rPr lang="en-US" sz="2800" baseline="30000" dirty="0" smtClean="0">
                <a:latin typeface="Times New Roman"/>
                <a:cs typeface="Times New Roman"/>
              </a:rPr>
              <a:t>-12</a:t>
            </a:r>
            <a:r>
              <a:rPr lang="en-US" sz="2800" dirty="0" smtClean="0">
                <a:latin typeface="Times New Roman"/>
                <a:cs typeface="Times New Roman"/>
              </a:rPr>
              <a:t> ms</a:t>
            </a:r>
            <a:r>
              <a:rPr lang="en-US" sz="2800" baseline="30000" dirty="0" smtClean="0">
                <a:latin typeface="Times New Roman"/>
                <a:cs typeface="Times New Roman"/>
              </a:rPr>
              <a:t>-2</a:t>
            </a:r>
            <a:r>
              <a:rPr lang="en-US" sz="2800" dirty="0" smtClean="0">
                <a:latin typeface="Times New Roman"/>
                <a:cs typeface="Times New Roman"/>
              </a:rPr>
              <a:t>.</a:t>
            </a:r>
            <a:endParaRPr lang="en-US" sz="2800" dirty="0">
              <a:latin typeface="Times New Roman"/>
              <a:cs typeface="Times New Roman"/>
            </a:endParaRPr>
          </a:p>
        </p:txBody>
      </p:sp>
    </p:spTree>
  </p:cSld>
  <p:clrMapOvr>
    <a:masterClrMapping/>
  </p:clrMapOvr>
  <p:transition spd="med">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0961" name="Picture 1"/>
          <p:cNvPicPr>
            <a:picLocks noChangeAspect="1" noChangeArrowheads="1"/>
          </p:cNvPicPr>
          <p:nvPr/>
        </p:nvPicPr>
        <p:blipFill>
          <a:blip r:embed="rId3"/>
          <a:srcRect/>
          <a:stretch>
            <a:fillRect/>
          </a:stretch>
        </p:blipFill>
        <p:spPr bwMode="auto">
          <a:xfrm>
            <a:off x="1346200" y="1066800"/>
            <a:ext cx="6338887" cy="5646737"/>
          </a:xfrm>
          <a:prstGeom prst="rect">
            <a:avLst/>
          </a:prstGeom>
          <a:noFill/>
          <a:ln w="25400">
            <a:noFill/>
            <a:miter lim="800000"/>
            <a:headEnd/>
            <a:tailEnd/>
          </a:ln>
          <a:effectLst/>
        </p:spPr>
      </p:pic>
      <p:sp>
        <p:nvSpPr>
          <p:cNvPr id="40962" name="Text Box 2"/>
          <p:cNvSpPr txBox="1">
            <a:spLocks noChangeArrowheads="1"/>
          </p:cNvSpPr>
          <p:nvPr/>
        </p:nvSpPr>
        <p:spPr bwMode="auto">
          <a:xfrm>
            <a:off x="2946400" y="4191000"/>
            <a:ext cx="593725" cy="444500"/>
          </a:xfrm>
          <a:prstGeom prst="rect">
            <a:avLst/>
          </a:prstGeom>
          <a:noFill/>
          <a:ln w="9525">
            <a:noFill/>
            <a:miter lim="800000"/>
            <a:headEnd/>
            <a:tailEnd/>
          </a:ln>
          <a:effectLst/>
        </p:spPr>
        <p:txBody>
          <a:bodyPr wrap="none" lIns="0" tIns="0" rIns="0" bIns="0">
            <a:prstTxWarp prst="textNoShape">
              <a:avLst/>
            </a:prstTxWarp>
            <a:spAutoFit/>
          </a:bodyPr>
          <a:lstStyle/>
          <a:p>
            <a:pPr>
              <a:tabLst>
                <a:tab pos="838200" algn="l"/>
              </a:tabLst>
            </a:pPr>
            <a:r>
              <a:rPr lang="en-US" sz="1400" dirty="0"/>
              <a:t>Normal</a:t>
            </a:r>
          </a:p>
          <a:p>
            <a:pPr>
              <a:tabLst>
                <a:tab pos="838200" algn="l"/>
              </a:tabLst>
            </a:pPr>
            <a:r>
              <a:rPr lang="en-US" sz="1400" dirty="0"/>
              <a:t>Modes</a:t>
            </a:r>
          </a:p>
        </p:txBody>
      </p:sp>
      <p:sp>
        <p:nvSpPr>
          <p:cNvPr id="4" name="TextBox 3"/>
          <p:cNvSpPr txBox="1"/>
          <p:nvPr/>
        </p:nvSpPr>
        <p:spPr>
          <a:xfrm>
            <a:off x="2413000" y="6248400"/>
            <a:ext cx="5486400" cy="584776"/>
          </a:xfrm>
          <a:prstGeom prst="rect">
            <a:avLst/>
          </a:prstGeom>
          <a:solidFill>
            <a:schemeClr val="bg1">
              <a:lumMod val="95000"/>
            </a:schemeClr>
          </a:solidFill>
          <a:ln>
            <a:solidFill>
              <a:schemeClr val="bg1">
                <a:lumMod val="95000"/>
              </a:schemeClr>
            </a:solidFill>
          </a:ln>
        </p:spPr>
        <p:txBody>
          <a:bodyPr wrap="square" rtlCol="0">
            <a:spAutoFit/>
          </a:bodyPr>
          <a:lstStyle/>
          <a:p>
            <a:endParaRPr lang="en-US" dirty="0">
              <a:solidFill>
                <a:schemeClr val="tx1"/>
              </a:solidFill>
            </a:endParaRPr>
          </a:p>
        </p:txBody>
      </p:sp>
      <p:sp>
        <p:nvSpPr>
          <p:cNvPr id="7" name="TextBox 6"/>
          <p:cNvSpPr txBox="1"/>
          <p:nvPr/>
        </p:nvSpPr>
        <p:spPr>
          <a:xfrm>
            <a:off x="5308600" y="1676400"/>
            <a:ext cx="4495800" cy="1169551"/>
          </a:xfrm>
          <a:prstGeom prst="rect">
            <a:avLst/>
          </a:prstGeom>
          <a:solidFill>
            <a:schemeClr val="tx1"/>
          </a:solidFill>
        </p:spPr>
        <p:txBody>
          <a:bodyPr wrap="square" rtlCol="0">
            <a:spAutoFit/>
          </a:bodyPr>
          <a:lstStyle/>
          <a:p>
            <a:pPr algn="l">
              <a:spcAft>
                <a:spcPts val="600"/>
              </a:spcAft>
            </a:pPr>
            <a:r>
              <a:rPr lang="en-US" sz="2000" dirty="0" smtClean="0"/>
              <a:t>Period: 0.3 to 10 mHz</a:t>
            </a:r>
          </a:p>
          <a:p>
            <a:pPr algn="l">
              <a:spcAft>
                <a:spcPts val="600"/>
              </a:spcAft>
            </a:pPr>
            <a:r>
              <a:rPr lang="en-US" sz="2000" dirty="0" smtClean="0"/>
              <a:t>Amplitudes:  to ~10</a:t>
            </a:r>
            <a:r>
              <a:rPr lang="en-US" sz="2000" baseline="33000" dirty="0" smtClean="0"/>
              <a:t>-5</a:t>
            </a:r>
            <a:r>
              <a:rPr lang="en-US" sz="2000" dirty="0" smtClean="0"/>
              <a:t> ms</a:t>
            </a:r>
            <a:r>
              <a:rPr lang="en-US" sz="2000" baseline="33000" dirty="0" smtClean="0"/>
              <a:t>-2</a:t>
            </a:r>
          </a:p>
          <a:p>
            <a:pPr algn="l">
              <a:spcAft>
                <a:spcPts val="600"/>
              </a:spcAft>
            </a:pPr>
            <a:r>
              <a:rPr lang="en-US" sz="2000" dirty="0" smtClean="0"/>
              <a:t>(“</a:t>
            </a:r>
            <a:r>
              <a:rPr lang="en-US" sz="2000" dirty="0" err="1" smtClean="0"/>
              <a:t>Slichter</a:t>
            </a:r>
            <a:r>
              <a:rPr lang="en-US" sz="2000" dirty="0" smtClean="0"/>
              <a:t>” Mode:  35 – 70 µHz ?)</a:t>
            </a:r>
          </a:p>
        </p:txBody>
      </p:sp>
    </p:spTree>
  </p:cSld>
  <p:clrMapOvr>
    <a:masterClrMapping/>
  </p:clrMapOvr>
  <p:transition spd="med">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aphicFrame>
        <p:nvGraphicFramePr>
          <p:cNvPr id="138244" name="Object 4"/>
          <p:cNvGraphicFramePr>
            <a:graphicFrameLocks noChangeAspect="1"/>
          </p:cNvGraphicFramePr>
          <p:nvPr/>
        </p:nvGraphicFramePr>
        <p:xfrm>
          <a:off x="1574800" y="5334000"/>
          <a:ext cx="5710238" cy="1295400"/>
        </p:xfrm>
        <a:graphic>
          <a:graphicData uri="http://schemas.openxmlformats.org/presentationml/2006/ole">
            <p:oleObj spid="_x0000_s138244" name="Equation" r:id="rId4" imgW="2743200" imgH="622300" progId="Equation.3">
              <p:embed/>
            </p:oleObj>
          </a:graphicData>
        </a:graphic>
      </p:graphicFrame>
      <p:sp>
        <p:nvSpPr>
          <p:cNvPr id="5" name="Content Placeholder 2"/>
          <p:cNvSpPr>
            <a:spLocks noGrp="1"/>
          </p:cNvSpPr>
          <p:nvPr>
            <p:ph idx="1"/>
          </p:nvPr>
        </p:nvSpPr>
        <p:spPr>
          <a:xfrm>
            <a:off x="812800" y="1752600"/>
            <a:ext cx="8178800" cy="3200400"/>
          </a:xfrm>
        </p:spPr>
        <p:txBody>
          <a:bodyPr/>
          <a:lstStyle/>
          <a:p>
            <a:pPr>
              <a:buClr>
                <a:srgbClr val="3366FF"/>
              </a:buClr>
              <a:buFont typeface="Wingdings" charset="2"/>
              <a:buChar char="v"/>
            </a:pPr>
            <a:r>
              <a:rPr lang="en-US" dirty="0" smtClean="0"/>
              <a:t>For frequencies much smaller than the resonant frequency, </a:t>
            </a:r>
            <a:r>
              <a:rPr lang="en-US" dirty="0" smtClean="0">
                <a:latin typeface="Symbol" charset="2"/>
                <a:cs typeface="Symbol" charset="2"/>
              </a:rPr>
              <a:t>w</a:t>
            </a:r>
            <a:r>
              <a:rPr lang="en-US" baseline="-25000" dirty="0" smtClean="0">
                <a:latin typeface="Symbol" charset="2"/>
                <a:cs typeface="Symbol" charset="2"/>
              </a:rPr>
              <a:t>0 </a:t>
            </a:r>
            <a:r>
              <a:rPr lang="en-US" dirty="0" smtClean="0"/>
              <a:t>, mass position is proportional to ground acceleration.</a:t>
            </a:r>
          </a:p>
          <a:p>
            <a:pPr>
              <a:buClr>
                <a:srgbClr val="3366FF"/>
              </a:buClr>
              <a:buFont typeface="Wingdings" charset="2"/>
              <a:buChar char="v"/>
            </a:pPr>
            <a:r>
              <a:rPr lang="en-US" dirty="0" smtClean="0"/>
              <a:t>The smaller the resonant</a:t>
            </a:r>
            <a:r>
              <a:rPr lang="en-US" dirty="0" smtClean="0">
                <a:latin typeface="Symbol" charset="2"/>
                <a:cs typeface="Symbol" charset="2"/>
              </a:rPr>
              <a:t> </a:t>
            </a:r>
            <a:r>
              <a:rPr lang="en-US" dirty="0" smtClean="0"/>
              <a:t>frequency the larger the mass motion for a given ground acceleration.</a:t>
            </a:r>
          </a:p>
        </p:txBody>
      </p:sp>
    </p:spTree>
  </p:cSld>
  <p:clrMapOvr>
    <a:masterClrMapping/>
  </p:clrMapOvr>
  <p:transition spd="med">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3009" name="Picture 1"/>
          <p:cNvPicPr>
            <a:picLocks noChangeAspect="1" noChangeArrowheads="1"/>
          </p:cNvPicPr>
          <p:nvPr/>
        </p:nvPicPr>
        <p:blipFill>
          <a:blip r:embed="rId3"/>
          <a:srcRect/>
          <a:stretch>
            <a:fillRect/>
          </a:stretch>
        </p:blipFill>
        <p:spPr bwMode="auto">
          <a:xfrm>
            <a:off x="905256" y="1143000"/>
            <a:ext cx="6338887" cy="5646737"/>
          </a:xfrm>
          <a:prstGeom prst="rect">
            <a:avLst/>
          </a:prstGeom>
          <a:noFill/>
          <a:ln w="25400">
            <a:noFill/>
            <a:miter lim="800000"/>
            <a:headEnd/>
            <a:tailEnd/>
          </a:ln>
          <a:effectLst/>
        </p:spPr>
      </p:pic>
      <p:sp>
        <p:nvSpPr>
          <p:cNvPr id="3" name="TextBox 2"/>
          <p:cNvSpPr txBox="1"/>
          <p:nvPr/>
        </p:nvSpPr>
        <p:spPr>
          <a:xfrm>
            <a:off x="3098800" y="6248400"/>
            <a:ext cx="4800600" cy="584776"/>
          </a:xfrm>
          <a:prstGeom prst="rect">
            <a:avLst/>
          </a:prstGeom>
          <a:solidFill>
            <a:schemeClr val="bg1">
              <a:lumMod val="95000"/>
            </a:schemeClr>
          </a:solidFill>
          <a:ln>
            <a:solidFill>
              <a:schemeClr val="bg1">
                <a:lumMod val="95000"/>
              </a:schemeClr>
            </a:solidFill>
          </a:ln>
        </p:spPr>
        <p:txBody>
          <a:bodyPr wrap="square" rtlCol="0">
            <a:spAutoFit/>
          </a:bodyPr>
          <a:lstStyle/>
          <a:p>
            <a:endParaRPr lang="en-US" dirty="0">
              <a:solidFill>
                <a:schemeClr val="tx1"/>
              </a:solidFill>
            </a:endParaRPr>
          </a:p>
        </p:txBody>
      </p:sp>
      <p:sp>
        <p:nvSpPr>
          <p:cNvPr id="4" name="TextBox 3"/>
          <p:cNvSpPr txBox="1"/>
          <p:nvPr/>
        </p:nvSpPr>
        <p:spPr>
          <a:xfrm>
            <a:off x="5994400" y="1676400"/>
            <a:ext cx="4038600" cy="1169551"/>
          </a:xfrm>
          <a:prstGeom prst="rect">
            <a:avLst/>
          </a:prstGeom>
          <a:solidFill>
            <a:schemeClr val="tx1"/>
          </a:solidFill>
        </p:spPr>
        <p:txBody>
          <a:bodyPr wrap="square" rtlCol="0">
            <a:spAutoFit/>
          </a:bodyPr>
          <a:lstStyle/>
          <a:p>
            <a:pPr algn="l">
              <a:spcAft>
                <a:spcPts val="600"/>
              </a:spcAft>
            </a:pPr>
            <a:r>
              <a:rPr lang="en-US" sz="2000" dirty="0" smtClean="0"/>
              <a:t>Sources &gt;_ 3000km</a:t>
            </a:r>
          </a:p>
          <a:p>
            <a:pPr algn="l">
              <a:spcAft>
                <a:spcPts val="600"/>
              </a:spcAft>
            </a:pPr>
            <a:r>
              <a:rPr lang="en-US" sz="2000" dirty="0" smtClean="0"/>
              <a:t>Period: a few mHz to several Hz </a:t>
            </a:r>
          </a:p>
          <a:p>
            <a:pPr algn="l">
              <a:spcAft>
                <a:spcPts val="600"/>
              </a:spcAft>
            </a:pPr>
            <a:r>
              <a:rPr lang="en-US" sz="2000" dirty="0" smtClean="0"/>
              <a:t>Amplitudes:  to ~10</a:t>
            </a:r>
            <a:r>
              <a:rPr lang="en-US" sz="2000" baseline="33000" dirty="0" smtClean="0"/>
              <a:t>-3</a:t>
            </a:r>
            <a:r>
              <a:rPr lang="en-US" sz="2000" dirty="0" smtClean="0"/>
              <a:t> ms</a:t>
            </a:r>
            <a:r>
              <a:rPr lang="en-US" sz="2000" baseline="33000" dirty="0" smtClean="0"/>
              <a:t>-2</a:t>
            </a:r>
          </a:p>
        </p:txBody>
      </p:sp>
    </p:spTree>
  </p:cSld>
  <p:clrMapOvr>
    <a:masterClrMapping/>
  </p:clrMapOvr>
  <p:transition spd="med">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4033" name="Picture 1"/>
          <p:cNvPicPr>
            <a:picLocks noChangeAspect="1" noChangeArrowheads="1"/>
          </p:cNvPicPr>
          <p:nvPr/>
        </p:nvPicPr>
        <p:blipFill>
          <a:blip r:embed="rId3"/>
          <a:srcRect/>
          <a:stretch>
            <a:fillRect/>
          </a:stretch>
        </p:blipFill>
        <p:spPr bwMode="auto">
          <a:xfrm>
            <a:off x="914400" y="1143000"/>
            <a:ext cx="6338887" cy="5646737"/>
          </a:xfrm>
          <a:prstGeom prst="rect">
            <a:avLst/>
          </a:prstGeom>
          <a:noFill/>
          <a:ln w="25400">
            <a:noFill/>
            <a:miter lim="800000"/>
            <a:headEnd/>
            <a:tailEnd/>
          </a:ln>
          <a:effectLst/>
        </p:spPr>
      </p:pic>
      <p:sp>
        <p:nvSpPr>
          <p:cNvPr id="3" name="TextBox 2"/>
          <p:cNvSpPr txBox="1"/>
          <p:nvPr/>
        </p:nvSpPr>
        <p:spPr>
          <a:xfrm>
            <a:off x="3098800" y="6248400"/>
            <a:ext cx="4800600" cy="584776"/>
          </a:xfrm>
          <a:prstGeom prst="rect">
            <a:avLst/>
          </a:prstGeom>
          <a:solidFill>
            <a:schemeClr val="bg1">
              <a:lumMod val="95000"/>
            </a:schemeClr>
          </a:solidFill>
          <a:ln>
            <a:solidFill>
              <a:schemeClr val="bg1">
                <a:lumMod val="95000"/>
              </a:schemeClr>
            </a:solidFill>
          </a:ln>
        </p:spPr>
        <p:txBody>
          <a:bodyPr wrap="square" rtlCol="0">
            <a:spAutoFit/>
          </a:bodyPr>
          <a:lstStyle/>
          <a:p>
            <a:endParaRPr lang="en-US" dirty="0">
              <a:solidFill>
                <a:schemeClr val="tx1"/>
              </a:solidFill>
            </a:endParaRPr>
          </a:p>
        </p:txBody>
      </p:sp>
      <p:sp>
        <p:nvSpPr>
          <p:cNvPr id="5" name="TextBox 4"/>
          <p:cNvSpPr txBox="1"/>
          <p:nvPr/>
        </p:nvSpPr>
        <p:spPr>
          <a:xfrm>
            <a:off x="5842000" y="4038600"/>
            <a:ext cx="4191000" cy="1169551"/>
          </a:xfrm>
          <a:prstGeom prst="rect">
            <a:avLst/>
          </a:prstGeom>
          <a:solidFill>
            <a:schemeClr val="tx1"/>
          </a:solidFill>
        </p:spPr>
        <p:txBody>
          <a:bodyPr wrap="square" rtlCol="0">
            <a:spAutoFit/>
          </a:bodyPr>
          <a:lstStyle/>
          <a:p>
            <a:pPr algn="l">
              <a:spcAft>
                <a:spcPts val="600"/>
              </a:spcAft>
            </a:pPr>
            <a:r>
              <a:rPr lang="en-US" sz="2000" dirty="0" smtClean="0"/>
              <a:t>Sources &gt;_ 100km</a:t>
            </a:r>
          </a:p>
          <a:p>
            <a:pPr algn="l">
              <a:spcAft>
                <a:spcPts val="600"/>
              </a:spcAft>
            </a:pPr>
            <a:r>
              <a:rPr lang="en-US" sz="2000" dirty="0" smtClean="0"/>
              <a:t>Period: a few 10’s </a:t>
            </a:r>
            <a:r>
              <a:rPr lang="en-US" sz="2000" dirty="0" err="1" smtClean="0"/>
              <a:t>s</a:t>
            </a:r>
            <a:r>
              <a:rPr lang="en-US" sz="2000" dirty="0" smtClean="0"/>
              <a:t>  to ~10 Hz </a:t>
            </a:r>
          </a:p>
          <a:p>
            <a:pPr algn="l">
              <a:spcAft>
                <a:spcPts val="600"/>
              </a:spcAft>
            </a:pPr>
            <a:r>
              <a:rPr lang="en-US" sz="2000" dirty="0" smtClean="0"/>
              <a:t>Amplitudes:  to ~10</a:t>
            </a:r>
            <a:r>
              <a:rPr lang="en-US" sz="2000" baseline="33000" dirty="0" smtClean="0"/>
              <a:t>-1</a:t>
            </a:r>
            <a:r>
              <a:rPr lang="en-US" sz="2000" dirty="0" smtClean="0"/>
              <a:t> ms</a:t>
            </a:r>
            <a:r>
              <a:rPr lang="en-US" sz="2000" baseline="33000" dirty="0" smtClean="0"/>
              <a:t>-2</a:t>
            </a:r>
          </a:p>
        </p:txBody>
      </p:sp>
    </p:spTree>
  </p:cSld>
  <p:clrMapOvr>
    <a:masterClrMapping/>
  </p:clrMapOvr>
  <p:transition spd="med">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1460500" y="685800"/>
            <a:ext cx="7239000" cy="1066800"/>
          </a:xfrm>
        </p:spPr>
        <p:txBody>
          <a:bodyPr/>
          <a:lstStyle/>
          <a:p>
            <a:pPr algn="r"/>
            <a:r>
              <a:rPr lang="en-US" sz="3600" dirty="0" err="1" smtClean="0"/>
              <a:t>Lg</a:t>
            </a:r>
            <a:r>
              <a:rPr lang="en-US" sz="3600" dirty="0" smtClean="0"/>
              <a:t> Phase observed at PFO, M6.9, Distance 630Km</a:t>
            </a:r>
            <a:endParaRPr lang="en-US" sz="3600" dirty="0"/>
          </a:p>
        </p:txBody>
      </p:sp>
      <p:pic>
        <p:nvPicPr>
          <p:cNvPr id="4" name="Picture 3" descr="clipped bhe00.png"/>
          <p:cNvPicPr>
            <a:picLocks noChangeAspect="1"/>
          </p:cNvPicPr>
          <p:nvPr/>
        </p:nvPicPr>
        <p:blipFill>
          <a:blip r:embed="rId3"/>
          <a:stretch>
            <a:fillRect/>
          </a:stretch>
        </p:blipFill>
        <p:spPr>
          <a:xfrm>
            <a:off x="0" y="1981200"/>
            <a:ext cx="10160000" cy="5248482"/>
          </a:xfrm>
          <a:prstGeom prst="rect">
            <a:avLst/>
          </a:prstGeom>
        </p:spPr>
      </p:pic>
      <p:cxnSp>
        <p:nvCxnSpPr>
          <p:cNvPr id="6" name="Elbow Connector 5"/>
          <p:cNvCxnSpPr/>
          <p:nvPr/>
        </p:nvCxnSpPr>
        <p:spPr bwMode="auto">
          <a:xfrm>
            <a:off x="1346200" y="6400800"/>
            <a:ext cx="8813800" cy="1588"/>
          </a:xfrm>
          <a:prstGeom prst="bentConnector3">
            <a:avLst>
              <a:gd name="adj1" fmla="val 50000"/>
            </a:avLst>
          </a:prstGeom>
          <a:blipFill dpi="0" rotWithShape="0">
            <a:blip r:embed="rId4"/>
            <a:srcRect/>
            <a:tile tx="0" ty="0" sx="100000" sy="100000" flip="none" algn="tl"/>
          </a:blipFill>
          <a:ln w="19050" cap="flat" cmpd="sng" algn="ctr">
            <a:solidFill>
              <a:schemeClr val="tx1"/>
            </a:solidFill>
            <a:prstDash val="solid"/>
            <a:round/>
            <a:headEnd type="none" w="med" len="med"/>
            <a:tailEnd type="none" w="med" len="med"/>
          </a:ln>
          <a:effectLst/>
        </p:spPr>
      </p:cxnSp>
      <p:cxnSp>
        <p:nvCxnSpPr>
          <p:cNvPr id="8" name="Elbow Connector 7"/>
          <p:cNvCxnSpPr/>
          <p:nvPr/>
        </p:nvCxnSpPr>
        <p:spPr bwMode="auto">
          <a:xfrm>
            <a:off x="1346200" y="2667000"/>
            <a:ext cx="8813800" cy="1588"/>
          </a:xfrm>
          <a:prstGeom prst="bentConnector3">
            <a:avLst>
              <a:gd name="adj1" fmla="val 50000"/>
            </a:avLst>
          </a:prstGeom>
          <a:blipFill dpi="0" rotWithShape="0">
            <a:blip r:embed="rId4"/>
            <a:srcRect/>
            <a:tile tx="0" ty="0" sx="100000" sy="100000" flip="none" algn="tl"/>
          </a:blipFill>
          <a:ln w="19050" cap="flat" cmpd="sng" algn="ctr">
            <a:solidFill>
              <a:schemeClr val="tx1"/>
            </a:solidFill>
            <a:prstDash val="solid"/>
            <a:round/>
            <a:headEnd type="none" w="med" len="med"/>
            <a:tailEnd type="none" w="med" len="med"/>
          </a:ln>
          <a:effectLst/>
        </p:spPr>
      </p:cxnSp>
      <p:sp>
        <p:nvSpPr>
          <p:cNvPr id="9" name="TextBox 8"/>
          <p:cNvSpPr txBox="1"/>
          <p:nvPr/>
        </p:nvSpPr>
        <p:spPr>
          <a:xfrm>
            <a:off x="7137400" y="2667000"/>
            <a:ext cx="2438400" cy="461665"/>
          </a:xfrm>
          <a:prstGeom prst="rect">
            <a:avLst/>
          </a:prstGeom>
          <a:noFill/>
          <a:ln>
            <a:solidFill>
              <a:schemeClr val="bg1"/>
            </a:solidFill>
          </a:ln>
        </p:spPr>
        <p:txBody>
          <a:bodyPr wrap="square" rtlCol="0">
            <a:spAutoFit/>
          </a:bodyPr>
          <a:lstStyle/>
          <a:p>
            <a:r>
              <a:rPr lang="en-US" sz="2400" dirty="0" smtClean="0">
                <a:solidFill>
                  <a:schemeClr val="bg1"/>
                </a:solidFill>
              </a:rPr>
              <a:t>Clip Level</a:t>
            </a:r>
            <a:endParaRPr lang="en-US" sz="2400" dirty="0">
              <a:solidFill>
                <a:schemeClr val="bg1"/>
              </a:solidFill>
            </a:endParaRPr>
          </a:p>
        </p:txBody>
      </p:sp>
      <p:sp>
        <p:nvSpPr>
          <p:cNvPr id="10" name="TextBox 9"/>
          <p:cNvSpPr txBox="1"/>
          <p:nvPr/>
        </p:nvSpPr>
        <p:spPr>
          <a:xfrm>
            <a:off x="7289800" y="5943600"/>
            <a:ext cx="2438400" cy="461665"/>
          </a:xfrm>
          <a:prstGeom prst="rect">
            <a:avLst/>
          </a:prstGeom>
          <a:noFill/>
          <a:ln>
            <a:solidFill>
              <a:schemeClr val="bg1"/>
            </a:solidFill>
          </a:ln>
        </p:spPr>
        <p:txBody>
          <a:bodyPr wrap="square" rtlCol="0">
            <a:spAutoFit/>
          </a:bodyPr>
          <a:lstStyle/>
          <a:p>
            <a:r>
              <a:rPr lang="en-US" sz="2400" dirty="0" smtClean="0">
                <a:solidFill>
                  <a:schemeClr val="bg1"/>
                </a:solidFill>
              </a:rPr>
              <a:t>Clip Level</a:t>
            </a:r>
            <a:endParaRPr lang="en-US" sz="2400" dirty="0">
              <a:solidFill>
                <a:schemeClr val="bg1"/>
              </a:solidFill>
            </a:endParaRPr>
          </a:p>
        </p:txBody>
      </p:sp>
    </p:spTree>
  </p:cSld>
  <p:clrMapOvr>
    <a:masterClrMapping/>
  </p:clrMapOvr>
  <p:transition spd="med">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7105" name="Picture 1"/>
          <p:cNvPicPr>
            <a:picLocks noChangeAspect="1" noChangeArrowheads="1"/>
          </p:cNvPicPr>
          <p:nvPr/>
        </p:nvPicPr>
        <p:blipFill>
          <a:blip r:embed="rId2"/>
          <a:srcRect/>
          <a:stretch>
            <a:fillRect/>
          </a:stretch>
        </p:blipFill>
        <p:spPr bwMode="auto">
          <a:xfrm>
            <a:off x="923544" y="1143000"/>
            <a:ext cx="6338887" cy="5646737"/>
          </a:xfrm>
          <a:prstGeom prst="rect">
            <a:avLst/>
          </a:prstGeom>
          <a:noFill/>
          <a:ln w="25400">
            <a:noFill/>
            <a:miter lim="800000"/>
            <a:headEnd/>
            <a:tailEnd/>
          </a:ln>
          <a:effectLst/>
        </p:spPr>
      </p:pic>
      <p:sp>
        <p:nvSpPr>
          <p:cNvPr id="3" name="TextBox 2"/>
          <p:cNvSpPr txBox="1"/>
          <p:nvPr/>
        </p:nvSpPr>
        <p:spPr>
          <a:xfrm>
            <a:off x="2108200" y="6324600"/>
            <a:ext cx="4800600" cy="584776"/>
          </a:xfrm>
          <a:prstGeom prst="rect">
            <a:avLst/>
          </a:prstGeom>
          <a:solidFill>
            <a:schemeClr val="bg1">
              <a:lumMod val="95000"/>
            </a:schemeClr>
          </a:solidFill>
          <a:ln>
            <a:solidFill>
              <a:schemeClr val="bg1">
                <a:lumMod val="95000"/>
              </a:schemeClr>
            </a:solidFill>
          </a:ln>
        </p:spPr>
        <p:txBody>
          <a:bodyPr wrap="square" rtlCol="0">
            <a:spAutoFit/>
          </a:bodyPr>
          <a:lstStyle/>
          <a:p>
            <a:endParaRPr lang="en-US" dirty="0">
              <a:solidFill>
                <a:schemeClr val="tx1"/>
              </a:solidFill>
            </a:endParaRPr>
          </a:p>
        </p:txBody>
      </p:sp>
      <p:sp>
        <p:nvSpPr>
          <p:cNvPr id="4" name="TextBox 3"/>
          <p:cNvSpPr txBox="1"/>
          <p:nvPr/>
        </p:nvSpPr>
        <p:spPr>
          <a:xfrm>
            <a:off x="6146800" y="3962400"/>
            <a:ext cx="3810000" cy="1169551"/>
          </a:xfrm>
          <a:prstGeom prst="rect">
            <a:avLst/>
          </a:prstGeom>
          <a:solidFill>
            <a:schemeClr val="tx1"/>
          </a:solidFill>
        </p:spPr>
        <p:txBody>
          <a:bodyPr wrap="square" rtlCol="0">
            <a:spAutoFit/>
          </a:bodyPr>
          <a:lstStyle/>
          <a:p>
            <a:pPr algn="l">
              <a:spcAft>
                <a:spcPts val="600"/>
              </a:spcAft>
            </a:pPr>
            <a:r>
              <a:rPr lang="en-US" sz="2000" dirty="0" smtClean="0"/>
              <a:t>Sources &gt;~10km</a:t>
            </a:r>
          </a:p>
          <a:p>
            <a:pPr algn="l">
              <a:spcAft>
                <a:spcPts val="600"/>
              </a:spcAft>
            </a:pPr>
            <a:r>
              <a:rPr lang="en-US" sz="2000" dirty="0" smtClean="0"/>
              <a:t>Period: a few seconds to ~30 Hz </a:t>
            </a:r>
          </a:p>
          <a:p>
            <a:pPr algn="l">
              <a:spcAft>
                <a:spcPts val="600"/>
              </a:spcAft>
            </a:pPr>
            <a:r>
              <a:rPr lang="en-US" sz="2000" dirty="0" smtClean="0"/>
              <a:t>Amplitudes:  to ~10 ms</a:t>
            </a:r>
            <a:r>
              <a:rPr lang="en-US" sz="2000" baseline="33000" dirty="0" smtClean="0"/>
              <a:t>-2</a:t>
            </a:r>
          </a:p>
        </p:txBody>
      </p:sp>
    </p:spTree>
  </p:cSld>
  <p:clrMapOvr>
    <a:masterClrMapping/>
  </p:clrMapOvr>
  <p:transition spd="med">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8129" name="Picture 1"/>
          <p:cNvPicPr>
            <a:picLocks noChangeAspect="1" noChangeArrowheads="1"/>
          </p:cNvPicPr>
          <p:nvPr/>
        </p:nvPicPr>
        <p:blipFill>
          <a:blip r:embed="rId3"/>
          <a:srcRect/>
          <a:stretch>
            <a:fillRect/>
          </a:stretch>
        </p:blipFill>
        <p:spPr bwMode="auto">
          <a:xfrm>
            <a:off x="914400" y="1143000"/>
            <a:ext cx="8229600" cy="5943600"/>
          </a:xfrm>
          <a:prstGeom prst="rect">
            <a:avLst/>
          </a:prstGeom>
          <a:noFill/>
          <a:ln w="25400">
            <a:noFill/>
            <a:miter lim="800000"/>
            <a:headEnd/>
            <a:tailEnd/>
          </a:ln>
          <a:effectLst/>
        </p:spPr>
      </p:pic>
      <p:sp>
        <p:nvSpPr>
          <p:cNvPr id="48130" name="Line 2"/>
          <p:cNvSpPr>
            <a:spLocks noChangeShapeType="1"/>
          </p:cNvSpPr>
          <p:nvPr/>
        </p:nvSpPr>
        <p:spPr bwMode="auto">
          <a:xfrm rot="10800000" flipH="1">
            <a:off x="3708400" y="1828800"/>
            <a:ext cx="0" cy="3886200"/>
          </a:xfrm>
          <a:prstGeom prst="line">
            <a:avLst/>
          </a:prstGeom>
          <a:noFill/>
          <a:ln w="38100">
            <a:solidFill>
              <a:srgbClr val="F4FF02"/>
            </a:solidFill>
            <a:round/>
            <a:headEnd type="stealth" w="med" len="med"/>
            <a:tailEnd type="stealth" w="med" len="med"/>
          </a:ln>
          <a:effectLst>
            <a:outerShdw blurRad="63500" dist="76199" dir="2700000" algn="ctr" rotWithShape="0">
              <a:schemeClr val="bg2">
                <a:alpha val="75000"/>
              </a:schemeClr>
            </a:outerShdw>
          </a:effectLst>
        </p:spPr>
        <p:txBody>
          <a:bodyPr>
            <a:prstTxWarp prst="textNoShape">
              <a:avLst/>
            </a:prstTxWarp>
          </a:bodyPr>
          <a:lstStyle/>
          <a:p>
            <a:endParaRPr lang="en-US"/>
          </a:p>
        </p:txBody>
      </p:sp>
      <p:sp>
        <p:nvSpPr>
          <p:cNvPr id="48131" name="Text Box 3"/>
          <p:cNvSpPr txBox="1">
            <a:spLocks noChangeArrowheads="1"/>
          </p:cNvSpPr>
          <p:nvPr/>
        </p:nvSpPr>
        <p:spPr bwMode="auto">
          <a:xfrm>
            <a:off x="2717800" y="3200400"/>
            <a:ext cx="987450" cy="353943"/>
          </a:xfrm>
          <a:prstGeom prst="rect">
            <a:avLst/>
          </a:prstGeom>
          <a:noFill/>
          <a:ln w="9525">
            <a:noFill/>
            <a:miter lim="800000"/>
            <a:headEnd/>
            <a:tailEnd/>
          </a:ln>
          <a:effectLst/>
        </p:spPr>
        <p:txBody>
          <a:bodyPr wrap="none" lIns="0" tIns="0" rIns="0" bIns="0">
            <a:prstTxWarp prst="textNoShape">
              <a:avLst/>
            </a:prstTxWarp>
            <a:spAutoFit/>
          </a:bodyPr>
          <a:lstStyle/>
          <a:p>
            <a:pPr>
              <a:tabLst>
                <a:tab pos="838200" algn="l"/>
              </a:tabLst>
            </a:pPr>
            <a:r>
              <a:rPr lang="en-US" sz="2300" dirty="0" smtClean="0"/>
              <a:t>220 </a:t>
            </a:r>
            <a:r>
              <a:rPr lang="en-US" sz="2300" dirty="0"/>
              <a:t>dB</a:t>
            </a:r>
          </a:p>
        </p:txBody>
      </p:sp>
      <p:sp>
        <p:nvSpPr>
          <p:cNvPr id="5" name="TextBox 4"/>
          <p:cNvSpPr txBox="1"/>
          <p:nvPr/>
        </p:nvSpPr>
        <p:spPr>
          <a:xfrm>
            <a:off x="2717800" y="6400800"/>
            <a:ext cx="4953000" cy="584776"/>
          </a:xfrm>
          <a:prstGeom prst="rect">
            <a:avLst/>
          </a:prstGeom>
          <a:solidFill>
            <a:schemeClr val="bg1">
              <a:lumMod val="95000"/>
            </a:schemeClr>
          </a:solidFill>
          <a:ln>
            <a:solidFill>
              <a:schemeClr val="bg1">
                <a:lumMod val="95000"/>
              </a:schemeClr>
            </a:solidFill>
          </a:ln>
        </p:spPr>
        <p:txBody>
          <a:bodyPr wrap="square" rtlCol="0">
            <a:spAutoFit/>
          </a:bodyPr>
          <a:lstStyle/>
          <a:p>
            <a:endParaRPr lang="en-US" dirty="0">
              <a:solidFill>
                <a:schemeClr val="tx1"/>
              </a:solidFill>
            </a:endParaRPr>
          </a:p>
        </p:txBody>
      </p:sp>
    </p:spTree>
  </p:cSld>
  <p:clrMapOvr>
    <a:masterClrMapping/>
  </p:clrMapOvr>
  <p:transition spd="med">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Content Placeholder 2"/>
          <p:cNvSpPr>
            <a:spLocks noGrp="1"/>
          </p:cNvSpPr>
          <p:nvPr>
            <p:ph idx="1"/>
          </p:nvPr>
        </p:nvSpPr>
        <p:spPr>
          <a:xfrm>
            <a:off x="965200" y="1600200"/>
            <a:ext cx="8178800" cy="4419600"/>
          </a:xfrm>
        </p:spPr>
        <p:txBody>
          <a:bodyPr/>
          <a:lstStyle/>
          <a:p>
            <a:pPr algn="ctr">
              <a:buNone/>
            </a:pPr>
            <a:r>
              <a:rPr lang="en-US" sz="6600" dirty="0" smtClean="0">
                <a:solidFill>
                  <a:srgbClr val="FF0000"/>
                </a:solidFill>
              </a:rPr>
              <a:t>Instruments</a:t>
            </a:r>
            <a:endParaRPr lang="en-US" sz="6600" dirty="0">
              <a:solidFill>
                <a:srgbClr val="FF0000"/>
              </a:solidFill>
            </a:endParaRPr>
          </a:p>
        </p:txBody>
      </p:sp>
    </p:spTree>
  </p:cSld>
  <p:clrMapOvr>
    <a:masterClrMapping/>
  </p:clrMapOvr>
  <p:transition spd="med">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Feedback Model</a:t>
            </a:r>
            <a:endParaRPr lang="en-US" dirty="0"/>
          </a:p>
        </p:txBody>
      </p:sp>
      <p:sp>
        <p:nvSpPr>
          <p:cNvPr id="4" name="Rectangle 3"/>
          <p:cNvSpPr/>
          <p:nvPr/>
        </p:nvSpPr>
        <p:spPr bwMode="auto">
          <a:xfrm>
            <a:off x="2946400" y="2895600"/>
            <a:ext cx="2638213" cy="822960"/>
          </a:xfrm>
          <a:prstGeom prst="rect">
            <a:avLst/>
          </a:prstGeom>
          <a:solidFill>
            <a:srgbClr val="CCFFCC"/>
          </a:solidFill>
          <a:ln w="25400" cap="flat" cmpd="sng" algn="ctr">
            <a:noFill/>
            <a:prstDash val="solid"/>
            <a:round/>
            <a:headEnd type="none" w="med" len="med"/>
            <a:tailEnd type="none" w="med" len="med"/>
          </a:ln>
          <a:effectLst/>
        </p:spPr>
      </p:sp>
      <p:sp>
        <p:nvSpPr>
          <p:cNvPr id="6" name="TextBox 5"/>
          <p:cNvSpPr txBox="1"/>
          <p:nvPr/>
        </p:nvSpPr>
        <p:spPr>
          <a:xfrm>
            <a:off x="2993814" y="3036147"/>
            <a:ext cx="2590800" cy="461665"/>
          </a:xfrm>
          <a:prstGeom prst="rect">
            <a:avLst/>
          </a:prstGeom>
          <a:noFill/>
        </p:spPr>
        <p:txBody>
          <a:bodyPr wrap="square" rtlCol="0">
            <a:spAutoFit/>
          </a:bodyPr>
          <a:lstStyle/>
          <a:p>
            <a:r>
              <a:rPr lang="en-US" sz="2400" dirty="0" smtClean="0"/>
              <a:t>Suspension</a:t>
            </a:r>
            <a:endParaRPr lang="en-US" sz="2400" dirty="0"/>
          </a:p>
        </p:txBody>
      </p:sp>
      <p:sp>
        <p:nvSpPr>
          <p:cNvPr id="7" name="Rectangle 6"/>
          <p:cNvSpPr/>
          <p:nvPr/>
        </p:nvSpPr>
        <p:spPr bwMode="auto">
          <a:xfrm>
            <a:off x="6499014" y="2883747"/>
            <a:ext cx="2638213" cy="822960"/>
          </a:xfrm>
          <a:prstGeom prst="rect">
            <a:avLst/>
          </a:prstGeom>
          <a:solidFill>
            <a:srgbClr val="CCFFCC"/>
          </a:solidFill>
          <a:ln w="25400" cap="flat" cmpd="sng" algn="ctr">
            <a:noFill/>
            <a:prstDash val="solid"/>
            <a:round/>
            <a:headEnd type="none" w="med" len="med"/>
            <a:tailEnd type="none" w="med" len="med"/>
          </a:ln>
          <a:effectLst/>
        </p:spPr>
      </p:sp>
      <p:sp>
        <p:nvSpPr>
          <p:cNvPr id="8" name="Rectangle 7"/>
          <p:cNvSpPr/>
          <p:nvPr/>
        </p:nvSpPr>
        <p:spPr bwMode="auto">
          <a:xfrm>
            <a:off x="2917614" y="4712547"/>
            <a:ext cx="2638213" cy="822960"/>
          </a:xfrm>
          <a:prstGeom prst="rect">
            <a:avLst/>
          </a:prstGeom>
          <a:solidFill>
            <a:srgbClr val="CCFFCC"/>
          </a:solidFill>
          <a:ln w="25400" cap="flat" cmpd="sng" algn="ctr">
            <a:noFill/>
            <a:prstDash val="solid"/>
            <a:round/>
            <a:headEnd type="none" w="med" len="med"/>
            <a:tailEnd type="none" w="med" len="med"/>
          </a:ln>
          <a:effectLst/>
        </p:spPr>
      </p:sp>
      <p:sp>
        <p:nvSpPr>
          <p:cNvPr id="9" name="Rectangle 8"/>
          <p:cNvSpPr/>
          <p:nvPr/>
        </p:nvSpPr>
        <p:spPr bwMode="auto">
          <a:xfrm>
            <a:off x="6499014" y="4712547"/>
            <a:ext cx="2638213" cy="822960"/>
          </a:xfrm>
          <a:prstGeom prst="rect">
            <a:avLst/>
          </a:prstGeom>
          <a:solidFill>
            <a:srgbClr val="CCFFCC"/>
          </a:solidFill>
          <a:ln w="25400" cap="flat" cmpd="sng" algn="ctr">
            <a:noFill/>
            <a:prstDash val="solid"/>
            <a:round/>
            <a:headEnd type="none" w="med" len="med"/>
            <a:tailEnd type="none" w="med" len="med"/>
          </a:ln>
          <a:effectLst/>
        </p:spPr>
      </p:sp>
      <p:sp>
        <p:nvSpPr>
          <p:cNvPr id="10" name="TextBox 9"/>
          <p:cNvSpPr txBox="1"/>
          <p:nvPr/>
        </p:nvSpPr>
        <p:spPr>
          <a:xfrm>
            <a:off x="6422814" y="3112347"/>
            <a:ext cx="2819400" cy="400110"/>
          </a:xfrm>
          <a:prstGeom prst="rect">
            <a:avLst/>
          </a:prstGeom>
          <a:noFill/>
        </p:spPr>
        <p:txBody>
          <a:bodyPr wrap="square" rtlCol="0">
            <a:spAutoFit/>
          </a:bodyPr>
          <a:lstStyle/>
          <a:p>
            <a:r>
              <a:rPr lang="en-US" sz="2000" dirty="0" smtClean="0"/>
              <a:t>Displacement </a:t>
            </a:r>
            <a:r>
              <a:rPr lang="en-US" sz="2000" dirty="0" err="1" smtClean="0"/>
              <a:t>Xducer</a:t>
            </a:r>
            <a:endParaRPr lang="en-US" sz="2000" dirty="0"/>
          </a:p>
        </p:txBody>
      </p:sp>
      <p:sp>
        <p:nvSpPr>
          <p:cNvPr id="11" name="TextBox 10"/>
          <p:cNvSpPr txBox="1"/>
          <p:nvPr/>
        </p:nvSpPr>
        <p:spPr>
          <a:xfrm>
            <a:off x="6346614" y="4941147"/>
            <a:ext cx="2819400" cy="400110"/>
          </a:xfrm>
          <a:prstGeom prst="rect">
            <a:avLst/>
          </a:prstGeom>
          <a:noFill/>
        </p:spPr>
        <p:txBody>
          <a:bodyPr wrap="square" rtlCol="0">
            <a:spAutoFit/>
          </a:bodyPr>
          <a:lstStyle/>
          <a:p>
            <a:r>
              <a:rPr lang="en-US" sz="2000" dirty="0" smtClean="0"/>
              <a:t>Feedback Controller</a:t>
            </a:r>
            <a:endParaRPr lang="en-US" sz="2000" dirty="0"/>
          </a:p>
        </p:txBody>
      </p:sp>
      <p:sp>
        <p:nvSpPr>
          <p:cNvPr id="12" name="TextBox 11"/>
          <p:cNvSpPr txBox="1"/>
          <p:nvPr/>
        </p:nvSpPr>
        <p:spPr>
          <a:xfrm>
            <a:off x="2841414" y="4864947"/>
            <a:ext cx="2819400" cy="400110"/>
          </a:xfrm>
          <a:prstGeom prst="rect">
            <a:avLst/>
          </a:prstGeom>
          <a:noFill/>
        </p:spPr>
        <p:txBody>
          <a:bodyPr wrap="square" rtlCol="0">
            <a:spAutoFit/>
          </a:bodyPr>
          <a:lstStyle/>
          <a:p>
            <a:r>
              <a:rPr lang="en-US" sz="2000" dirty="0" smtClean="0"/>
              <a:t>Forcer</a:t>
            </a:r>
            <a:endParaRPr lang="en-US" sz="2000" dirty="0"/>
          </a:p>
        </p:txBody>
      </p:sp>
      <p:cxnSp>
        <p:nvCxnSpPr>
          <p:cNvPr id="14" name="Straight Arrow Connector 13"/>
          <p:cNvCxnSpPr/>
          <p:nvPr/>
        </p:nvCxnSpPr>
        <p:spPr bwMode="auto">
          <a:xfrm flipV="1">
            <a:off x="5584614" y="3264747"/>
            <a:ext cx="990600" cy="1588"/>
          </a:xfrm>
          <a:prstGeom prst="straightConnector1">
            <a:avLst/>
          </a:prstGeom>
          <a:blipFill dpi="0" rotWithShape="0">
            <a:blip r:embed="rId3"/>
            <a:srcRect/>
            <a:tile tx="0" ty="0" sx="100000" sy="100000" flip="none" algn="tl"/>
          </a:blipFill>
          <a:ln w="38100" cap="flat" cmpd="sng" algn="ctr">
            <a:solidFill>
              <a:srgbClr val="FF6600"/>
            </a:solidFill>
            <a:prstDash val="solid"/>
            <a:round/>
            <a:headEnd type="none" w="med" len="med"/>
            <a:tailEnd type="arrow" w="med" len="med"/>
          </a:ln>
          <a:effectLst/>
        </p:spPr>
      </p:cxnSp>
      <p:cxnSp>
        <p:nvCxnSpPr>
          <p:cNvPr id="21" name="Straight Arrow Connector 20"/>
          <p:cNvCxnSpPr/>
          <p:nvPr/>
        </p:nvCxnSpPr>
        <p:spPr bwMode="auto">
          <a:xfrm flipH="1" flipV="1">
            <a:off x="5508414" y="5093547"/>
            <a:ext cx="990600" cy="1588"/>
          </a:xfrm>
          <a:prstGeom prst="straightConnector1">
            <a:avLst/>
          </a:prstGeom>
          <a:blipFill dpi="0" rotWithShape="0">
            <a:blip r:embed="rId3"/>
            <a:srcRect/>
            <a:tile tx="0" ty="0" sx="100000" sy="100000" flip="none" algn="tl"/>
          </a:blipFill>
          <a:ln w="38100" cap="flat" cmpd="sng" algn="ctr">
            <a:solidFill>
              <a:srgbClr val="FF6600"/>
            </a:solidFill>
            <a:prstDash val="solid"/>
            <a:round/>
            <a:headEnd type="none" w="med" len="med"/>
            <a:tailEnd type="arrow" w="med" len="med"/>
          </a:ln>
          <a:effectLst/>
        </p:spPr>
      </p:cxnSp>
      <p:cxnSp>
        <p:nvCxnSpPr>
          <p:cNvPr id="22" name="Straight Arrow Connector 21"/>
          <p:cNvCxnSpPr/>
          <p:nvPr/>
        </p:nvCxnSpPr>
        <p:spPr bwMode="auto">
          <a:xfrm rot="5400000" flipV="1">
            <a:off x="7299908" y="4216453"/>
            <a:ext cx="990600" cy="1588"/>
          </a:xfrm>
          <a:prstGeom prst="straightConnector1">
            <a:avLst/>
          </a:prstGeom>
          <a:blipFill dpi="0" rotWithShape="0">
            <a:blip r:embed="rId3"/>
            <a:srcRect/>
            <a:tile tx="0" ty="0" sx="100000" sy="100000" flip="none" algn="tl"/>
          </a:blipFill>
          <a:ln w="38100" cap="flat" cmpd="sng" algn="ctr">
            <a:solidFill>
              <a:srgbClr val="FF6600"/>
            </a:solidFill>
            <a:prstDash val="solid"/>
            <a:round/>
            <a:headEnd type="none" w="med" len="med"/>
            <a:tailEnd type="arrow" w="med" len="med"/>
          </a:ln>
          <a:effectLst/>
        </p:spPr>
      </p:cxnSp>
      <p:cxnSp>
        <p:nvCxnSpPr>
          <p:cNvPr id="23" name="Straight Arrow Connector 22"/>
          <p:cNvCxnSpPr/>
          <p:nvPr/>
        </p:nvCxnSpPr>
        <p:spPr bwMode="auto">
          <a:xfrm rot="16200000">
            <a:off x="3718508" y="4216453"/>
            <a:ext cx="990600" cy="1588"/>
          </a:xfrm>
          <a:prstGeom prst="straightConnector1">
            <a:avLst/>
          </a:prstGeom>
          <a:blipFill dpi="0" rotWithShape="0">
            <a:blip r:embed="rId3"/>
            <a:srcRect/>
            <a:tile tx="0" ty="0" sx="100000" sy="100000" flip="none" algn="tl"/>
          </a:blipFill>
          <a:ln w="38100" cap="flat" cmpd="sng" algn="ctr">
            <a:solidFill>
              <a:srgbClr val="FF6600"/>
            </a:solidFill>
            <a:prstDash val="solid"/>
            <a:round/>
            <a:headEnd type="none" w="med" len="med"/>
            <a:tailEnd type="arrow" w="med" len="med"/>
          </a:ln>
          <a:effectLst/>
        </p:spPr>
      </p:cxnSp>
      <p:cxnSp>
        <p:nvCxnSpPr>
          <p:cNvPr id="24" name="Straight Arrow Connector 23"/>
          <p:cNvCxnSpPr/>
          <p:nvPr/>
        </p:nvCxnSpPr>
        <p:spPr bwMode="auto">
          <a:xfrm flipV="1">
            <a:off x="1927014" y="3340947"/>
            <a:ext cx="990600" cy="1588"/>
          </a:xfrm>
          <a:prstGeom prst="straightConnector1">
            <a:avLst/>
          </a:prstGeom>
          <a:blipFill dpi="0" rotWithShape="0">
            <a:blip r:embed="rId3"/>
            <a:srcRect/>
            <a:tile tx="0" ty="0" sx="100000" sy="100000" flip="none" algn="tl"/>
          </a:blipFill>
          <a:ln w="38100" cap="flat" cmpd="sng" algn="ctr">
            <a:solidFill>
              <a:srgbClr val="660066"/>
            </a:solidFill>
            <a:prstDash val="solid"/>
            <a:round/>
            <a:headEnd type="none" w="med" len="med"/>
            <a:tailEnd type="arrow" w="med" len="med"/>
          </a:ln>
          <a:effectLst/>
        </p:spPr>
      </p:cxnSp>
      <p:sp>
        <p:nvSpPr>
          <p:cNvPr id="25" name="TextBox 24"/>
          <p:cNvSpPr txBox="1"/>
          <p:nvPr/>
        </p:nvSpPr>
        <p:spPr>
          <a:xfrm>
            <a:off x="279400" y="3048000"/>
            <a:ext cx="1981200" cy="707886"/>
          </a:xfrm>
          <a:prstGeom prst="rect">
            <a:avLst/>
          </a:prstGeom>
          <a:noFill/>
        </p:spPr>
        <p:txBody>
          <a:bodyPr wrap="square" rtlCol="0">
            <a:spAutoFit/>
          </a:bodyPr>
          <a:lstStyle/>
          <a:p>
            <a:r>
              <a:rPr lang="en-US" sz="2000" dirty="0" smtClean="0"/>
              <a:t>Ground Acceleration</a:t>
            </a:r>
            <a:endParaRPr lang="en-US" sz="2000" dirty="0"/>
          </a:p>
        </p:txBody>
      </p:sp>
      <p:cxnSp>
        <p:nvCxnSpPr>
          <p:cNvPr id="28" name="Elbow Connector 27"/>
          <p:cNvCxnSpPr/>
          <p:nvPr/>
        </p:nvCxnSpPr>
        <p:spPr bwMode="auto">
          <a:xfrm>
            <a:off x="8280400" y="1752600"/>
            <a:ext cx="914400" cy="914400"/>
          </a:xfrm>
          <a:prstGeom prst="bentConnector3">
            <a:avLst/>
          </a:prstGeom>
          <a:blipFill dpi="0" rotWithShape="0">
            <a:blip r:embed="rId3"/>
            <a:srcRect/>
            <a:tile tx="0" ty="0" sx="100000" sy="100000" flip="none" algn="tl"/>
          </a:blipFill>
          <a:ln w="25400" cap="flat" cmpd="sng" algn="ctr">
            <a:noFill/>
            <a:prstDash val="solid"/>
            <a:round/>
            <a:headEnd type="none" w="med" len="med"/>
            <a:tailEnd type="arrow"/>
          </a:ln>
          <a:effectLst/>
        </p:spPr>
      </p:cxnSp>
      <p:cxnSp>
        <p:nvCxnSpPr>
          <p:cNvPr id="31" name="Straight Arrow Connector 30"/>
          <p:cNvCxnSpPr/>
          <p:nvPr/>
        </p:nvCxnSpPr>
        <p:spPr bwMode="auto">
          <a:xfrm rot="16200000">
            <a:off x="7252494" y="2399506"/>
            <a:ext cx="990600" cy="1588"/>
          </a:xfrm>
          <a:prstGeom prst="straightConnector1">
            <a:avLst/>
          </a:prstGeom>
          <a:blipFill dpi="0" rotWithShape="0">
            <a:blip r:embed="rId3"/>
            <a:srcRect/>
            <a:tile tx="0" ty="0" sx="100000" sy="100000" flip="none" algn="tl"/>
          </a:blipFill>
          <a:ln w="38100" cap="flat" cmpd="sng" algn="ctr">
            <a:solidFill>
              <a:srgbClr val="008000"/>
            </a:solidFill>
            <a:prstDash val="solid"/>
            <a:round/>
            <a:headEnd type="none" w="med" len="med"/>
            <a:tailEnd type="arrow" w="med" len="med"/>
          </a:ln>
          <a:effectLst/>
        </p:spPr>
      </p:cxnSp>
      <p:sp>
        <p:nvSpPr>
          <p:cNvPr id="32" name="TextBox 31"/>
          <p:cNvSpPr txBox="1"/>
          <p:nvPr/>
        </p:nvSpPr>
        <p:spPr>
          <a:xfrm>
            <a:off x="6756400" y="1524000"/>
            <a:ext cx="1981200" cy="400110"/>
          </a:xfrm>
          <a:prstGeom prst="rect">
            <a:avLst/>
          </a:prstGeom>
          <a:noFill/>
        </p:spPr>
        <p:txBody>
          <a:bodyPr wrap="square" rtlCol="0">
            <a:spAutoFit/>
          </a:bodyPr>
          <a:lstStyle/>
          <a:p>
            <a:r>
              <a:rPr lang="en-US" sz="2000" dirty="0" smtClean="0"/>
              <a:t>Mass Motion</a:t>
            </a:r>
            <a:endParaRPr lang="en-US" sz="2000" dirty="0"/>
          </a:p>
        </p:txBody>
      </p:sp>
      <p:cxnSp>
        <p:nvCxnSpPr>
          <p:cNvPr id="33" name="Straight Arrow Connector 32"/>
          <p:cNvCxnSpPr/>
          <p:nvPr/>
        </p:nvCxnSpPr>
        <p:spPr bwMode="auto">
          <a:xfrm rot="5400000" flipV="1">
            <a:off x="7299908" y="5969053"/>
            <a:ext cx="990600" cy="1588"/>
          </a:xfrm>
          <a:prstGeom prst="straightConnector1">
            <a:avLst/>
          </a:prstGeom>
          <a:blipFill dpi="0" rotWithShape="0">
            <a:blip r:embed="rId3"/>
            <a:srcRect/>
            <a:tile tx="0" ty="0" sx="100000" sy="100000" flip="none" algn="tl"/>
          </a:blipFill>
          <a:ln w="38100" cap="flat" cmpd="sng" algn="ctr">
            <a:solidFill>
              <a:srgbClr val="008000"/>
            </a:solidFill>
            <a:prstDash val="solid"/>
            <a:round/>
            <a:headEnd type="none" w="med" len="med"/>
            <a:tailEnd type="arrow" w="med" len="med"/>
          </a:ln>
          <a:effectLst/>
        </p:spPr>
      </p:cxnSp>
      <p:cxnSp>
        <p:nvCxnSpPr>
          <p:cNvPr id="34" name="Straight Arrow Connector 33"/>
          <p:cNvCxnSpPr/>
          <p:nvPr/>
        </p:nvCxnSpPr>
        <p:spPr bwMode="auto">
          <a:xfrm rot="5400000" flipV="1">
            <a:off x="3718508" y="5969053"/>
            <a:ext cx="990600" cy="1588"/>
          </a:xfrm>
          <a:prstGeom prst="straightConnector1">
            <a:avLst/>
          </a:prstGeom>
          <a:blipFill dpi="0" rotWithShape="0">
            <a:blip r:embed="rId3"/>
            <a:srcRect/>
            <a:tile tx="0" ty="0" sx="100000" sy="100000" flip="none" algn="tl"/>
          </a:blipFill>
          <a:ln w="38100" cap="flat" cmpd="sng" algn="ctr">
            <a:solidFill>
              <a:srgbClr val="008000"/>
            </a:solidFill>
            <a:prstDash val="solid"/>
            <a:round/>
            <a:headEnd type="none" w="med" len="med"/>
            <a:tailEnd type="arrow" w="med" len="med"/>
          </a:ln>
          <a:effectLst/>
        </p:spPr>
      </p:cxnSp>
      <p:sp>
        <p:nvSpPr>
          <p:cNvPr id="35" name="TextBox 34"/>
          <p:cNvSpPr txBox="1"/>
          <p:nvPr/>
        </p:nvSpPr>
        <p:spPr>
          <a:xfrm>
            <a:off x="6832600" y="6477000"/>
            <a:ext cx="1981200" cy="400110"/>
          </a:xfrm>
          <a:prstGeom prst="rect">
            <a:avLst/>
          </a:prstGeom>
          <a:noFill/>
        </p:spPr>
        <p:txBody>
          <a:bodyPr wrap="square" rtlCol="0">
            <a:spAutoFit/>
          </a:bodyPr>
          <a:lstStyle/>
          <a:p>
            <a:r>
              <a:rPr lang="en-US" sz="2000" dirty="0" smtClean="0"/>
              <a:t>√</a:t>
            </a:r>
            <a:r>
              <a:rPr lang="en-US" sz="2000" dirty="0" err="1" smtClean="0"/>
              <a:t>elocity</a:t>
            </a:r>
            <a:endParaRPr lang="en-US" sz="2000" dirty="0"/>
          </a:p>
        </p:txBody>
      </p:sp>
      <p:sp>
        <p:nvSpPr>
          <p:cNvPr id="36" name="TextBox 35"/>
          <p:cNvSpPr txBox="1"/>
          <p:nvPr/>
        </p:nvSpPr>
        <p:spPr>
          <a:xfrm>
            <a:off x="3251200" y="6477000"/>
            <a:ext cx="1981200" cy="400110"/>
          </a:xfrm>
          <a:prstGeom prst="rect">
            <a:avLst/>
          </a:prstGeom>
          <a:noFill/>
        </p:spPr>
        <p:txBody>
          <a:bodyPr wrap="square" rtlCol="0">
            <a:spAutoFit/>
          </a:bodyPr>
          <a:lstStyle/>
          <a:p>
            <a:r>
              <a:rPr lang="en-US" sz="2000" dirty="0" smtClean="0"/>
              <a:t>Acceleration</a:t>
            </a:r>
            <a:endParaRPr lang="en-US" sz="2000" dirty="0"/>
          </a:p>
        </p:txBody>
      </p:sp>
      <p:sp>
        <p:nvSpPr>
          <p:cNvPr id="37" name="TextBox 36"/>
          <p:cNvSpPr txBox="1"/>
          <p:nvPr/>
        </p:nvSpPr>
        <p:spPr>
          <a:xfrm>
            <a:off x="2184400" y="3733800"/>
            <a:ext cx="1981200" cy="1015663"/>
          </a:xfrm>
          <a:prstGeom prst="rect">
            <a:avLst/>
          </a:prstGeom>
          <a:noFill/>
        </p:spPr>
        <p:txBody>
          <a:bodyPr wrap="square" rtlCol="0">
            <a:spAutoFit/>
          </a:bodyPr>
          <a:lstStyle/>
          <a:p>
            <a:r>
              <a:rPr lang="en-US" sz="2000" dirty="0" smtClean="0"/>
              <a:t>Mass forced to oppose ground acceleration</a:t>
            </a:r>
            <a:endParaRPr lang="en-US" sz="2000" dirty="0"/>
          </a:p>
        </p:txBody>
      </p:sp>
    </p:spTree>
  </p:cSld>
  <p:clrMapOvr>
    <a:masterClrMapping/>
  </p:clrMapOvr>
  <p:transition spd="med">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a:xfrm>
            <a:off x="279400" y="1104900"/>
            <a:ext cx="9753600" cy="952500"/>
          </a:xfrm>
        </p:spPr>
        <p:txBody>
          <a:bodyPr/>
          <a:lstStyle/>
          <a:p>
            <a:r>
              <a:rPr lang="en-US" sz="4100" dirty="0" smtClean="0"/>
              <a:t>Commercial Broadband Seismometers</a:t>
            </a:r>
            <a:endParaRPr lang="en-US" sz="4100" dirty="0"/>
          </a:p>
        </p:txBody>
      </p:sp>
      <p:graphicFrame>
        <p:nvGraphicFramePr>
          <p:cNvPr id="137218" name="Object 2"/>
          <p:cNvGraphicFramePr>
            <a:graphicFrameLocks noChangeAspect="1"/>
          </p:cNvGraphicFramePr>
          <p:nvPr/>
        </p:nvGraphicFramePr>
        <p:xfrm>
          <a:off x="431800" y="2133600"/>
          <a:ext cx="8915400" cy="5334000"/>
        </p:xfrm>
        <a:graphic>
          <a:graphicData uri="http://schemas.openxmlformats.org/presentationml/2006/ole">
            <p:oleObj spid="_x0000_s137218" name="Document" r:id="rId4" imgW="5638800" imgH="4394200" progId="Word.Document.12">
              <p:link updateAutomatic="1"/>
            </p:oleObj>
          </a:graphicData>
        </a:graphic>
      </p:graphicFrame>
    </p:spTree>
  </p:cSld>
  <p:clrMapOvr>
    <a:masterClrMapping/>
  </p:clrMapOvr>
  <p:transition spd="med">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0481" name="Picture 1"/>
          <p:cNvPicPr>
            <a:picLocks noChangeAspect="1" noChangeArrowheads="1"/>
          </p:cNvPicPr>
          <p:nvPr/>
        </p:nvPicPr>
        <p:blipFill>
          <a:blip r:embed="rId2"/>
          <a:srcRect/>
          <a:stretch>
            <a:fillRect/>
          </a:stretch>
        </p:blipFill>
        <p:spPr bwMode="auto">
          <a:xfrm>
            <a:off x="723900" y="1143000"/>
            <a:ext cx="8228013" cy="6081713"/>
          </a:xfrm>
          <a:prstGeom prst="rect">
            <a:avLst/>
          </a:prstGeom>
          <a:noFill/>
          <a:ln w="25400">
            <a:noFill/>
            <a:miter lim="800000"/>
            <a:headEnd/>
            <a:tailEnd/>
          </a:ln>
          <a:effectLst/>
        </p:spPr>
      </p:pic>
    </p:spTree>
  </p:cSld>
  <p:clrMapOvr>
    <a:masterClrMapping/>
  </p:clrMapOvr>
  <p:transition spd="med">
    <p:fad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1505" name="Picture 1"/>
          <p:cNvPicPr>
            <a:picLocks noChangeAspect="1" noChangeArrowheads="1"/>
          </p:cNvPicPr>
          <p:nvPr/>
        </p:nvPicPr>
        <p:blipFill>
          <a:blip r:embed="rId2"/>
          <a:srcRect/>
          <a:stretch>
            <a:fillRect/>
          </a:stretch>
        </p:blipFill>
        <p:spPr bwMode="auto">
          <a:xfrm>
            <a:off x="727075" y="1066800"/>
            <a:ext cx="3944938" cy="5916613"/>
          </a:xfrm>
          <a:prstGeom prst="rect">
            <a:avLst/>
          </a:prstGeom>
          <a:noFill/>
          <a:ln w="25400">
            <a:noFill/>
            <a:miter lim="800000"/>
            <a:headEnd/>
            <a:tailEnd/>
          </a:ln>
          <a:effectLst/>
        </p:spPr>
      </p:pic>
      <p:pic>
        <p:nvPicPr>
          <p:cNvPr id="21506" name="Picture 2"/>
          <p:cNvPicPr>
            <a:picLocks noChangeAspect="1" noChangeArrowheads="1"/>
          </p:cNvPicPr>
          <p:nvPr/>
        </p:nvPicPr>
        <p:blipFill>
          <a:blip r:embed="rId3"/>
          <a:srcRect/>
          <a:stretch>
            <a:fillRect/>
          </a:stretch>
        </p:blipFill>
        <p:spPr bwMode="auto">
          <a:xfrm>
            <a:off x="6502400" y="1270000"/>
            <a:ext cx="2794000" cy="4152900"/>
          </a:xfrm>
          <a:prstGeom prst="rect">
            <a:avLst/>
          </a:prstGeom>
          <a:noFill/>
          <a:ln w="25400">
            <a:noFill/>
            <a:miter lim="800000"/>
            <a:headEnd/>
            <a:tailEnd/>
          </a:ln>
          <a:effectLst/>
        </p:spPr>
      </p:pic>
      <p:sp>
        <p:nvSpPr>
          <p:cNvPr id="21507" name="Text Box 3"/>
          <p:cNvSpPr txBox="1">
            <a:spLocks noChangeArrowheads="1"/>
          </p:cNvSpPr>
          <p:nvPr/>
        </p:nvSpPr>
        <p:spPr bwMode="auto">
          <a:xfrm>
            <a:off x="4875213" y="6350000"/>
            <a:ext cx="2465387" cy="635000"/>
          </a:xfrm>
          <a:prstGeom prst="rect">
            <a:avLst/>
          </a:prstGeom>
          <a:noFill/>
          <a:ln w="9525">
            <a:noFill/>
            <a:miter lim="800000"/>
            <a:headEnd/>
            <a:tailEnd/>
          </a:ln>
          <a:effectLst/>
        </p:spPr>
        <p:txBody>
          <a:bodyPr wrap="none" lIns="0" tIns="0" rIns="0" bIns="0">
            <a:prstTxWarp prst="textNoShape">
              <a:avLst/>
            </a:prstTxWarp>
            <a:spAutoFit/>
          </a:bodyPr>
          <a:lstStyle/>
          <a:p>
            <a:pPr>
              <a:tabLst>
                <a:tab pos="838200" algn="l"/>
              </a:tabLst>
            </a:pPr>
            <a:r>
              <a:rPr lang="en-US" sz="2000"/>
              <a:t>KS54000 ready to go </a:t>
            </a:r>
          </a:p>
          <a:p>
            <a:pPr>
              <a:tabLst>
                <a:tab pos="838200" algn="l"/>
              </a:tabLst>
            </a:pPr>
            <a:r>
              <a:rPr lang="en-US" sz="2000"/>
              <a:t>down WRAB Borehole</a:t>
            </a:r>
          </a:p>
        </p:txBody>
      </p:sp>
      <p:sp>
        <p:nvSpPr>
          <p:cNvPr id="21508" name="Text Box 4"/>
          <p:cNvSpPr txBox="1">
            <a:spLocks noChangeArrowheads="1"/>
          </p:cNvSpPr>
          <p:nvPr/>
        </p:nvSpPr>
        <p:spPr bwMode="auto">
          <a:xfrm>
            <a:off x="6886575" y="5562600"/>
            <a:ext cx="2025650" cy="317500"/>
          </a:xfrm>
          <a:prstGeom prst="rect">
            <a:avLst/>
          </a:prstGeom>
          <a:noFill/>
          <a:ln w="9525">
            <a:noFill/>
            <a:miter lim="800000"/>
            <a:headEnd/>
            <a:tailEnd/>
          </a:ln>
          <a:effectLst/>
        </p:spPr>
        <p:txBody>
          <a:bodyPr wrap="none" lIns="0" tIns="0" rIns="0" bIns="0">
            <a:prstTxWarp prst="textNoShape">
              <a:avLst/>
            </a:prstTxWarp>
            <a:spAutoFit/>
          </a:bodyPr>
          <a:lstStyle/>
          <a:p>
            <a:pPr>
              <a:tabLst>
                <a:tab pos="838200" algn="l"/>
              </a:tabLst>
            </a:pPr>
            <a:r>
              <a:rPr lang="en-US" sz="2000"/>
              <a:t>STS1 with bell jar</a:t>
            </a:r>
          </a:p>
        </p:txBody>
      </p:sp>
    </p:spTree>
  </p:cSld>
  <p:clrMapOvr>
    <a:masterClrMapping/>
  </p:clrMapOvr>
  <p:transition spd="med">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889000" y="1104900"/>
            <a:ext cx="8686800" cy="1333500"/>
          </a:xfrm>
        </p:spPr>
        <p:txBody>
          <a:bodyPr/>
          <a:lstStyle/>
          <a:p>
            <a:pPr algn="r"/>
            <a:r>
              <a:rPr lang="en-US" sz="4400" dirty="0" smtClean="0"/>
              <a:t>WHAT ARE THE REQUIRMENTS?</a:t>
            </a:r>
            <a:endParaRPr lang="en-US" sz="4400" dirty="0"/>
          </a:p>
        </p:txBody>
      </p:sp>
      <p:sp>
        <p:nvSpPr>
          <p:cNvPr id="3" name="Content Placeholder 2"/>
          <p:cNvSpPr>
            <a:spLocks noGrp="1"/>
          </p:cNvSpPr>
          <p:nvPr>
            <p:ph idx="1"/>
          </p:nvPr>
        </p:nvSpPr>
        <p:spPr/>
        <p:txBody>
          <a:bodyPr/>
          <a:lstStyle/>
          <a:p>
            <a:pPr>
              <a:buClr>
                <a:srgbClr val="3366FF"/>
              </a:buClr>
              <a:buFont typeface="Wingdings" charset="2"/>
              <a:buChar char="v"/>
            </a:pPr>
            <a:r>
              <a:rPr lang="en-US" dirty="0" smtClean="0"/>
              <a:t> What do we want to measure - SIGNALS</a:t>
            </a:r>
          </a:p>
          <a:p>
            <a:pPr>
              <a:buClr>
                <a:srgbClr val="3366FF"/>
              </a:buClr>
              <a:buFont typeface="Wingdings" charset="2"/>
              <a:buChar char="v"/>
            </a:pPr>
            <a:r>
              <a:rPr lang="en-US" dirty="0" smtClean="0"/>
              <a:t>How accurately do we want to measure – RESOLUTION</a:t>
            </a:r>
          </a:p>
          <a:p>
            <a:pPr>
              <a:buClr>
                <a:srgbClr val="3366FF"/>
              </a:buClr>
              <a:buFont typeface="Wingdings" charset="2"/>
              <a:buChar char="v"/>
            </a:pPr>
            <a:r>
              <a:rPr lang="en-US" dirty="0" smtClean="0"/>
              <a:t>Over what frequencies do we want to measure - BANDWIDTH</a:t>
            </a:r>
            <a:br>
              <a:rPr lang="en-US" dirty="0" smtClean="0"/>
            </a:br>
            <a:endParaRPr lang="en-US" dirty="0" smtClean="0"/>
          </a:p>
        </p:txBody>
      </p:sp>
    </p:spTree>
  </p:cSld>
  <p:clrMapOvr>
    <a:masterClrMapping/>
  </p:clrMapOvr>
  <p:transition spd="med">
    <p:fad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2529" name="Picture 1"/>
          <p:cNvPicPr>
            <a:picLocks noChangeAspect="1" noChangeArrowheads="1"/>
          </p:cNvPicPr>
          <p:nvPr/>
        </p:nvPicPr>
        <p:blipFill>
          <a:blip r:embed="rId2"/>
          <a:srcRect/>
          <a:stretch>
            <a:fillRect/>
          </a:stretch>
        </p:blipFill>
        <p:spPr bwMode="auto">
          <a:xfrm>
            <a:off x="1127125" y="2225792"/>
            <a:ext cx="2581275" cy="3438407"/>
          </a:xfrm>
          <a:prstGeom prst="rect">
            <a:avLst/>
          </a:prstGeom>
          <a:noFill/>
          <a:ln w="25400">
            <a:noFill/>
            <a:miter lim="800000"/>
            <a:headEnd/>
            <a:tailEnd/>
          </a:ln>
          <a:effectLst/>
        </p:spPr>
      </p:pic>
      <p:pic>
        <p:nvPicPr>
          <p:cNvPr id="22530" name="Picture 2"/>
          <p:cNvPicPr>
            <a:picLocks noChangeAspect="1" noChangeArrowheads="1"/>
          </p:cNvPicPr>
          <p:nvPr/>
        </p:nvPicPr>
        <p:blipFill>
          <a:blip r:embed="rId3"/>
          <a:srcRect/>
          <a:stretch>
            <a:fillRect/>
          </a:stretch>
        </p:blipFill>
        <p:spPr bwMode="auto">
          <a:xfrm>
            <a:off x="5994400" y="3989663"/>
            <a:ext cx="2438400" cy="2738162"/>
          </a:xfrm>
          <a:prstGeom prst="rect">
            <a:avLst/>
          </a:prstGeom>
          <a:noFill/>
          <a:ln w="25400">
            <a:noFill/>
            <a:miter lim="800000"/>
            <a:headEnd/>
            <a:tailEnd/>
          </a:ln>
          <a:effectLst/>
        </p:spPr>
      </p:pic>
      <p:sp>
        <p:nvSpPr>
          <p:cNvPr id="22531" name="Text Box 3"/>
          <p:cNvSpPr txBox="1">
            <a:spLocks noChangeArrowheads="1"/>
          </p:cNvSpPr>
          <p:nvPr/>
        </p:nvSpPr>
        <p:spPr bwMode="auto">
          <a:xfrm>
            <a:off x="2262188" y="5791200"/>
            <a:ext cx="1036637" cy="317500"/>
          </a:xfrm>
          <a:prstGeom prst="rect">
            <a:avLst/>
          </a:prstGeom>
          <a:noFill/>
          <a:ln w="9525">
            <a:noFill/>
            <a:miter lim="800000"/>
            <a:headEnd/>
            <a:tailEnd/>
          </a:ln>
          <a:effectLst/>
        </p:spPr>
        <p:txBody>
          <a:bodyPr wrap="none" lIns="0" tIns="0" rIns="0" bIns="0">
            <a:prstTxWarp prst="textNoShape">
              <a:avLst/>
            </a:prstTxWarp>
            <a:spAutoFit/>
          </a:bodyPr>
          <a:lstStyle/>
          <a:p>
            <a:pPr>
              <a:tabLst>
                <a:tab pos="838200" algn="l"/>
              </a:tabLst>
            </a:pPr>
            <a:r>
              <a:rPr lang="en-US" sz="2000"/>
              <a:t>CMG-3T </a:t>
            </a:r>
          </a:p>
        </p:txBody>
      </p:sp>
      <p:sp>
        <p:nvSpPr>
          <p:cNvPr id="22532" name="Text Box 4"/>
          <p:cNvSpPr txBox="1">
            <a:spLocks noChangeArrowheads="1"/>
          </p:cNvSpPr>
          <p:nvPr/>
        </p:nvSpPr>
        <p:spPr bwMode="auto">
          <a:xfrm>
            <a:off x="7289800" y="6858000"/>
            <a:ext cx="846137" cy="317500"/>
          </a:xfrm>
          <a:prstGeom prst="rect">
            <a:avLst/>
          </a:prstGeom>
          <a:noFill/>
          <a:ln w="9525">
            <a:noFill/>
            <a:miter lim="800000"/>
            <a:headEnd/>
            <a:tailEnd/>
          </a:ln>
          <a:effectLst/>
        </p:spPr>
        <p:txBody>
          <a:bodyPr wrap="none" lIns="0" tIns="0" rIns="0" bIns="0">
            <a:prstTxWarp prst="textNoShape">
              <a:avLst/>
            </a:prstTxWarp>
            <a:spAutoFit/>
          </a:bodyPr>
          <a:lstStyle/>
          <a:p>
            <a:pPr>
              <a:tabLst>
                <a:tab pos="838200" algn="l"/>
              </a:tabLst>
            </a:pPr>
            <a:r>
              <a:rPr lang="en-US" sz="2000" dirty="0"/>
              <a:t>STS-2 </a:t>
            </a:r>
          </a:p>
        </p:txBody>
      </p:sp>
      <p:pic>
        <p:nvPicPr>
          <p:cNvPr id="6" name="Picture 5" descr="t240-2.jpg"/>
          <p:cNvPicPr>
            <a:picLocks noChangeAspect="1"/>
          </p:cNvPicPr>
          <p:nvPr/>
        </p:nvPicPr>
        <p:blipFill>
          <a:blip r:embed="rId4"/>
          <a:stretch>
            <a:fillRect/>
          </a:stretch>
        </p:blipFill>
        <p:spPr>
          <a:xfrm>
            <a:off x="6223000" y="1143000"/>
            <a:ext cx="1960563" cy="2281382"/>
          </a:xfrm>
          <a:prstGeom prst="rect">
            <a:avLst/>
          </a:prstGeom>
        </p:spPr>
      </p:pic>
      <p:sp>
        <p:nvSpPr>
          <p:cNvPr id="8" name="Text Box 4"/>
          <p:cNvSpPr txBox="1">
            <a:spLocks noChangeArrowheads="1"/>
          </p:cNvSpPr>
          <p:nvPr/>
        </p:nvSpPr>
        <p:spPr bwMode="auto">
          <a:xfrm>
            <a:off x="6527800" y="3505200"/>
            <a:ext cx="1508619" cy="307777"/>
          </a:xfrm>
          <a:prstGeom prst="rect">
            <a:avLst/>
          </a:prstGeom>
          <a:noFill/>
          <a:ln w="9525">
            <a:noFill/>
            <a:miter lim="800000"/>
            <a:headEnd/>
            <a:tailEnd/>
          </a:ln>
          <a:effectLst/>
        </p:spPr>
        <p:txBody>
          <a:bodyPr wrap="none" lIns="0" tIns="0" rIns="0" bIns="0">
            <a:prstTxWarp prst="textNoShape">
              <a:avLst/>
            </a:prstTxWarp>
            <a:spAutoFit/>
          </a:bodyPr>
          <a:lstStyle/>
          <a:p>
            <a:pPr>
              <a:tabLst>
                <a:tab pos="838200" algn="l"/>
              </a:tabLst>
            </a:pPr>
            <a:r>
              <a:rPr lang="en-US" sz="2000" dirty="0" smtClean="0"/>
              <a:t>Trillium 240 </a:t>
            </a:r>
            <a:endParaRPr lang="en-US" sz="2000" dirty="0"/>
          </a:p>
        </p:txBody>
      </p:sp>
    </p:spTree>
  </p:cSld>
  <p:clrMapOvr>
    <a:masterClrMapping/>
  </p:clrMapOvr>
  <p:transition spd="med">
    <p:fad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1422400" y="457200"/>
            <a:ext cx="7239000" cy="1333500"/>
          </a:xfrm>
        </p:spPr>
        <p:txBody>
          <a:bodyPr/>
          <a:lstStyle/>
          <a:p>
            <a:pPr algn="r"/>
            <a:r>
              <a:rPr lang="en-US" dirty="0" smtClean="0"/>
              <a:t>Some Features of the New version STS-1</a:t>
            </a:r>
            <a:endParaRPr lang="en-US" dirty="0"/>
          </a:p>
        </p:txBody>
      </p:sp>
      <p:pic>
        <p:nvPicPr>
          <p:cNvPr id="4" name="Picture 19" descr="DSC_0550 Cropped"/>
          <p:cNvPicPr>
            <a:picLocks noChangeAspect="1" noChangeArrowheads="1"/>
          </p:cNvPicPr>
          <p:nvPr/>
        </p:nvPicPr>
        <p:blipFill>
          <a:blip r:embed="rId2"/>
          <a:srcRect/>
          <a:stretch>
            <a:fillRect/>
          </a:stretch>
        </p:blipFill>
        <p:spPr bwMode="auto">
          <a:xfrm>
            <a:off x="7213600" y="4038600"/>
            <a:ext cx="1901825" cy="2062163"/>
          </a:xfrm>
          <a:prstGeom prst="rect">
            <a:avLst/>
          </a:prstGeom>
          <a:noFill/>
        </p:spPr>
      </p:pic>
      <p:sp>
        <p:nvSpPr>
          <p:cNvPr id="6" name="Text Box 8"/>
          <p:cNvSpPr txBox="1">
            <a:spLocks noChangeArrowheads="1"/>
          </p:cNvSpPr>
          <p:nvPr/>
        </p:nvSpPr>
        <p:spPr bwMode="auto">
          <a:xfrm>
            <a:off x="355600" y="2286000"/>
            <a:ext cx="6781800" cy="4170372"/>
          </a:xfrm>
          <a:prstGeom prst="rect">
            <a:avLst/>
          </a:prstGeom>
          <a:noFill/>
          <a:ln w="9525">
            <a:noFill/>
            <a:miter lim="800000"/>
            <a:headEnd/>
            <a:tailEnd/>
          </a:ln>
          <a:effectLst/>
        </p:spPr>
        <p:txBody>
          <a:bodyPr>
            <a:prstTxWarp prst="textNoShape">
              <a:avLst/>
            </a:prstTxWarp>
            <a:spAutoFit/>
          </a:bodyPr>
          <a:lstStyle/>
          <a:p>
            <a:pPr algn="l" defTabSz="1019175">
              <a:lnSpc>
                <a:spcPct val="50000"/>
              </a:lnSpc>
              <a:spcBef>
                <a:spcPct val="50000"/>
              </a:spcBef>
              <a:spcAft>
                <a:spcPts val="600"/>
              </a:spcAft>
              <a:buClr>
                <a:srgbClr val="3366FF"/>
              </a:buClr>
              <a:buFont typeface="Wingdings" charset="2"/>
              <a:buChar char="v"/>
            </a:pPr>
            <a:r>
              <a:rPr lang="en-US" sz="2000" dirty="0" smtClean="0"/>
              <a:t> </a:t>
            </a:r>
            <a:r>
              <a:rPr lang="en-US" sz="2400" dirty="0" smtClean="0"/>
              <a:t>Non</a:t>
            </a:r>
            <a:r>
              <a:rPr lang="en-US" sz="2400" dirty="0"/>
              <a:t>-</a:t>
            </a:r>
            <a:r>
              <a:rPr lang="en-US" sz="2400" dirty="0" err="1"/>
              <a:t>Galperin</a:t>
            </a:r>
            <a:r>
              <a:rPr lang="en-US" sz="2400" dirty="0"/>
              <a:t>: Separate H and V Sensor Designs</a:t>
            </a:r>
            <a:endParaRPr lang="en-US" sz="2400" dirty="0" smtClean="0"/>
          </a:p>
          <a:p>
            <a:pPr algn="l" defTabSz="1019175">
              <a:lnSpc>
                <a:spcPct val="50000"/>
              </a:lnSpc>
              <a:spcBef>
                <a:spcPct val="50000"/>
              </a:spcBef>
              <a:spcAft>
                <a:spcPts val="600"/>
              </a:spcAft>
              <a:buClr>
                <a:srgbClr val="3366FF"/>
              </a:buClr>
              <a:buFont typeface="Wingdings" charset="2"/>
              <a:buChar char="v"/>
            </a:pPr>
            <a:r>
              <a:rPr lang="en-US" sz="2400" dirty="0" smtClean="0"/>
              <a:t> Factory</a:t>
            </a:r>
            <a:r>
              <a:rPr lang="en-US" sz="2400" dirty="0"/>
              <a:t>-Leveled: Plug and Go in Leveled Package</a:t>
            </a:r>
            <a:endParaRPr lang="en-US" sz="2400" dirty="0" smtClean="0"/>
          </a:p>
          <a:p>
            <a:pPr algn="l" defTabSz="1019175">
              <a:lnSpc>
                <a:spcPct val="50000"/>
              </a:lnSpc>
              <a:spcBef>
                <a:spcPct val="50000"/>
              </a:spcBef>
              <a:spcAft>
                <a:spcPts val="600"/>
              </a:spcAft>
              <a:buClr>
                <a:srgbClr val="3366FF"/>
              </a:buClr>
              <a:buFont typeface="Wingdings" charset="2"/>
              <a:buChar char="v"/>
            </a:pPr>
            <a:r>
              <a:rPr lang="en-US" sz="2400" dirty="0" smtClean="0"/>
              <a:t> 360 </a:t>
            </a:r>
            <a:r>
              <a:rPr lang="en-US" sz="2400" dirty="0"/>
              <a:t>Second to 15 Hz </a:t>
            </a:r>
            <a:r>
              <a:rPr lang="en-US" sz="2400" dirty="0" err="1"/>
              <a:t>Passband</a:t>
            </a:r>
            <a:endParaRPr lang="en-US" sz="2400" dirty="0" smtClean="0"/>
          </a:p>
          <a:p>
            <a:pPr algn="l" defTabSz="1019175">
              <a:lnSpc>
                <a:spcPct val="50000"/>
              </a:lnSpc>
              <a:spcBef>
                <a:spcPct val="50000"/>
              </a:spcBef>
              <a:spcAft>
                <a:spcPts val="600"/>
              </a:spcAft>
              <a:buClr>
                <a:srgbClr val="3366FF"/>
              </a:buClr>
              <a:buFont typeface="Wingdings" charset="2"/>
              <a:buChar char="v"/>
            </a:pPr>
            <a:r>
              <a:rPr lang="en-US" sz="2400" dirty="0" smtClean="0"/>
              <a:t> Self</a:t>
            </a:r>
            <a:r>
              <a:rPr lang="en-US" sz="2400" dirty="0"/>
              <a:t>-Noise Comparable to Original Sensors</a:t>
            </a:r>
            <a:endParaRPr lang="en-US" sz="2400" dirty="0" smtClean="0"/>
          </a:p>
          <a:p>
            <a:pPr algn="l" defTabSz="1019175">
              <a:lnSpc>
                <a:spcPct val="50000"/>
              </a:lnSpc>
              <a:spcBef>
                <a:spcPct val="50000"/>
              </a:spcBef>
              <a:spcAft>
                <a:spcPts val="600"/>
              </a:spcAft>
              <a:buClr>
                <a:srgbClr val="3366FF"/>
              </a:buClr>
              <a:buFont typeface="Wingdings" charset="2"/>
              <a:buChar char="v"/>
            </a:pPr>
            <a:r>
              <a:rPr lang="en-US" sz="2400" dirty="0" smtClean="0"/>
              <a:t> Incorporates Wielandt/ASL “</a:t>
            </a:r>
            <a:r>
              <a:rPr lang="en-US" sz="2400" dirty="0" err="1" smtClean="0"/>
              <a:t>Warpless</a:t>
            </a:r>
            <a:r>
              <a:rPr lang="en-US" sz="2400" dirty="0" smtClean="0"/>
              <a:t> </a:t>
            </a:r>
            <a:r>
              <a:rPr lang="en-US" sz="2400" dirty="0" err="1" smtClean="0"/>
              <a:t>Baseplate</a:t>
            </a:r>
            <a:r>
              <a:rPr lang="en-US" sz="2400" dirty="0" smtClean="0"/>
              <a:t>” Design</a:t>
            </a:r>
          </a:p>
          <a:p>
            <a:pPr algn="l" defTabSz="1019175">
              <a:lnSpc>
                <a:spcPct val="50000"/>
              </a:lnSpc>
              <a:spcBef>
                <a:spcPct val="50000"/>
              </a:spcBef>
              <a:spcAft>
                <a:spcPts val="600"/>
              </a:spcAft>
              <a:buClr>
                <a:srgbClr val="3366FF"/>
              </a:buClr>
              <a:buFont typeface="Wingdings" charset="2"/>
              <a:buChar char="v"/>
            </a:pPr>
            <a:r>
              <a:rPr lang="en-US" sz="2400" dirty="0" smtClean="0"/>
              <a:t> Three Aluminum Vacuum Chambers on Single </a:t>
            </a:r>
            <a:r>
              <a:rPr lang="en-US" sz="2400" dirty="0" err="1" smtClean="0"/>
              <a:t>Baseplate</a:t>
            </a:r>
            <a:r>
              <a:rPr lang="en-US" sz="2400" dirty="0" smtClean="0"/>
              <a:t>; All-Metal Valve</a:t>
            </a:r>
          </a:p>
          <a:p>
            <a:pPr algn="l" defTabSz="1019175">
              <a:lnSpc>
                <a:spcPct val="50000"/>
              </a:lnSpc>
              <a:spcBef>
                <a:spcPct val="50000"/>
              </a:spcBef>
              <a:spcAft>
                <a:spcPts val="600"/>
              </a:spcAft>
              <a:buClr>
                <a:srgbClr val="3366FF"/>
              </a:buClr>
              <a:buFont typeface="Wingdings" charset="2"/>
              <a:buChar char="v"/>
            </a:pPr>
            <a:r>
              <a:rPr lang="en-US" sz="2400" dirty="0" smtClean="0"/>
              <a:t> Integrated Magnetic Shield for V Sensor</a:t>
            </a:r>
          </a:p>
          <a:p>
            <a:pPr algn="l" defTabSz="1019175">
              <a:lnSpc>
                <a:spcPct val="50000"/>
              </a:lnSpc>
              <a:spcBef>
                <a:spcPct val="50000"/>
              </a:spcBef>
              <a:spcAft>
                <a:spcPts val="600"/>
              </a:spcAft>
              <a:buClr>
                <a:srgbClr val="3366FF"/>
              </a:buClr>
              <a:buFont typeface="Wingdings" charset="2"/>
              <a:buChar char="v"/>
            </a:pPr>
            <a:r>
              <a:rPr lang="en-US" sz="2400" dirty="0" smtClean="0"/>
              <a:t> Galvanic Isolation from Pier</a:t>
            </a:r>
          </a:p>
        </p:txBody>
      </p:sp>
      <p:sp>
        <p:nvSpPr>
          <p:cNvPr id="5" name="TextBox 4"/>
          <p:cNvSpPr txBox="1"/>
          <p:nvPr/>
        </p:nvSpPr>
        <p:spPr>
          <a:xfrm>
            <a:off x="1346200" y="6477000"/>
            <a:ext cx="7239000" cy="584776"/>
          </a:xfrm>
          <a:prstGeom prst="rect">
            <a:avLst/>
          </a:prstGeom>
          <a:noFill/>
        </p:spPr>
        <p:txBody>
          <a:bodyPr wrap="square" rtlCol="0">
            <a:spAutoFit/>
          </a:bodyPr>
          <a:lstStyle/>
          <a:p>
            <a:r>
              <a:rPr lang="en-US" dirty="0" smtClean="0">
                <a:latin typeface="+mj-lt"/>
              </a:rPr>
              <a:t>See Poster by </a:t>
            </a:r>
            <a:r>
              <a:rPr lang="en-US" dirty="0" err="1" smtClean="0">
                <a:latin typeface="+mj-lt"/>
              </a:rPr>
              <a:t>VanZandt</a:t>
            </a:r>
            <a:endParaRPr lang="en-US" i="1" dirty="0">
              <a:latin typeface="+mj-lt"/>
            </a:endParaRPr>
          </a:p>
        </p:txBody>
      </p:sp>
    </p:spTree>
  </p:cSld>
  <p:clrMapOvr>
    <a:masterClrMapping/>
  </p:clrMapOvr>
  <p:transition spd="med">
    <p:fad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812800" y="609600"/>
            <a:ext cx="8686800" cy="1333500"/>
          </a:xfrm>
        </p:spPr>
        <p:txBody>
          <a:bodyPr/>
          <a:lstStyle/>
          <a:p>
            <a:pPr algn="r"/>
            <a:r>
              <a:rPr lang="en-US" dirty="0" smtClean="0"/>
              <a:t>Interferometric Seismometer</a:t>
            </a:r>
            <a:endParaRPr lang="en-US" dirty="0"/>
          </a:p>
        </p:txBody>
      </p:sp>
      <p:sp>
        <p:nvSpPr>
          <p:cNvPr id="3" name="Content Placeholder 2"/>
          <p:cNvSpPr>
            <a:spLocks noGrp="1"/>
          </p:cNvSpPr>
          <p:nvPr>
            <p:ph idx="1"/>
          </p:nvPr>
        </p:nvSpPr>
        <p:spPr>
          <a:xfrm>
            <a:off x="990600" y="2438400"/>
            <a:ext cx="8178800" cy="4114800"/>
          </a:xfrm>
        </p:spPr>
        <p:txBody>
          <a:bodyPr/>
          <a:lstStyle/>
          <a:p>
            <a:pPr>
              <a:buClr>
                <a:srgbClr val="3366FF"/>
              </a:buClr>
              <a:buFont typeface="Wingdings" charset="2"/>
              <a:buChar char="v"/>
            </a:pPr>
            <a:r>
              <a:rPr lang="en-US" dirty="0" smtClean="0"/>
              <a:t>Interferometric Displacement Transducer</a:t>
            </a:r>
          </a:p>
          <a:p>
            <a:pPr>
              <a:buClr>
                <a:srgbClr val="3366FF"/>
              </a:buClr>
              <a:buFont typeface="Wingdings" charset="2"/>
              <a:buChar char="v"/>
            </a:pPr>
            <a:r>
              <a:rPr lang="en-US" dirty="0" smtClean="0"/>
              <a:t>Large Bandwidth &amp; Dynamic Range</a:t>
            </a:r>
          </a:p>
          <a:p>
            <a:pPr>
              <a:buClr>
                <a:srgbClr val="3366FF"/>
              </a:buClr>
              <a:buFont typeface="Wingdings" charset="2"/>
              <a:buChar char="v"/>
            </a:pPr>
            <a:r>
              <a:rPr lang="en-US" u="sng" dirty="0" smtClean="0">
                <a:solidFill>
                  <a:srgbClr val="FF6600"/>
                </a:solidFill>
              </a:rPr>
              <a:t>No Feedback</a:t>
            </a:r>
            <a:r>
              <a:rPr lang="en-US" dirty="0" smtClean="0"/>
              <a:t>; No enclosed electronics; No Electrical Connections</a:t>
            </a:r>
          </a:p>
          <a:p>
            <a:pPr>
              <a:buClr>
                <a:srgbClr val="3366FF"/>
              </a:buClr>
              <a:buFont typeface="Wingdings" charset="2"/>
              <a:buChar char="v"/>
            </a:pPr>
            <a:r>
              <a:rPr lang="en-US" dirty="0" smtClean="0"/>
              <a:t>Capable of operating in extreme temperatures</a:t>
            </a:r>
          </a:p>
        </p:txBody>
      </p:sp>
      <p:sp>
        <p:nvSpPr>
          <p:cNvPr id="4" name="TextBox 3"/>
          <p:cNvSpPr txBox="1"/>
          <p:nvPr/>
        </p:nvSpPr>
        <p:spPr>
          <a:xfrm>
            <a:off x="1346200" y="6477000"/>
            <a:ext cx="7239000" cy="584776"/>
          </a:xfrm>
          <a:prstGeom prst="rect">
            <a:avLst/>
          </a:prstGeom>
          <a:noFill/>
        </p:spPr>
        <p:txBody>
          <a:bodyPr wrap="square" rtlCol="0">
            <a:spAutoFit/>
          </a:bodyPr>
          <a:lstStyle/>
          <a:p>
            <a:r>
              <a:rPr lang="en-US" dirty="0" smtClean="0">
                <a:latin typeface="+mj-lt"/>
              </a:rPr>
              <a:t>See Poster by Otero </a:t>
            </a:r>
            <a:r>
              <a:rPr lang="en-US" i="1" dirty="0" smtClean="0">
                <a:latin typeface="+mj-lt"/>
              </a:rPr>
              <a:t>et al.</a:t>
            </a:r>
            <a:endParaRPr lang="en-US" i="1" dirty="0">
              <a:latin typeface="+mj-lt"/>
            </a:endParaRPr>
          </a:p>
        </p:txBody>
      </p:sp>
    </p:spTree>
  </p:cSld>
  <p:clrMapOvr>
    <a:masterClrMapping/>
  </p:clrMapOvr>
  <p:transition spd="med">
    <p:fad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dirty="0" smtClean="0"/>
              <a:t>Station Requirements for Long Period Observations</a:t>
            </a:r>
            <a:endParaRPr lang="en-US" sz="4400" dirty="0"/>
          </a:p>
        </p:txBody>
      </p:sp>
      <p:sp>
        <p:nvSpPr>
          <p:cNvPr id="3" name="Content Placeholder 2"/>
          <p:cNvSpPr>
            <a:spLocks noGrp="1"/>
          </p:cNvSpPr>
          <p:nvPr>
            <p:ph idx="1"/>
          </p:nvPr>
        </p:nvSpPr>
        <p:spPr/>
        <p:txBody>
          <a:bodyPr/>
          <a:lstStyle/>
          <a:p>
            <a:pPr>
              <a:buClr>
                <a:srgbClr val="3366FF"/>
              </a:buClr>
              <a:buFont typeface="Wingdings" charset="2"/>
              <a:buChar char="v"/>
            </a:pPr>
            <a:r>
              <a:rPr lang="en-US" dirty="0" smtClean="0">
                <a:solidFill>
                  <a:srgbClr val="FF0000"/>
                </a:solidFill>
              </a:rPr>
              <a:t>Good thermal stability</a:t>
            </a:r>
          </a:p>
          <a:p>
            <a:pPr>
              <a:buClr>
                <a:srgbClr val="3366FF"/>
              </a:buClr>
              <a:buFont typeface="Wingdings" charset="2"/>
              <a:buChar char="v"/>
            </a:pPr>
            <a:r>
              <a:rPr lang="en-US" dirty="0" smtClean="0"/>
              <a:t>Solid rock foundations for local tilt suppression</a:t>
            </a:r>
            <a:endParaRPr lang="en-US" dirty="0" smtClean="0"/>
          </a:p>
          <a:p>
            <a:pPr>
              <a:buClr>
                <a:srgbClr val="3366FF"/>
              </a:buClr>
              <a:buFont typeface="Wingdings" charset="2"/>
              <a:buChar char="v"/>
            </a:pPr>
            <a:r>
              <a:rPr lang="en-US" dirty="0" smtClean="0"/>
              <a:t>Far </a:t>
            </a:r>
            <a:r>
              <a:rPr lang="en-US" dirty="0" smtClean="0"/>
              <a:t>from coast </a:t>
            </a:r>
            <a:r>
              <a:rPr lang="en-US" dirty="0" smtClean="0"/>
              <a:t>(Yet island stations are required)</a:t>
            </a:r>
            <a:endParaRPr lang="en-US" dirty="0" smtClean="0"/>
          </a:p>
          <a:p>
            <a:pPr>
              <a:buClr>
                <a:srgbClr val="3366FF"/>
              </a:buClr>
              <a:buFont typeface="Wingdings" charset="2"/>
              <a:buChar char="v"/>
            </a:pPr>
            <a:r>
              <a:rPr lang="en-US" dirty="0" smtClean="0"/>
              <a:t>Human Factor ….</a:t>
            </a:r>
          </a:p>
        </p:txBody>
      </p:sp>
    </p:spTree>
  </p:cSld>
  <p:clrMapOvr>
    <a:masterClrMapping/>
  </p:clrMapOvr>
  <p:transition spd="med">
    <p:fad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4578" name="Text Box 2"/>
          <p:cNvSpPr txBox="1">
            <a:spLocks noChangeArrowheads="1"/>
          </p:cNvSpPr>
          <p:nvPr/>
        </p:nvSpPr>
        <p:spPr bwMode="auto">
          <a:xfrm>
            <a:off x="1054100" y="6337300"/>
            <a:ext cx="8458200" cy="1016000"/>
          </a:xfrm>
          <a:prstGeom prst="rect">
            <a:avLst/>
          </a:prstGeom>
          <a:noFill/>
          <a:ln w="9525">
            <a:noFill/>
            <a:miter lim="800000"/>
            <a:headEnd/>
            <a:tailEnd/>
          </a:ln>
          <a:effectLst/>
        </p:spPr>
        <p:txBody>
          <a:bodyPr lIns="0" tIns="0" rIns="0" bIns="0">
            <a:prstTxWarp prst="textNoShape">
              <a:avLst/>
            </a:prstTxWarp>
            <a:spAutoFit/>
          </a:bodyPr>
          <a:lstStyle/>
          <a:p>
            <a:pPr>
              <a:tabLst>
                <a:tab pos="838200" algn="l"/>
              </a:tabLst>
            </a:pPr>
            <a:r>
              <a:rPr lang="en-US" dirty="0"/>
              <a:t>The GSN Station</a:t>
            </a:r>
            <a:r>
              <a:rPr lang="en-US" dirty="0" smtClean="0"/>
              <a:t> PALK</a:t>
            </a:r>
          </a:p>
          <a:p>
            <a:pPr>
              <a:tabLst>
                <a:tab pos="838200" algn="l"/>
              </a:tabLst>
            </a:pPr>
            <a:r>
              <a:rPr lang="en-US" dirty="0" smtClean="0"/>
              <a:t>100m, </a:t>
            </a:r>
            <a:r>
              <a:rPr lang="en-US" dirty="0" smtClean="0"/>
              <a:t>steel-cased,</a:t>
            </a:r>
            <a:r>
              <a:rPr lang="en-US" dirty="0" smtClean="0"/>
              <a:t> Borehole</a:t>
            </a:r>
            <a:endParaRPr lang="en-US" dirty="0"/>
          </a:p>
        </p:txBody>
      </p:sp>
      <p:pic>
        <p:nvPicPr>
          <p:cNvPr id="4" name="Picture 3" descr="PALK-Drilling.jpg"/>
          <p:cNvPicPr>
            <a:picLocks noChangeAspect="1"/>
          </p:cNvPicPr>
          <p:nvPr/>
        </p:nvPicPr>
        <p:blipFill>
          <a:blip r:embed="rId3"/>
          <a:stretch>
            <a:fillRect/>
          </a:stretch>
        </p:blipFill>
        <p:spPr>
          <a:xfrm>
            <a:off x="1727200" y="1752600"/>
            <a:ext cx="6177369" cy="4212336"/>
          </a:xfrm>
          <a:prstGeom prst="rect">
            <a:avLst/>
          </a:prstGeom>
        </p:spPr>
      </p:pic>
    </p:spTree>
  </p:cSld>
  <p:clrMapOvr>
    <a:masterClrMapping/>
  </p:clrMapOvr>
  <p:transition spd="med">
    <p:fad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5601" name="Picture 1"/>
          <p:cNvPicPr>
            <a:picLocks noChangeAspect="1" noChangeArrowheads="1"/>
          </p:cNvPicPr>
          <p:nvPr/>
        </p:nvPicPr>
        <p:blipFill>
          <a:blip r:embed="rId3"/>
          <a:srcRect/>
          <a:stretch>
            <a:fillRect/>
          </a:stretch>
        </p:blipFill>
        <p:spPr bwMode="auto">
          <a:xfrm>
            <a:off x="4803775" y="965200"/>
            <a:ext cx="5164138" cy="3871913"/>
          </a:xfrm>
          <a:prstGeom prst="rect">
            <a:avLst/>
          </a:prstGeom>
          <a:noFill/>
          <a:ln w="25400">
            <a:noFill/>
            <a:miter lim="800000"/>
            <a:headEnd/>
            <a:tailEnd/>
          </a:ln>
          <a:effectLst/>
        </p:spPr>
      </p:pic>
      <p:pic>
        <p:nvPicPr>
          <p:cNvPr id="25602" name="Picture 2"/>
          <p:cNvPicPr>
            <a:picLocks noChangeAspect="1" noChangeArrowheads="1"/>
          </p:cNvPicPr>
          <p:nvPr/>
        </p:nvPicPr>
        <p:blipFill>
          <a:blip r:embed="rId4"/>
          <a:srcRect/>
          <a:stretch>
            <a:fillRect/>
          </a:stretch>
        </p:blipFill>
        <p:spPr bwMode="auto">
          <a:xfrm>
            <a:off x="203200" y="3927475"/>
            <a:ext cx="4533900" cy="3400425"/>
          </a:xfrm>
          <a:prstGeom prst="rect">
            <a:avLst/>
          </a:prstGeom>
          <a:noFill/>
          <a:ln w="25400">
            <a:noFill/>
            <a:miter lim="800000"/>
            <a:headEnd/>
            <a:tailEnd/>
          </a:ln>
          <a:effectLst/>
        </p:spPr>
      </p:pic>
      <p:sp>
        <p:nvSpPr>
          <p:cNvPr id="25603" name="Text Box 3"/>
          <p:cNvSpPr txBox="1">
            <a:spLocks noChangeArrowheads="1"/>
          </p:cNvSpPr>
          <p:nvPr/>
        </p:nvSpPr>
        <p:spPr bwMode="auto">
          <a:xfrm>
            <a:off x="406400" y="2286000"/>
            <a:ext cx="4127500" cy="1016000"/>
          </a:xfrm>
          <a:prstGeom prst="rect">
            <a:avLst/>
          </a:prstGeom>
          <a:noFill/>
          <a:ln w="9525">
            <a:noFill/>
            <a:miter lim="800000"/>
            <a:headEnd/>
            <a:tailEnd/>
          </a:ln>
          <a:effectLst/>
        </p:spPr>
        <p:txBody>
          <a:bodyPr lIns="0" tIns="0" rIns="0" bIns="0">
            <a:prstTxWarp prst="textNoShape">
              <a:avLst/>
            </a:prstTxWarp>
            <a:spAutoFit/>
          </a:bodyPr>
          <a:lstStyle/>
          <a:p>
            <a:pPr>
              <a:tabLst>
                <a:tab pos="838200" algn="l"/>
              </a:tabLst>
            </a:pPr>
            <a:r>
              <a:rPr lang="en-US"/>
              <a:t>The GSN Station AAK</a:t>
            </a:r>
          </a:p>
          <a:p>
            <a:pPr>
              <a:tabLst>
                <a:tab pos="838200" algn="l"/>
              </a:tabLst>
            </a:pPr>
            <a:r>
              <a:rPr lang="en-US"/>
              <a:t>The tunnel entrance</a:t>
            </a:r>
          </a:p>
        </p:txBody>
      </p:sp>
      <p:sp>
        <p:nvSpPr>
          <p:cNvPr id="25604" name="Text Box 4"/>
          <p:cNvSpPr txBox="1">
            <a:spLocks noChangeArrowheads="1"/>
          </p:cNvSpPr>
          <p:nvPr/>
        </p:nvSpPr>
        <p:spPr bwMode="auto">
          <a:xfrm>
            <a:off x="5562600" y="4978400"/>
            <a:ext cx="4127500" cy="1016000"/>
          </a:xfrm>
          <a:prstGeom prst="rect">
            <a:avLst/>
          </a:prstGeom>
          <a:noFill/>
          <a:ln w="9525">
            <a:noFill/>
            <a:miter lim="800000"/>
            <a:headEnd/>
            <a:tailEnd/>
          </a:ln>
          <a:effectLst/>
        </p:spPr>
        <p:txBody>
          <a:bodyPr lIns="0" tIns="0" rIns="0" bIns="0">
            <a:prstTxWarp prst="textNoShape">
              <a:avLst/>
            </a:prstTxWarp>
            <a:spAutoFit/>
          </a:bodyPr>
          <a:lstStyle/>
          <a:p>
            <a:pPr>
              <a:tabLst>
                <a:tab pos="838200" algn="l"/>
              </a:tabLst>
            </a:pPr>
            <a:r>
              <a:rPr lang="en-US"/>
              <a:t>The GSN Station AAK</a:t>
            </a:r>
          </a:p>
          <a:p>
            <a:pPr>
              <a:tabLst>
                <a:tab pos="838200" algn="l"/>
              </a:tabLst>
            </a:pPr>
            <a:r>
              <a:rPr lang="en-US"/>
              <a:t>One of the vaults</a:t>
            </a:r>
          </a:p>
        </p:txBody>
      </p:sp>
    </p:spTree>
  </p:cSld>
  <p:clrMapOvr>
    <a:masterClrMapping/>
  </p:clrMapOvr>
  <p:transition spd="med">
    <p:fad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6625" name="Picture 1"/>
          <p:cNvPicPr>
            <a:picLocks noChangeAspect="1" noChangeArrowheads="1"/>
          </p:cNvPicPr>
          <p:nvPr/>
        </p:nvPicPr>
        <p:blipFill>
          <a:blip r:embed="rId3"/>
          <a:srcRect/>
          <a:stretch>
            <a:fillRect/>
          </a:stretch>
        </p:blipFill>
        <p:spPr bwMode="auto">
          <a:xfrm>
            <a:off x="1079500" y="1149350"/>
            <a:ext cx="8001000" cy="5316538"/>
          </a:xfrm>
          <a:prstGeom prst="rect">
            <a:avLst/>
          </a:prstGeom>
          <a:noFill/>
          <a:ln w="25400">
            <a:noFill/>
            <a:miter lim="800000"/>
            <a:headEnd/>
            <a:tailEnd/>
          </a:ln>
          <a:effectLst/>
        </p:spPr>
      </p:pic>
      <p:sp>
        <p:nvSpPr>
          <p:cNvPr id="26626" name="Text Box 2"/>
          <p:cNvSpPr txBox="1">
            <a:spLocks noChangeArrowheads="1"/>
          </p:cNvSpPr>
          <p:nvPr/>
        </p:nvSpPr>
        <p:spPr bwMode="auto">
          <a:xfrm>
            <a:off x="2039938" y="6578600"/>
            <a:ext cx="6056312" cy="508000"/>
          </a:xfrm>
          <a:prstGeom prst="rect">
            <a:avLst/>
          </a:prstGeom>
          <a:noFill/>
          <a:ln w="9525">
            <a:noFill/>
            <a:miter lim="800000"/>
            <a:headEnd/>
            <a:tailEnd/>
          </a:ln>
          <a:effectLst/>
        </p:spPr>
        <p:txBody>
          <a:bodyPr wrap="none" lIns="0" tIns="0" rIns="0" bIns="0">
            <a:prstTxWarp prst="textNoShape">
              <a:avLst/>
            </a:prstTxWarp>
            <a:spAutoFit/>
          </a:bodyPr>
          <a:lstStyle/>
          <a:p>
            <a:pPr>
              <a:tabLst>
                <a:tab pos="838200" algn="l"/>
              </a:tabLst>
            </a:pPr>
            <a:r>
              <a:rPr lang="en-US"/>
              <a:t>DGAR - Vault under construction</a:t>
            </a:r>
          </a:p>
        </p:txBody>
      </p:sp>
    </p:spTree>
  </p:cSld>
  <p:clrMapOvr>
    <a:masterClrMapping/>
  </p:clrMapOvr>
  <p:transition spd="med">
    <p:fad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1574800" y="533400"/>
            <a:ext cx="7239000" cy="1028700"/>
          </a:xfrm>
        </p:spPr>
        <p:txBody>
          <a:bodyPr/>
          <a:lstStyle/>
          <a:p>
            <a:pPr algn="r"/>
            <a:r>
              <a:rPr lang="en-US" dirty="0" smtClean="0"/>
              <a:t>Final Thoughts</a:t>
            </a:r>
            <a:endParaRPr lang="en-US" dirty="0"/>
          </a:p>
        </p:txBody>
      </p:sp>
      <p:sp>
        <p:nvSpPr>
          <p:cNvPr id="3" name="Content Placeholder 2"/>
          <p:cNvSpPr>
            <a:spLocks noGrp="1"/>
          </p:cNvSpPr>
          <p:nvPr>
            <p:ph idx="1"/>
          </p:nvPr>
        </p:nvSpPr>
        <p:spPr>
          <a:xfrm>
            <a:off x="1041400" y="2057400"/>
            <a:ext cx="8178800" cy="4724400"/>
          </a:xfrm>
        </p:spPr>
        <p:txBody>
          <a:bodyPr/>
          <a:lstStyle/>
          <a:p>
            <a:pPr>
              <a:buClr>
                <a:srgbClr val="3366FF"/>
              </a:buClr>
              <a:buFont typeface="Wingdings" charset="2"/>
              <a:buChar char="v"/>
            </a:pPr>
            <a:r>
              <a:rPr lang="en-US" dirty="0" smtClean="0"/>
              <a:t>Modern Broadband Seismometer are pretty good.  What more would we like</a:t>
            </a:r>
            <a:r>
              <a:rPr lang="en-US" dirty="0" smtClean="0"/>
              <a:t>?</a:t>
            </a:r>
          </a:p>
          <a:p>
            <a:pPr>
              <a:buClr>
                <a:srgbClr val="3366FF"/>
              </a:buClr>
              <a:buFont typeface="Wingdings" charset="2"/>
              <a:buChar char="v"/>
            </a:pPr>
            <a:r>
              <a:rPr lang="en-US" dirty="0" smtClean="0"/>
              <a:t>Additional </a:t>
            </a:r>
            <a:r>
              <a:rPr lang="en-US" dirty="0" smtClean="0"/>
              <a:t>Bandwidth – long period end</a:t>
            </a:r>
            <a:endParaRPr lang="en-US" dirty="0" smtClean="0"/>
          </a:p>
          <a:p>
            <a:pPr>
              <a:buClr>
                <a:srgbClr val="3366FF"/>
              </a:buClr>
              <a:buFont typeface="Wingdings" charset="2"/>
              <a:buChar char="v"/>
            </a:pPr>
            <a:r>
              <a:rPr lang="en-US" dirty="0" smtClean="0"/>
              <a:t>Reduced </a:t>
            </a:r>
            <a:r>
              <a:rPr lang="en-US" dirty="0" smtClean="0"/>
              <a:t>long-period noise – small market</a:t>
            </a:r>
          </a:p>
          <a:p>
            <a:pPr>
              <a:buClr>
                <a:srgbClr val="3366FF"/>
              </a:buClr>
              <a:buFont typeface="Wingdings" charset="2"/>
              <a:buChar char="v"/>
            </a:pPr>
            <a:r>
              <a:rPr lang="en-US" dirty="0" smtClean="0"/>
              <a:t>Improved environmental </a:t>
            </a:r>
            <a:r>
              <a:rPr lang="en-US" dirty="0" smtClean="0"/>
              <a:t>protection</a:t>
            </a:r>
          </a:p>
          <a:p>
            <a:pPr>
              <a:buClr>
                <a:srgbClr val="3366FF"/>
              </a:buClr>
              <a:buFont typeface="Wingdings" charset="2"/>
              <a:buChar char="v"/>
            </a:pPr>
            <a:r>
              <a:rPr lang="en-US" dirty="0" smtClean="0">
                <a:solidFill>
                  <a:srgbClr val="FF6600"/>
                </a:solidFill>
              </a:rPr>
              <a:t>Long-term, </a:t>
            </a:r>
            <a:r>
              <a:rPr lang="en-US" dirty="0" err="1" smtClean="0">
                <a:solidFill>
                  <a:srgbClr val="FF6600"/>
                </a:solidFill>
              </a:rPr>
              <a:t>telemetered</a:t>
            </a:r>
            <a:r>
              <a:rPr lang="en-US" dirty="0" smtClean="0">
                <a:solidFill>
                  <a:srgbClr val="FF6600"/>
                </a:solidFill>
              </a:rPr>
              <a:t>, Ocean-bottom instruments</a:t>
            </a:r>
          </a:p>
          <a:p>
            <a:pPr>
              <a:buClr>
                <a:srgbClr val="3366FF"/>
              </a:buClr>
              <a:buFont typeface="Wingdings" charset="2"/>
              <a:buChar char="v"/>
            </a:pPr>
            <a:endParaRPr lang="en-US" dirty="0"/>
          </a:p>
        </p:txBody>
      </p:sp>
    </p:spTree>
  </p:cSld>
  <p:clrMapOvr>
    <a:masterClrMapping/>
  </p:clrMapOvr>
  <p:transition spd="med">
    <p:fade/>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cSld>
  <p:clrMapOvr>
    <a:masterClrMapping/>
  </p:clrMapOvr>
  <p:transition spd="med">
    <p:fade/>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a:r>
            <a:br>
              <a:rPr lang="en-US" dirty="0" smtClean="0"/>
            </a:br>
            <a:endParaRPr lang="en-US" dirty="0"/>
          </a:p>
        </p:txBody>
      </p:sp>
      <p:pic>
        <p:nvPicPr>
          <p:cNvPr id="6" name="Picture 5" descr="UOSS-Vault1 1.JPG"/>
          <p:cNvPicPr>
            <a:picLocks noChangeAspect="1"/>
          </p:cNvPicPr>
          <p:nvPr/>
        </p:nvPicPr>
        <p:blipFill>
          <a:blip r:embed="rId3"/>
          <a:stretch>
            <a:fillRect/>
          </a:stretch>
        </p:blipFill>
        <p:spPr>
          <a:xfrm>
            <a:off x="431800" y="3810000"/>
            <a:ext cx="3759199" cy="2819400"/>
          </a:xfrm>
          <a:prstGeom prst="rect">
            <a:avLst/>
          </a:prstGeom>
        </p:spPr>
      </p:pic>
      <p:pic>
        <p:nvPicPr>
          <p:cNvPr id="7" name="Picture 6" descr="Indoor Ski.JPG"/>
          <p:cNvPicPr>
            <a:picLocks noChangeAspect="1"/>
          </p:cNvPicPr>
          <p:nvPr/>
        </p:nvPicPr>
        <p:blipFill>
          <a:blip r:embed="rId4"/>
          <a:stretch>
            <a:fillRect/>
          </a:stretch>
        </p:blipFill>
        <p:spPr>
          <a:xfrm>
            <a:off x="5994400" y="4572000"/>
            <a:ext cx="4064000" cy="3048000"/>
          </a:xfrm>
          <a:prstGeom prst="rect">
            <a:avLst/>
          </a:prstGeom>
        </p:spPr>
      </p:pic>
      <p:pic>
        <p:nvPicPr>
          <p:cNvPr id="8" name="Picture 7" descr="IMG_1069.JPG"/>
          <p:cNvPicPr>
            <a:picLocks noChangeAspect="1"/>
          </p:cNvPicPr>
          <p:nvPr/>
        </p:nvPicPr>
        <p:blipFill>
          <a:blip r:embed="rId5"/>
          <a:stretch>
            <a:fillRect/>
          </a:stretch>
        </p:blipFill>
        <p:spPr>
          <a:xfrm>
            <a:off x="3434160" y="4419600"/>
            <a:ext cx="3246040" cy="2316861"/>
          </a:xfrm>
          <a:prstGeom prst="rect">
            <a:avLst/>
          </a:prstGeom>
        </p:spPr>
      </p:pic>
      <p:pic>
        <p:nvPicPr>
          <p:cNvPr id="9" name="Picture 8" descr="IMG_1087.JPG"/>
          <p:cNvPicPr>
            <a:picLocks noChangeAspect="1"/>
          </p:cNvPicPr>
          <p:nvPr/>
        </p:nvPicPr>
        <p:blipFill>
          <a:blip r:embed="rId6"/>
          <a:stretch>
            <a:fillRect/>
          </a:stretch>
        </p:blipFill>
        <p:spPr>
          <a:xfrm>
            <a:off x="355600" y="609600"/>
            <a:ext cx="4064000" cy="3048000"/>
          </a:xfrm>
          <a:prstGeom prst="rect">
            <a:avLst/>
          </a:prstGeom>
        </p:spPr>
      </p:pic>
      <p:pic>
        <p:nvPicPr>
          <p:cNvPr id="10" name="Picture 9" descr="IMG_1089.JPG"/>
          <p:cNvPicPr>
            <a:picLocks noChangeAspect="1"/>
          </p:cNvPicPr>
          <p:nvPr/>
        </p:nvPicPr>
        <p:blipFill>
          <a:blip r:embed="rId7"/>
          <a:stretch>
            <a:fillRect/>
          </a:stretch>
        </p:blipFill>
        <p:spPr>
          <a:xfrm>
            <a:off x="4394200" y="1371600"/>
            <a:ext cx="3962400" cy="3048000"/>
          </a:xfrm>
          <a:prstGeom prst="rect">
            <a:avLst/>
          </a:prstGeom>
        </p:spPr>
      </p:pic>
      <p:sp>
        <p:nvSpPr>
          <p:cNvPr id="11" name="TextBox 10"/>
          <p:cNvSpPr txBox="1"/>
          <p:nvPr/>
        </p:nvSpPr>
        <p:spPr>
          <a:xfrm>
            <a:off x="5765800" y="609600"/>
            <a:ext cx="4038600" cy="584776"/>
          </a:xfrm>
          <a:prstGeom prst="rect">
            <a:avLst/>
          </a:prstGeom>
          <a:noFill/>
        </p:spPr>
        <p:txBody>
          <a:bodyPr wrap="square" rtlCol="0">
            <a:spAutoFit/>
          </a:bodyPr>
          <a:lstStyle/>
          <a:p>
            <a:r>
              <a:rPr lang="en-US" dirty="0" smtClean="0"/>
              <a:t>GSN Station </a:t>
            </a:r>
            <a:r>
              <a:rPr lang="en-US" dirty="0" smtClean="0">
                <a:latin typeface="+mj-lt"/>
              </a:rPr>
              <a:t>UOSS</a:t>
            </a:r>
            <a:endParaRPr lang="en-US" dirty="0">
              <a:latin typeface="+mj-lt"/>
            </a:endParaRPr>
          </a:p>
        </p:txBody>
      </p:sp>
    </p:spTree>
  </p:cSld>
  <p:clrMapOvr>
    <a:masterClrMapping/>
  </p:clrMapOvr>
  <p:transition spd="med">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1574800" y="1371600"/>
            <a:ext cx="7239000" cy="1676400"/>
          </a:xfrm>
        </p:spPr>
        <p:txBody>
          <a:bodyPr/>
          <a:lstStyle/>
          <a:p>
            <a:pPr algn="r"/>
            <a:r>
              <a:rPr lang="en-US" dirty="0" smtClean="0"/>
              <a:t>What Bandwidth is Required</a:t>
            </a:r>
            <a:br>
              <a:rPr lang="en-US" dirty="0" smtClean="0"/>
            </a:br>
            <a:endParaRPr lang="en-US" dirty="0"/>
          </a:p>
        </p:txBody>
      </p:sp>
      <p:sp>
        <p:nvSpPr>
          <p:cNvPr id="3" name="Content Placeholder 2"/>
          <p:cNvSpPr>
            <a:spLocks noGrp="1"/>
          </p:cNvSpPr>
          <p:nvPr>
            <p:ph idx="1"/>
          </p:nvPr>
        </p:nvSpPr>
        <p:spPr/>
        <p:txBody>
          <a:bodyPr/>
          <a:lstStyle/>
          <a:p>
            <a:pPr>
              <a:buClr>
                <a:srgbClr val="3366FF"/>
              </a:buClr>
              <a:buFont typeface="Wingdings" charset="2"/>
              <a:buChar char="v"/>
            </a:pPr>
            <a:r>
              <a:rPr lang="en-US" dirty="0" smtClean="0"/>
              <a:t>Gravest </a:t>
            </a:r>
            <a:r>
              <a:rPr lang="en-US" dirty="0" smtClean="0"/>
              <a:t>Normal Mode – 0.3 mHz</a:t>
            </a:r>
          </a:p>
          <a:p>
            <a:pPr>
              <a:buClr>
                <a:srgbClr val="3366FF"/>
              </a:buClr>
              <a:buFont typeface="Wingdings" charset="2"/>
              <a:buChar char="v"/>
            </a:pPr>
            <a:r>
              <a:rPr lang="en-US" dirty="0" smtClean="0"/>
              <a:t>Top end of Teleseismic signals ~ 1 Hz</a:t>
            </a:r>
          </a:p>
          <a:p>
            <a:pPr>
              <a:buClr>
                <a:srgbClr val="3366FF"/>
              </a:buClr>
              <a:buFont typeface="Wingdings" charset="2"/>
              <a:buChar char="v"/>
            </a:pPr>
            <a:r>
              <a:rPr lang="en-US" dirty="0" smtClean="0"/>
              <a:t>Top end of Regional Signals ~ 10 Hz</a:t>
            </a:r>
          </a:p>
          <a:p>
            <a:pPr>
              <a:buClr>
                <a:srgbClr val="3366FF"/>
              </a:buClr>
              <a:buFont typeface="Wingdings" charset="2"/>
              <a:buChar char="v"/>
            </a:pPr>
            <a:r>
              <a:rPr lang="en-US" dirty="0" smtClean="0"/>
              <a:t>Top end of Strong Motion ~ 30 Hz</a:t>
            </a:r>
            <a:endParaRPr lang="en-US" dirty="0"/>
          </a:p>
        </p:txBody>
      </p:sp>
    </p:spTree>
  </p:cSld>
  <p:clrMapOvr>
    <a:masterClrMapping/>
  </p:clrMapOvr>
  <p:transition spd="med">
    <p:fade/>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31800" y="1104900"/>
            <a:ext cx="8267700" cy="1333500"/>
          </a:xfrm>
        </p:spPr>
        <p:txBody>
          <a:bodyPr/>
          <a:lstStyle/>
          <a:p>
            <a:pPr algn="ctr"/>
            <a:r>
              <a:rPr lang="en-US" sz="4400" dirty="0" smtClean="0">
                <a:ln>
                  <a:solidFill>
                    <a:schemeClr val="bg2"/>
                  </a:solidFill>
                </a:ln>
                <a:solidFill>
                  <a:schemeClr val="accent1"/>
                </a:solidFill>
              </a:rPr>
              <a:t>Nature’s Calibration Signal:  Earth Tides</a:t>
            </a:r>
            <a:endParaRPr lang="en-US" sz="4400" dirty="0">
              <a:ln>
                <a:solidFill>
                  <a:schemeClr val="bg2"/>
                </a:solidFill>
              </a:ln>
              <a:solidFill>
                <a:schemeClr val="accent1"/>
              </a:solidFill>
            </a:endParaRPr>
          </a:p>
        </p:txBody>
      </p:sp>
      <p:pic>
        <p:nvPicPr>
          <p:cNvPr id="4" name="Picture 3" descr="Figure 1.pdf"/>
          <p:cNvPicPr>
            <a:picLocks noChangeAspect="1"/>
          </p:cNvPicPr>
          <p:nvPr/>
        </p:nvPicPr>
        <mc:AlternateContent>
          <mc:Choice xmlns:ma="http://schemas.microsoft.com/office/mac/drawingml/2008/main" Requires="ma">
            <p:blipFill>
              <a:blip r:embed="rId3"/>
              <a:stretch>
                <a:fillRect/>
              </a:stretch>
            </p:blipFill>
          </mc:Choice>
          <mc:Fallback>
            <p:blipFill>
              <a:blip r:embed="rId4"/>
              <a:stretch>
                <a:fillRect/>
              </a:stretch>
            </p:blipFill>
          </mc:Fallback>
        </mc:AlternateContent>
        <p:spPr>
          <a:xfrm>
            <a:off x="1422400" y="2438400"/>
            <a:ext cx="5835650" cy="4881663"/>
          </a:xfrm>
          <a:prstGeom prst="rect">
            <a:avLst/>
          </a:prstGeom>
        </p:spPr>
      </p:pic>
    </p:spTree>
  </p:cSld>
  <p:clrMapOvr>
    <a:masterClrMapping/>
  </p:clrMapOvr>
  <p:transition spd="med">
    <p:fade/>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Picture 2" descr="Fig 2 color.eps"/>
          <p:cNvPicPr>
            <a:picLocks noChangeAspect="1"/>
          </p:cNvPicPr>
          <p:nvPr/>
        </p:nvPicPr>
        <mc:AlternateContent>
          <mc:Choice xmlns:ma="http://schemas.microsoft.com/office/mac/drawingml/2008/main" Requires="ma">
            <p:blipFill>
              <a:blip r:embed="rId2"/>
              <a:stretch>
                <a:fillRect/>
              </a:stretch>
            </p:blipFill>
          </mc:Choice>
          <mc:Fallback>
            <p:blipFill>
              <a:blip r:embed="rId3"/>
              <a:stretch>
                <a:fillRect/>
              </a:stretch>
            </p:blipFill>
          </mc:Fallback>
        </mc:AlternateContent>
        <p:spPr>
          <a:xfrm rot="5400000">
            <a:off x="1933448" y="180850"/>
            <a:ext cx="6064503" cy="7696200"/>
          </a:xfrm>
          <a:prstGeom prst="rect">
            <a:avLst/>
          </a:prstGeom>
        </p:spPr>
      </p:pic>
    </p:spTree>
  </p:cSld>
  <p:clrMapOvr>
    <a:masterClrMapping/>
  </p:clrMapOvr>
  <p:transition spd="med">
    <p:fade/>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660400" y="1104900"/>
            <a:ext cx="8991600" cy="1333500"/>
          </a:xfrm>
        </p:spPr>
        <p:txBody>
          <a:bodyPr/>
          <a:lstStyle/>
          <a:p>
            <a:pPr algn="r"/>
            <a:r>
              <a:rPr lang="en-US" sz="4000" dirty="0" smtClean="0"/>
              <a:t>Effect of increasing mass in Superconducting Gravimeter</a:t>
            </a:r>
            <a:endParaRPr lang="en-US" sz="4000" dirty="0"/>
          </a:p>
        </p:txBody>
      </p:sp>
      <p:pic>
        <p:nvPicPr>
          <p:cNvPr id="5" name="Picture 4"/>
          <p:cNvPicPr/>
          <p:nvPr/>
        </p:nvPicPr>
        <p:blipFill>
          <a:blip r:embed="rId3" cstate="print"/>
          <a:srcRect l="26788" t="21502" r="30203" b="18430"/>
          <a:stretch>
            <a:fillRect/>
          </a:stretch>
        </p:blipFill>
        <p:spPr bwMode="auto">
          <a:xfrm>
            <a:off x="1574800" y="2667000"/>
            <a:ext cx="5867400" cy="3780441"/>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31800" y="1104900"/>
            <a:ext cx="9448800" cy="1333500"/>
          </a:xfrm>
        </p:spPr>
        <p:txBody>
          <a:bodyPr/>
          <a:lstStyle/>
          <a:p>
            <a:pPr algn="r"/>
            <a:r>
              <a:rPr lang="en-US" sz="4400" dirty="0" smtClean="0"/>
              <a:t>USGS Old (1980) &amp; New(1993) Noise Models</a:t>
            </a:r>
            <a:endParaRPr lang="en-US" sz="4400" dirty="0"/>
          </a:p>
        </p:txBody>
      </p:sp>
      <p:pic>
        <p:nvPicPr>
          <p:cNvPr id="5" name="Picture 4" descr="Screen shot 2009-11-04 at 10.10.13 AM.png"/>
          <p:cNvPicPr>
            <a:picLocks noChangeAspect="1"/>
          </p:cNvPicPr>
          <p:nvPr/>
        </p:nvPicPr>
        <p:blipFill>
          <a:blip r:embed="rId3"/>
          <a:stretch>
            <a:fillRect/>
          </a:stretch>
        </p:blipFill>
        <p:spPr>
          <a:xfrm>
            <a:off x="1727200" y="2514600"/>
            <a:ext cx="6553200" cy="4811240"/>
          </a:xfrm>
          <a:prstGeom prst="rect">
            <a:avLst/>
          </a:prstGeom>
        </p:spPr>
      </p:pic>
    </p:spTree>
  </p:cSld>
  <p:clrMapOvr>
    <a:masterClrMapping/>
  </p:clrMapOvr>
  <p:transition spd="med">
    <p:fade/>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8673" name="Picture 1"/>
          <p:cNvPicPr>
            <a:picLocks noChangeAspect="1" noChangeArrowheads="1"/>
          </p:cNvPicPr>
          <p:nvPr/>
        </p:nvPicPr>
        <p:blipFill>
          <a:blip r:embed="rId2"/>
          <a:srcRect/>
          <a:stretch>
            <a:fillRect/>
          </a:stretch>
        </p:blipFill>
        <p:spPr bwMode="auto">
          <a:xfrm>
            <a:off x="1473200" y="1120775"/>
            <a:ext cx="7175500" cy="5381625"/>
          </a:xfrm>
          <a:prstGeom prst="rect">
            <a:avLst/>
          </a:prstGeom>
          <a:noFill/>
          <a:ln w="25400">
            <a:noFill/>
            <a:miter lim="800000"/>
            <a:headEnd/>
            <a:tailEnd/>
          </a:ln>
          <a:effectLst/>
        </p:spPr>
      </p:pic>
      <p:sp>
        <p:nvSpPr>
          <p:cNvPr id="28674" name="Text Box 2"/>
          <p:cNvSpPr txBox="1">
            <a:spLocks noChangeArrowheads="1"/>
          </p:cNvSpPr>
          <p:nvPr/>
        </p:nvSpPr>
        <p:spPr bwMode="auto">
          <a:xfrm>
            <a:off x="2847975" y="6578600"/>
            <a:ext cx="4438650" cy="508000"/>
          </a:xfrm>
          <a:prstGeom prst="rect">
            <a:avLst/>
          </a:prstGeom>
          <a:noFill/>
          <a:ln w="9525">
            <a:noFill/>
            <a:miter lim="800000"/>
            <a:headEnd/>
            <a:tailEnd/>
          </a:ln>
          <a:effectLst/>
        </p:spPr>
        <p:txBody>
          <a:bodyPr wrap="none" lIns="0" tIns="0" rIns="0" bIns="0">
            <a:prstTxWarp prst="textNoShape">
              <a:avLst/>
            </a:prstTxWarp>
            <a:spAutoFit/>
          </a:bodyPr>
          <a:lstStyle/>
          <a:p>
            <a:pPr>
              <a:tabLst>
                <a:tab pos="838200" algn="l"/>
              </a:tabLst>
            </a:pPr>
            <a:r>
              <a:rPr lang="en-US"/>
              <a:t>DGAR - Inside the Vault </a:t>
            </a:r>
          </a:p>
        </p:txBody>
      </p:sp>
    </p:spTree>
  </p:cSld>
  <p:clrMapOvr>
    <a:masterClrMapping/>
  </p:clrMapOvr>
  <p:transition spd="med">
    <p:fade/>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9697" name="Rectangle 1"/>
          <p:cNvSpPr>
            <a:spLocks noGrp="1" noChangeArrowheads="1"/>
          </p:cNvSpPr>
          <p:nvPr>
            <p:ph type="title"/>
          </p:nvPr>
        </p:nvSpPr>
        <p:spPr>
          <a:xfrm>
            <a:off x="1460500" y="863600"/>
            <a:ext cx="7239000" cy="1333500"/>
          </a:xfrm>
        </p:spPr>
        <p:txBody>
          <a:bodyPr/>
          <a:lstStyle/>
          <a:p>
            <a:pPr>
              <a:tabLst>
                <a:tab pos="1270000" algn="l"/>
              </a:tabLst>
            </a:pPr>
            <a:r>
              <a:rPr lang="en-US" dirty="0" smtClean="0"/>
              <a:t>Berger </a:t>
            </a:r>
            <a:r>
              <a:rPr lang="en-US" i="1" dirty="0" smtClean="0"/>
              <a:t>et al</a:t>
            </a:r>
            <a:r>
              <a:rPr lang="en-US" dirty="0" smtClean="0"/>
              <a:t>., 2003</a:t>
            </a:r>
            <a:endParaRPr lang="en-US" dirty="0"/>
          </a:p>
        </p:txBody>
      </p:sp>
      <p:sp>
        <p:nvSpPr>
          <p:cNvPr id="29698" name="Rectangle 2"/>
          <p:cNvSpPr>
            <a:spLocks noGrp="1" noChangeArrowheads="1"/>
          </p:cNvSpPr>
          <p:nvPr>
            <p:ph type="body" idx="1"/>
          </p:nvPr>
        </p:nvSpPr>
        <p:spPr>
          <a:xfrm>
            <a:off x="990600" y="2197100"/>
            <a:ext cx="8178800" cy="4660900"/>
          </a:xfrm>
        </p:spPr>
        <p:txBody>
          <a:bodyPr/>
          <a:lstStyle/>
          <a:p>
            <a:pPr>
              <a:buClr>
                <a:srgbClr val="3366FF"/>
              </a:buClr>
              <a:buSzPct val="100000"/>
              <a:buFont typeface="Wingdings" charset="2"/>
              <a:buChar char="v"/>
              <a:tabLst>
                <a:tab pos="838200" algn="l"/>
                <a:tab pos="838200" algn="l"/>
                <a:tab pos="838200" algn="l"/>
              </a:tabLst>
            </a:pPr>
            <a:r>
              <a:rPr lang="en-US" dirty="0"/>
              <a:t>118 GSN Stations of the </a:t>
            </a:r>
            <a:r>
              <a:rPr lang="en-US" dirty="0">
                <a:latin typeface="Apple LiSung Light" charset="-120"/>
              </a:rPr>
              <a:t>IU</a:t>
            </a:r>
            <a:r>
              <a:rPr lang="en-US" dirty="0"/>
              <a:t> and </a:t>
            </a:r>
            <a:r>
              <a:rPr lang="en-US" dirty="0">
                <a:latin typeface="Apple LiSung Light" charset="-120"/>
              </a:rPr>
              <a:t>II</a:t>
            </a:r>
            <a:r>
              <a:rPr lang="en-US" dirty="0"/>
              <a:t> networks for the year  July 2001 through June 2002.</a:t>
            </a:r>
          </a:p>
          <a:p>
            <a:pPr>
              <a:buClr>
                <a:srgbClr val="3366FF"/>
              </a:buClr>
              <a:buSzPct val="100000"/>
              <a:buFont typeface="Wingdings" charset="2"/>
              <a:buChar char="v"/>
              <a:tabLst>
                <a:tab pos="838200" algn="l"/>
                <a:tab pos="838200" algn="l"/>
                <a:tab pos="838200" algn="l"/>
              </a:tabLst>
            </a:pPr>
            <a:r>
              <a:rPr lang="en-US" dirty="0"/>
              <a:t>Each station-channel data segmented into hourly, 1 to 11 hour segments.</a:t>
            </a:r>
          </a:p>
          <a:p>
            <a:pPr>
              <a:buClr>
                <a:srgbClr val="3366FF"/>
              </a:buClr>
              <a:buSzPct val="100000"/>
              <a:buFont typeface="Wingdings" charset="2"/>
              <a:buChar char="v"/>
              <a:tabLst>
                <a:tab pos="838200" algn="l"/>
                <a:tab pos="838200" algn="l"/>
                <a:tab pos="838200" algn="l"/>
              </a:tabLst>
            </a:pPr>
            <a:r>
              <a:rPr lang="en-US" dirty="0"/>
              <a:t>noise estimated in  50% overlapping 1/7 decade (∂</a:t>
            </a:r>
            <a:r>
              <a:rPr lang="en-US" dirty="0" err="1"/>
              <a:t>f/f</a:t>
            </a:r>
            <a:r>
              <a:rPr lang="en-US" dirty="0"/>
              <a:t>=0.33, ~1/2 octave) bands. </a:t>
            </a:r>
          </a:p>
        </p:txBody>
      </p:sp>
    </p:spTree>
  </p:cSld>
  <p:clrMapOvr>
    <a:masterClrMapping/>
  </p:clrMapOvr>
  <p:transition spd="med">
    <p:fade/>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1422400" y="838200"/>
            <a:ext cx="7239000" cy="647700"/>
          </a:xfrm>
        </p:spPr>
        <p:txBody>
          <a:bodyPr/>
          <a:lstStyle/>
          <a:p>
            <a:r>
              <a:rPr lang="en-US" dirty="0" smtClean="0"/>
              <a:t>Features of Feedback</a:t>
            </a:r>
            <a:endParaRPr lang="en-US" dirty="0"/>
          </a:p>
        </p:txBody>
      </p:sp>
      <p:sp>
        <p:nvSpPr>
          <p:cNvPr id="3" name="Content Placeholder 2"/>
          <p:cNvSpPr>
            <a:spLocks noGrp="1"/>
          </p:cNvSpPr>
          <p:nvPr>
            <p:ph idx="1"/>
          </p:nvPr>
        </p:nvSpPr>
        <p:spPr>
          <a:xfrm>
            <a:off x="965200" y="1828800"/>
            <a:ext cx="8178800" cy="5334000"/>
          </a:xfrm>
        </p:spPr>
        <p:txBody>
          <a:bodyPr/>
          <a:lstStyle/>
          <a:p>
            <a:pPr>
              <a:buClr>
                <a:srgbClr val="3366FF"/>
              </a:buClr>
              <a:buFont typeface="Wingdings" charset="2"/>
              <a:buChar char="v"/>
            </a:pPr>
            <a:r>
              <a:rPr lang="en-US" dirty="0" smtClean="0"/>
              <a:t>Limits the dynamic range and linearity requirements of the displacement transducer as the test-mass displacement is reduced by gain of feedback loop</a:t>
            </a:r>
          </a:p>
          <a:p>
            <a:pPr>
              <a:buClr>
                <a:srgbClr val="3366FF"/>
              </a:buClr>
              <a:buFont typeface="Wingdings" charset="2"/>
              <a:buChar char="v"/>
            </a:pPr>
            <a:r>
              <a:rPr lang="en-US" dirty="0" smtClean="0"/>
              <a:t>Can easily shape overall response to compensate for suspension free period and Q</a:t>
            </a:r>
          </a:p>
          <a:p>
            <a:pPr>
              <a:buClr>
                <a:srgbClr val="3366FF"/>
              </a:buClr>
              <a:buFont typeface="Wingdings" charset="2"/>
              <a:buChar char="v"/>
            </a:pPr>
            <a:r>
              <a:rPr lang="en-US" dirty="0" smtClean="0"/>
              <a:t>Can provide electrical outputs proportional to displacement, velocity, or acceleration</a:t>
            </a:r>
          </a:p>
        </p:txBody>
      </p:sp>
    </p:spTree>
  </p:cSld>
  <p:clrMapOvr>
    <a:masterClrMapping/>
  </p:clrMapOvr>
  <p:transition spd="med">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889000" y="1104900"/>
            <a:ext cx="8686800" cy="1333500"/>
          </a:xfrm>
        </p:spPr>
        <p:txBody>
          <a:bodyPr/>
          <a:lstStyle/>
          <a:p>
            <a:pPr algn="r"/>
            <a:r>
              <a:rPr lang="en-US" sz="4400" dirty="0" smtClean="0"/>
              <a:t>WHAT IS THE REQUIRED RESOLUTION?</a:t>
            </a:r>
            <a:endParaRPr lang="en-US" sz="4400" dirty="0"/>
          </a:p>
        </p:txBody>
      </p:sp>
      <p:sp>
        <p:nvSpPr>
          <p:cNvPr id="3" name="Content Placeholder 2"/>
          <p:cNvSpPr>
            <a:spLocks noGrp="1"/>
          </p:cNvSpPr>
          <p:nvPr>
            <p:ph idx="1"/>
          </p:nvPr>
        </p:nvSpPr>
        <p:spPr/>
        <p:txBody>
          <a:bodyPr/>
          <a:lstStyle/>
          <a:p>
            <a:pPr>
              <a:buClr>
                <a:srgbClr val="3366FF"/>
              </a:buClr>
              <a:buFont typeface="Wingdings" charset="2"/>
              <a:buChar char="v"/>
            </a:pPr>
            <a:r>
              <a:rPr lang="en-US" dirty="0" smtClean="0"/>
              <a:t>WHAT IS THE EARTH’S AMBIENT NOISE FIELD?</a:t>
            </a:r>
          </a:p>
          <a:p>
            <a:pPr>
              <a:buClr>
                <a:srgbClr val="3366FF"/>
              </a:buClr>
              <a:buFont typeface="Wingdings" charset="2"/>
              <a:buChar char="v"/>
            </a:pPr>
            <a:r>
              <a:rPr lang="en-US" dirty="0" smtClean="0"/>
              <a:t>LOOK AT LOWEST OBSERVED NOISE LEVELS TO ESTIMATE REQUIRED RESOLUTION - A MOVING TARGET</a:t>
            </a:r>
          </a:p>
          <a:p>
            <a:pPr>
              <a:buNone/>
            </a:pPr>
            <a:endParaRPr lang="en-US" dirty="0" smtClean="0"/>
          </a:p>
        </p:txBody>
      </p:sp>
    </p:spTree>
  </p:cSld>
  <p:clrMapOvr>
    <a:masterClrMapping/>
  </p:clrMapOvr>
  <p:transition spd="med">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65200" y="1600200"/>
            <a:ext cx="8178800" cy="4419600"/>
          </a:xfrm>
        </p:spPr>
        <p:txBody>
          <a:bodyPr/>
          <a:lstStyle/>
          <a:p>
            <a:pPr algn="ctr">
              <a:buNone/>
            </a:pPr>
            <a:r>
              <a:rPr lang="en-US" sz="6600" dirty="0" smtClean="0">
                <a:solidFill>
                  <a:srgbClr val="FF0000"/>
                </a:solidFill>
              </a:rPr>
              <a:t>NOISE</a:t>
            </a:r>
            <a:endParaRPr lang="en-US" sz="6600" dirty="0">
              <a:solidFill>
                <a:srgbClr val="FF0000"/>
              </a:solidFill>
            </a:endParaRPr>
          </a:p>
        </p:txBody>
      </p:sp>
    </p:spTree>
  </p:cSld>
  <p:clrMapOvr>
    <a:masterClrMapping/>
  </p:clrMapOvr>
  <p:transition spd="med">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Brune</a:t>
            </a:r>
            <a:r>
              <a:rPr lang="en-US" dirty="0" smtClean="0"/>
              <a:t> &amp; Oliver, 1959</a:t>
            </a:r>
            <a:endParaRPr lang="en-US" dirty="0"/>
          </a:p>
        </p:txBody>
      </p:sp>
      <p:pic>
        <p:nvPicPr>
          <p:cNvPr id="4" name="Picture 3" descr="Screen shot 2009-10-26 at 8.01.47 AM.png"/>
          <p:cNvPicPr>
            <a:picLocks noChangeAspect="1"/>
          </p:cNvPicPr>
          <p:nvPr/>
        </p:nvPicPr>
        <p:blipFill>
          <a:blip r:embed="rId3"/>
          <a:stretch>
            <a:fillRect/>
          </a:stretch>
        </p:blipFill>
        <p:spPr>
          <a:xfrm>
            <a:off x="5689600" y="2590800"/>
            <a:ext cx="3887787" cy="4199230"/>
          </a:xfrm>
          <a:prstGeom prst="rect">
            <a:avLst/>
          </a:prstGeom>
        </p:spPr>
      </p:pic>
      <p:sp>
        <p:nvSpPr>
          <p:cNvPr id="5" name="TextBox 4"/>
          <p:cNvSpPr txBox="1"/>
          <p:nvPr/>
        </p:nvSpPr>
        <p:spPr>
          <a:xfrm>
            <a:off x="812800" y="2895600"/>
            <a:ext cx="4419600" cy="2554545"/>
          </a:xfrm>
          <a:prstGeom prst="rect">
            <a:avLst/>
          </a:prstGeom>
          <a:noFill/>
        </p:spPr>
        <p:txBody>
          <a:bodyPr wrap="square" rtlCol="0">
            <a:spAutoFit/>
          </a:bodyPr>
          <a:lstStyle/>
          <a:p>
            <a:pPr algn="l"/>
            <a:r>
              <a:rPr lang="en-US" dirty="0" smtClean="0">
                <a:latin typeface="+mn-lt"/>
              </a:rPr>
              <a:t>“There are virtually no data on noise in the range of periods between 20 seconds and the earth tide periods.”</a:t>
            </a:r>
          </a:p>
        </p:txBody>
      </p:sp>
    </p:spTree>
  </p:cSld>
  <p:clrMapOvr>
    <a:masterClrMapping/>
  </p:clrMapOvr>
  <p:transition spd="med">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Melton, 1976</a:t>
            </a:r>
            <a:endParaRPr lang="en-US" dirty="0"/>
          </a:p>
        </p:txBody>
      </p:sp>
      <p:pic>
        <p:nvPicPr>
          <p:cNvPr id="4" name="Picture 3" descr="MeltonNoise.pdf"/>
          <p:cNvPicPr>
            <a:picLocks noChangeAspect="1"/>
          </p:cNvPicPr>
          <p:nvPr/>
        </p:nvPicPr>
        <mc:AlternateContent>
          <mc:Choice xmlns:ma="http://schemas.microsoft.com/office/mac/drawingml/2008/main" Requires="ma">
            <p:blipFill>
              <a:blip r:embed="rId3"/>
              <a:stretch>
                <a:fillRect/>
              </a:stretch>
            </p:blipFill>
          </mc:Choice>
          <mc:Fallback>
            <p:blipFill>
              <a:blip r:embed="rId4"/>
              <a:stretch>
                <a:fillRect/>
              </a:stretch>
            </p:blipFill>
          </mc:Fallback>
        </mc:AlternateContent>
        <p:spPr>
          <a:xfrm>
            <a:off x="1346200" y="2133600"/>
            <a:ext cx="6858000" cy="4789441"/>
          </a:xfrm>
          <a:prstGeom prst="rect">
            <a:avLst/>
          </a:prstGeom>
        </p:spPr>
      </p:pic>
    </p:spTree>
  </p:cSld>
  <p:clrMapOvr>
    <a:masterClrMapping/>
  </p:clrMapOvr>
  <p:transition spd="med">
    <p:fade/>
  </p:transition>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10.xml.rels><?xml version="1.0" encoding="UTF-8" standalone="yes"?>
<Relationships xmlns="http://schemas.openxmlformats.org/package/2006/relationships"><Relationship Id="rId1" Type="http://schemas.openxmlformats.org/officeDocument/2006/relationships/image" Target="../media/image1.jpeg"/></Relationships>
</file>

<file path=ppt/theme/_rels/theme1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_rels/theme4.xml.rels><?xml version="1.0" encoding="UTF-8" standalone="yes"?>
<Relationships xmlns="http://schemas.openxmlformats.org/package/2006/relationships"><Relationship Id="rId1" Type="http://schemas.openxmlformats.org/officeDocument/2006/relationships/image" Target="../media/image1.jpeg"/></Relationships>
</file>

<file path=ppt/theme/_rels/theme5.xml.rels><?xml version="1.0" encoding="UTF-8" standalone="yes"?>
<Relationships xmlns="http://schemas.openxmlformats.org/package/2006/relationships"><Relationship Id="rId1" Type="http://schemas.openxmlformats.org/officeDocument/2006/relationships/image" Target="../media/image1.jpeg"/></Relationships>
</file>

<file path=ppt/theme/_rels/theme6.xml.rels><?xml version="1.0" encoding="UTF-8" standalone="yes"?>
<Relationships xmlns="http://schemas.openxmlformats.org/package/2006/relationships"><Relationship Id="rId1" Type="http://schemas.openxmlformats.org/officeDocument/2006/relationships/image" Target="../media/image1.jpeg"/></Relationships>
</file>

<file path=ppt/theme/_rels/theme7.xml.rels><?xml version="1.0" encoding="UTF-8" standalone="yes"?>
<Relationships xmlns="http://schemas.openxmlformats.org/package/2006/relationships"><Relationship Id="rId1" Type="http://schemas.openxmlformats.org/officeDocument/2006/relationships/image" Target="../media/image1.jpeg"/></Relationships>
</file>

<file path=ppt/theme/_rels/theme8.xml.rels><?xml version="1.0" encoding="UTF-8" standalone="yes"?>
<Relationships xmlns="http://schemas.openxmlformats.org/package/2006/relationships"><Relationship Id="rId1" Type="http://schemas.openxmlformats.org/officeDocument/2006/relationships/image" Target="../media/image1.jpeg"/></Relationships>
</file>

<file path=ppt/theme/_rels/theme9.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Title &amp; Subtitle">
  <a:themeElements>
    <a:clrScheme name="Custom 2">
      <a:dk1>
        <a:srgbClr val="D6E2ED"/>
      </a:dk1>
      <a:lt1>
        <a:srgbClr val="FFFFFF"/>
      </a:lt1>
      <a:dk2>
        <a:srgbClr val="D7E2EE"/>
      </a:dk2>
      <a:lt2>
        <a:srgbClr val="000000"/>
      </a:lt2>
      <a:accent1>
        <a:srgbClr val="D6E2ED"/>
      </a:accent1>
      <a:accent2>
        <a:srgbClr val="333399"/>
      </a:accent2>
      <a:accent3>
        <a:srgbClr val="FFFFFF"/>
      </a:accent3>
      <a:accent4>
        <a:srgbClr val="B7C1CA"/>
      </a:accent4>
      <a:accent5>
        <a:srgbClr val="E8EEF4"/>
      </a:accent5>
      <a:accent6>
        <a:srgbClr val="2D2D8A"/>
      </a:accent6>
      <a:hlink>
        <a:srgbClr val="009999"/>
      </a:hlink>
      <a:folHlink>
        <a:srgbClr val="99CC00"/>
      </a:folHlink>
    </a:clrScheme>
    <a:fontScheme name="Title &amp; Subtitle">
      <a:majorFont>
        <a:latin typeface="Stone Sans ITC TT-Semi"/>
        <a:ea typeface=""/>
        <a:cs typeface=""/>
      </a:majorFont>
      <a:minorFont>
        <a:latin typeface="Stone Sans ITC TT-Sem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tab pos="838200" algn="l"/>
          </a:tabLst>
          <a:defRPr kumimoji="0" lang="en-US" sz="3200" b="0" i="0" u="none" strike="noStrike" cap="none" normalizeH="0" baseline="0">
            <a:ln>
              <a:noFill/>
            </a:ln>
            <a:solidFill>
              <a:srgbClr val="000000"/>
            </a:solidFill>
            <a:effectLst/>
            <a:latin typeface="Bradley Hand ITC TT-Bold"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tab pos="838200" algn="l"/>
          </a:tabLst>
          <a:defRPr kumimoji="0" lang="en-US" sz="3200" b="0" i="0" u="none" strike="noStrike" cap="none" normalizeH="0" baseline="0">
            <a:ln>
              <a:noFill/>
            </a:ln>
            <a:solidFill>
              <a:srgbClr val="000000"/>
            </a:solidFill>
            <a:effectLst/>
            <a:latin typeface="Bradley Hand ITC TT-Bold" charset="0"/>
          </a:defRPr>
        </a:defPPr>
      </a:lstStyle>
    </a:lnDef>
  </a:objectDefaults>
  <a:extraClrSchemeLst>
    <a:extraClrScheme>
      <a:clrScheme name="Title &amp; Sub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Title &amp; Bullets - Left">
  <a:themeElements>
    <a:clrScheme name="">
      <a:dk1>
        <a:srgbClr val="FFFFFF"/>
      </a:dk1>
      <a:lt1>
        <a:srgbClr val="FFFFFF"/>
      </a:lt1>
      <a:dk2>
        <a:srgbClr val="3A3A3E"/>
      </a:dk2>
      <a:lt2>
        <a:srgbClr val="000000"/>
      </a:lt2>
      <a:accent1>
        <a:srgbClr val="BBE0E3"/>
      </a:accent1>
      <a:accent2>
        <a:srgbClr val="333399"/>
      </a:accent2>
      <a:accent3>
        <a:srgbClr val="FFFFFF"/>
      </a:accent3>
      <a:accent4>
        <a:srgbClr val="DADADA"/>
      </a:accent4>
      <a:accent5>
        <a:srgbClr val="DAEDEF"/>
      </a:accent5>
      <a:accent6>
        <a:srgbClr val="2D2D8A"/>
      </a:accent6>
      <a:hlink>
        <a:srgbClr val="009999"/>
      </a:hlink>
      <a:folHlink>
        <a:srgbClr val="99CC00"/>
      </a:folHlink>
    </a:clrScheme>
    <a:fontScheme name="Title &amp; Bullets - Left">
      <a:majorFont>
        <a:latin typeface="Stone Sans ITC TT-Semi"/>
        <a:ea typeface=""/>
        <a:cs typeface=""/>
      </a:majorFont>
      <a:minorFont>
        <a:latin typeface="Bradley Hand ITC TT-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tab pos="838200" algn="l"/>
          </a:tabLst>
          <a:defRPr kumimoji="0" lang="en-US" sz="3200" b="0" i="0" u="none" strike="noStrike" cap="none" normalizeH="0" baseline="0">
            <a:ln>
              <a:noFill/>
            </a:ln>
            <a:solidFill>
              <a:srgbClr val="000000"/>
            </a:solidFill>
            <a:effectLst/>
            <a:latin typeface="Bradley Hand ITC TT-Bold"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tab pos="838200" algn="l"/>
          </a:tabLst>
          <a:defRPr kumimoji="0" lang="en-US" sz="3200" b="0" i="0" u="none" strike="noStrike" cap="none" normalizeH="0" baseline="0">
            <a:ln>
              <a:noFill/>
            </a:ln>
            <a:solidFill>
              <a:srgbClr val="000000"/>
            </a:solidFill>
            <a:effectLst/>
            <a:latin typeface="Bradley Hand ITC TT-Bold" charset="0"/>
          </a:defRPr>
        </a:defPPr>
      </a:lstStyle>
    </a:lnDef>
  </a:objectDefaults>
  <a:extraClrSchemeLst>
    <a:extraClrScheme>
      <a:clrScheme name="Title &amp; Bullets - Lef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Title &amp; Bullets - Right">
  <a:themeElements>
    <a:clrScheme name="">
      <a:dk1>
        <a:srgbClr val="FFFFFF"/>
      </a:dk1>
      <a:lt1>
        <a:srgbClr val="FFFFFF"/>
      </a:lt1>
      <a:dk2>
        <a:srgbClr val="3A3A3E"/>
      </a:dk2>
      <a:lt2>
        <a:srgbClr val="000000"/>
      </a:lt2>
      <a:accent1>
        <a:srgbClr val="BBE0E3"/>
      </a:accent1>
      <a:accent2>
        <a:srgbClr val="333399"/>
      </a:accent2>
      <a:accent3>
        <a:srgbClr val="FFFFFF"/>
      </a:accent3>
      <a:accent4>
        <a:srgbClr val="DADADA"/>
      </a:accent4>
      <a:accent5>
        <a:srgbClr val="DAEDEF"/>
      </a:accent5>
      <a:accent6>
        <a:srgbClr val="2D2D8A"/>
      </a:accent6>
      <a:hlink>
        <a:srgbClr val="009999"/>
      </a:hlink>
      <a:folHlink>
        <a:srgbClr val="99CC00"/>
      </a:folHlink>
    </a:clrScheme>
    <a:fontScheme name="Title &amp; Bullets - Right">
      <a:majorFont>
        <a:latin typeface="Stone Sans ITC TT-Semi"/>
        <a:ea typeface=""/>
        <a:cs typeface=""/>
      </a:majorFont>
      <a:minorFont>
        <a:latin typeface="Bradley Hand ITC TT-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tab pos="838200" algn="l"/>
          </a:tabLst>
          <a:defRPr kumimoji="0" lang="en-US" sz="3200" b="0" i="0" u="none" strike="noStrike" cap="none" normalizeH="0" baseline="0">
            <a:ln>
              <a:noFill/>
            </a:ln>
            <a:solidFill>
              <a:srgbClr val="000000"/>
            </a:solidFill>
            <a:effectLst/>
            <a:latin typeface="Bradley Hand ITC TT-Bold"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tab pos="838200" algn="l"/>
          </a:tabLst>
          <a:defRPr kumimoji="0" lang="en-US" sz="3200" b="0" i="0" u="none" strike="noStrike" cap="none" normalizeH="0" baseline="0">
            <a:ln>
              <a:noFill/>
            </a:ln>
            <a:solidFill>
              <a:srgbClr val="000000"/>
            </a:solidFill>
            <a:effectLst/>
            <a:latin typeface="Bradley Hand ITC TT-Bold" charset="0"/>
          </a:defRPr>
        </a:defPPr>
      </a:lstStyle>
    </a:lnDef>
  </a:objectDefaults>
  <a:extraClrSchemeLst>
    <a:extraClrScheme>
      <a:clrScheme name="Title &amp; Bullets - Righ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itle &amp; Bullets">
  <a:themeElements>
    <a:clrScheme name="Custom 1">
      <a:dk1>
        <a:srgbClr val="D6E2ED"/>
      </a:dk1>
      <a:lt1>
        <a:srgbClr val="FFFFFF"/>
      </a:lt1>
      <a:dk2>
        <a:srgbClr val="D7E2EE"/>
      </a:dk2>
      <a:lt2>
        <a:srgbClr val="000000"/>
      </a:lt2>
      <a:accent1>
        <a:srgbClr val="D6E2ED"/>
      </a:accent1>
      <a:accent2>
        <a:srgbClr val="333399"/>
      </a:accent2>
      <a:accent3>
        <a:srgbClr val="FFFFFF"/>
      </a:accent3>
      <a:accent4>
        <a:srgbClr val="B7C1CA"/>
      </a:accent4>
      <a:accent5>
        <a:srgbClr val="E8EEF4"/>
      </a:accent5>
      <a:accent6>
        <a:srgbClr val="2D2D8A"/>
      </a:accent6>
      <a:hlink>
        <a:srgbClr val="009999"/>
      </a:hlink>
      <a:folHlink>
        <a:srgbClr val="99CC00"/>
      </a:folHlink>
    </a:clrScheme>
    <a:fontScheme name="Title &amp; Bullets">
      <a:majorFont>
        <a:latin typeface="Stone Sans ITC TT-Semi"/>
        <a:ea typeface=""/>
        <a:cs typeface=""/>
      </a:majorFont>
      <a:minorFont>
        <a:latin typeface="Bradley Hand ITC TT-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tab pos="838200" algn="l"/>
          </a:tabLst>
          <a:defRPr kumimoji="0" lang="en-US" sz="3200" b="0" i="0" u="none" strike="noStrike" cap="none" normalizeH="0" baseline="0">
            <a:ln>
              <a:noFill/>
            </a:ln>
            <a:solidFill>
              <a:srgbClr val="000000"/>
            </a:solidFill>
            <a:effectLst/>
            <a:latin typeface="Bradley Hand ITC TT-Bold"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tab pos="838200" algn="l"/>
          </a:tabLst>
          <a:defRPr kumimoji="0" lang="en-US" sz="3200" b="0" i="0" u="none" strike="noStrike" cap="none" normalizeH="0" baseline="0">
            <a:ln>
              <a:noFill/>
            </a:ln>
            <a:solidFill>
              <a:srgbClr val="000000"/>
            </a:solidFill>
            <a:effectLst/>
            <a:latin typeface="Bradley Hand ITC TT-Bold" charset="0"/>
          </a:defRPr>
        </a:defPPr>
      </a:lstStyle>
    </a:lnDef>
  </a:objectDefaults>
  <a:extraClrSchemeLst>
    <a:extraClrScheme>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Bullets">
  <a:themeElements>
    <a:clrScheme name="">
      <a:dk1>
        <a:srgbClr val="FFFFFF"/>
      </a:dk1>
      <a:lt1>
        <a:srgbClr val="FFFFFF"/>
      </a:lt1>
      <a:dk2>
        <a:srgbClr val="3A3A3E"/>
      </a:dk2>
      <a:lt2>
        <a:srgbClr val="000000"/>
      </a:lt2>
      <a:accent1>
        <a:srgbClr val="BBE0E3"/>
      </a:accent1>
      <a:accent2>
        <a:srgbClr val="333399"/>
      </a:accent2>
      <a:accent3>
        <a:srgbClr val="FFFFFF"/>
      </a:accent3>
      <a:accent4>
        <a:srgbClr val="DADADA"/>
      </a:accent4>
      <a:accent5>
        <a:srgbClr val="DAEDEF"/>
      </a:accent5>
      <a:accent6>
        <a:srgbClr val="2D2D8A"/>
      </a:accent6>
      <a:hlink>
        <a:srgbClr val="009999"/>
      </a:hlink>
      <a:folHlink>
        <a:srgbClr val="99CC00"/>
      </a:folHlink>
    </a:clrScheme>
    <a:fontScheme name="Bullets">
      <a:majorFont>
        <a:latin typeface="Stone Sans ITC TT-Semi"/>
        <a:ea typeface=""/>
        <a:cs typeface=""/>
      </a:majorFont>
      <a:minorFont>
        <a:latin typeface="Bradley Hand ITC TT-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tab pos="838200" algn="l"/>
          </a:tabLst>
          <a:defRPr kumimoji="0" lang="en-US" sz="3200" b="0" i="0" u="none" strike="noStrike" cap="none" normalizeH="0" baseline="0">
            <a:ln>
              <a:noFill/>
            </a:ln>
            <a:solidFill>
              <a:srgbClr val="000000"/>
            </a:solidFill>
            <a:effectLst/>
            <a:latin typeface="Bradley Hand ITC TT-Bold"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tab pos="838200" algn="l"/>
          </a:tabLst>
          <a:defRPr kumimoji="0" lang="en-US" sz="3200" b="0" i="0" u="none" strike="noStrike" cap="none" normalizeH="0" baseline="0">
            <a:ln>
              <a:noFill/>
            </a:ln>
            <a:solidFill>
              <a:srgbClr val="000000"/>
            </a:solidFill>
            <a:effectLst/>
            <a:latin typeface="Bradley Hand ITC TT-Bold" charset="0"/>
          </a:defRPr>
        </a:defPPr>
      </a:lstStyle>
    </a:lnDef>
  </a:objectDefaults>
  <a:extraClrSchemeLst>
    <a:extraClrScheme>
      <a:clrScheme name="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Blank">
  <a:themeElements>
    <a:clrScheme name="">
      <a:dk1>
        <a:srgbClr val="3A3A3E"/>
      </a:dk1>
      <a:lt1>
        <a:srgbClr val="FFFFFF"/>
      </a:lt1>
      <a:dk2>
        <a:srgbClr val="3A3A3E"/>
      </a:dk2>
      <a:lt2>
        <a:srgbClr val="000000"/>
      </a:lt2>
      <a:accent1>
        <a:srgbClr val="BBE0E3"/>
      </a:accent1>
      <a:accent2>
        <a:srgbClr val="333399"/>
      </a:accent2>
      <a:accent3>
        <a:srgbClr val="FFFFFF"/>
      </a:accent3>
      <a:accent4>
        <a:srgbClr val="303034"/>
      </a:accent4>
      <a:accent5>
        <a:srgbClr val="DAEDEF"/>
      </a:accent5>
      <a:accent6>
        <a:srgbClr val="2D2D8A"/>
      </a:accent6>
      <a:hlink>
        <a:srgbClr val="009999"/>
      </a:hlink>
      <a:folHlink>
        <a:srgbClr val="99CC00"/>
      </a:folHlink>
    </a:clrScheme>
    <a:fontScheme name="Blank">
      <a:majorFont>
        <a:latin typeface="Stone Sans ITC TT-Semi"/>
        <a:ea typeface=""/>
        <a:cs typeface=""/>
      </a:majorFont>
      <a:minorFont>
        <a:latin typeface="Bradley Hand ITC TT-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tab pos="838200" algn="l"/>
          </a:tabLst>
          <a:defRPr kumimoji="0" lang="en-US" sz="3200" b="0" i="0" u="none" strike="noStrike" cap="none" normalizeH="0" baseline="0">
            <a:ln>
              <a:noFill/>
            </a:ln>
            <a:solidFill>
              <a:srgbClr val="000000"/>
            </a:solidFill>
            <a:effectLst/>
            <a:latin typeface="Bradley Hand ITC TT-Bold"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tab pos="838200" algn="l"/>
          </a:tabLst>
          <a:defRPr kumimoji="0" lang="en-US" sz="3200" b="0" i="0" u="none" strike="noStrike" cap="none" normalizeH="0" baseline="0">
            <a:ln>
              <a:noFill/>
            </a:ln>
            <a:solidFill>
              <a:srgbClr val="000000"/>
            </a:solidFill>
            <a:effectLst/>
            <a:latin typeface="Bradley Hand ITC TT-Bold"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Title - Top">
  <a:themeElements>
    <a:clrScheme name="">
      <a:dk1>
        <a:srgbClr val="FFFFFF"/>
      </a:dk1>
      <a:lt1>
        <a:srgbClr val="FFFFFF"/>
      </a:lt1>
      <a:dk2>
        <a:srgbClr val="3A3A3E"/>
      </a:dk2>
      <a:lt2>
        <a:srgbClr val="000000"/>
      </a:lt2>
      <a:accent1>
        <a:srgbClr val="BBE0E3"/>
      </a:accent1>
      <a:accent2>
        <a:srgbClr val="333399"/>
      </a:accent2>
      <a:accent3>
        <a:srgbClr val="FFFFFF"/>
      </a:accent3>
      <a:accent4>
        <a:srgbClr val="DADADA"/>
      </a:accent4>
      <a:accent5>
        <a:srgbClr val="DAEDEF"/>
      </a:accent5>
      <a:accent6>
        <a:srgbClr val="2D2D8A"/>
      </a:accent6>
      <a:hlink>
        <a:srgbClr val="009999"/>
      </a:hlink>
      <a:folHlink>
        <a:srgbClr val="99CC00"/>
      </a:folHlink>
    </a:clrScheme>
    <a:fontScheme name="Title - Top">
      <a:majorFont>
        <a:latin typeface="Stone Sans ITC TT-Semi"/>
        <a:ea typeface=""/>
        <a:cs typeface=""/>
      </a:majorFont>
      <a:minorFont>
        <a:latin typeface="Bradley Hand ITC TT-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tab pos="838200" algn="l"/>
          </a:tabLst>
          <a:defRPr kumimoji="0" lang="en-US" sz="3200" b="0" i="0" u="none" strike="noStrike" cap="none" normalizeH="0" baseline="0">
            <a:ln>
              <a:noFill/>
            </a:ln>
            <a:solidFill>
              <a:srgbClr val="000000"/>
            </a:solidFill>
            <a:effectLst/>
            <a:latin typeface="Bradley Hand ITC TT-Bold"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tab pos="838200" algn="l"/>
          </a:tabLst>
          <a:defRPr kumimoji="0" lang="en-US" sz="3200" b="0" i="0" u="none" strike="noStrike" cap="none" normalizeH="0" baseline="0">
            <a:ln>
              <a:noFill/>
            </a:ln>
            <a:solidFill>
              <a:srgbClr val="000000"/>
            </a:solidFill>
            <a:effectLst/>
            <a:latin typeface="Bradley Hand ITC TT-Bold" charset="0"/>
          </a:defRPr>
        </a:defPPr>
      </a:lstStyle>
    </a:lnDef>
  </a:objectDefaults>
  <a:extraClrSchemeLst>
    <a:extraClrScheme>
      <a:clrScheme name="Title - Top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Title - Center">
  <a:themeElements>
    <a:clrScheme name="">
      <a:dk1>
        <a:srgbClr val="D6E2ED"/>
      </a:dk1>
      <a:lt1>
        <a:srgbClr val="FFFFFF"/>
      </a:lt1>
      <a:dk2>
        <a:srgbClr val="D7E2EE"/>
      </a:dk2>
      <a:lt2>
        <a:srgbClr val="000000"/>
      </a:lt2>
      <a:accent1>
        <a:srgbClr val="D6E2ED"/>
      </a:accent1>
      <a:accent2>
        <a:srgbClr val="333399"/>
      </a:accent2>
      <a:accent3>
        <a:srgbClr val="FFFFFF"/>
      </a:accent3>
      <a:accent4>
        <a:srgbClr val="B7C1CA"/>
      </a:accent4>
      <a:accent5>
        <a:srgbClr val="E8EEF4"/>
      </a:accent5>
      <a:accent6>
        <a:srgbClr val="2D2D8A"/>
      </a:accent6>
      <a:hlink>
        <a:srgbClr val="009999"/>
      </a:hlink>
      <a:folHlink>
        <a:srgbClr val="99CC00"/>
      </a:folHlink>
    </a:clrScheme>
    <a:fontScheme name="Title - Center">
      <a:majorFont>
        <a:latin typeface="Stone Sans ITC TT-Semi"/>
        <a:ea typeface=""/>
        <a:cs typeface=""/>
      </a:majorFont>
      <a:minorFont>
        <a:latin typeface="Stone Sans ITC TT-Sem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tab pos="838200" algn="l"/>
          </a:tabLst>
          <a:defRPr kumimoji="0" lang="en-US" sz="3200" b="0" i="0" u="none" strike="noStrike" cap="none" normalizeH="0" baseline="0">
            <a:ln>
              <a:noFill/>
            </a:ln>
            <a:solidFill>
              <a:srgbClr val="000000"/>
            </a:solidFill>
            <a:effectLst/>
            <a:latin typeface="Bradley Hand ITC TT-Bold"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tab pos="838200" algn="l"/>
          </a:tabLst>
          <a:defRPr kumimoji="0" lang="en-US" sz="3200" b="0" i="0" u="none" strike="noStrike" cap="none" normalizeH="0" baseline="0">
            <a:ln>
              <a:noFill/>
            </a:ln>
            <a:solidFill>
              <a:srgbClr val="000000"/>
            </a:solidFill>
            <a:effectLst/>
            <a:latin typeface="Bradley Hand ITC TT-Bold" charset="0"/>
          </a:defRPr>
        </a:defPPr>
      </a:lstStyle>
    </a:lnDef>
  </a:objectDefaults>
  <a:extraClrSchemeLst>
    <a:extraClrScheme>
      <a:clrScheme name="Title - Cen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Photo - Horizontal">
  <a:themeElements>
    <a:clrScheme name="">
      <a:dk1>
        <a:srgbClr val="000000"/>
      </a:dk1>
      <a:lt1>
        <a:srgbClr val="D6E2ED"/>
      </a:lt1>
      <a:dk2>
        <a:srgbClr val="000000"/>
      </a:dk2>
      <a:lt2>
        <a:srgbClr val="D7E2EE"/>
      </a:lt2>
      <a:accent1>
        <a:srgbClr val="D6E2ED"/>
      </a:accent1>
      <a:accent2>
        <a:srgbClr val="333399"/>
      </a:accent2>
      <a:accent3>
        <a:srgbClr val="AAAAAA"/>
      </a:accent3>
      <a:accent4>
        <a:srgbClr val="B7C1CA"/>
      </a:accent4>
      <a:accent5>
        <a:srgbClr val="E8EEF4"/>
      </a:accent5>
      <a:accent6>
        <a:srgbClr val="2D2D8A"/>
      </a:accent6>
      <a:hlink>
        <a:srgbClr val="009999"/>
      </a:hlink>
      <a:folHlink>
        <a:srgbClr val="99CC00"/>
      </a:folHlink>
    </a:clrScheme>
    <a:fontScheme name="Photo - Horizontal">
      <a:majorFont>
        <a:latin typeface="Stone Sans ITC TT-Semi"/>
        <a:ea typeface=""/>
        <a:cs typeface=""/>
      </a:majorFont>
      <a:minorFont>
        <a:latin typeface="Stone Sans ITC TT-Sem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tab pos="838200" algn="l"/>
          </a:tabLst>
          <a:defRPr kumimoji="0" lang="en-US" sz="3200" b="0" i="0" u="none" strike="noStrike" cap="none" normalizeH="0" baseline="0">
            <a:ln>
              <a:noFill/>
            </a:ln>
            <a:solidFill>
              <a:srgbClr val="000000"/>
            </a:solidFill>
            <a:effectLst/>
            <a:latin typeface="Bradley Hand ITC TT-Bold"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tab pos="838200" algn="l"/>
          </a:tabLst>
          <a:defRPr kumimoji="0" lang="en-US" sz="3200" b="0" i="0" u="none" strike="noStrike" cap="none" normalizeH="0" baseline="0">
            <a:ln>
              <a:noFill/>
            </a:ln>
            <a:solidFill>
              <a:srgbClr val="000000"/>
            </a:solidFill>
            <a:effectLst/>
            <a:latin typeface="Bradley Hand ITC TT-Bold" charset="0"/>
          </a:defRPr>
        </a:defPPr>
      </a:lstStyle>
    </a:lnDef>
  </a:objectDefaults>
  <a:extraClrSchemeLst>
    <a:extraClrScheme>
      <a:clrScheme name="Photo - Horizontal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Photo - Vertical">
  <a:themeElements>
    <a:clrScheme name="">
      <a:dk1>
        <a:srgbClr val="000000"/>
      </a:dk1>
      <a:lt1>
        <a:srgbClr val="D6E2ED"/>
      </a:lt1>
      <a:dk2>
        <a:srgbClr val="000000"/>
      </a:dk2>
      <a:lt2>
        <a:srgbClr val="D7E2EE"/>
      </a:lt2>
      <a:accent1>
        <a:srgbClr val="D6E2ED"/>
      </a:accent1>
      <a:accent2>
        <a:srgbClr val="333399"/>
      </a:accent2>
      <a:accent3>
        <a:srgbClr val="AAAAAA"/>
      </a:accent3>
      <a:accent4>
        <a:srgbClr val="B7C1CA"/>
      </a:accent4>
      <a:accent5>
        <a:srgbClr val="E8EEF4"/>
      </a:accent5>
      <a:accent6>
        <a:srgbClr val="2D2D8A"/>
      </a:accent6>
      <a:hlink>
        <a:srgbClr val="009999"/>
      </a:hlink>
      <a:folHlink>
        <a:srgbClr val="99CC00"/>
      </a:folHlink>
    </a:clrScheme>
    <a:fontScheme name="Photo - Vertical">
      <a:majorFont>
        <a:latin typeface="Stone Sans ITC TT-Semi"/>
        <a:ea typeface=""/>
        <a:cs typeface=""/>
      </a:majorFont>
      <a:minorFont>
        <a:latin typeface="Stone Sans ITC TT-Sem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tab pos="838200" algn="l"/>
          </a:tabLst>
          <a:defRPr kumimoji="0" lang="en-US" sz="3200" b="0" i="0" u="none" strike="noStrike" cap="none" normalizeH="0" baseline="0">
            <a:ln>
              <a:noFill/>
            </a:ln>
            <a:solidFill>
              <a:srgbClr val="000000"/>
            </a:solidFill>
            <a:effectLst/>
            <a:latin typeface="Bradley Hand ITC TT-Bold"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tab pos="838200" algn="l"/>
          </a:tabLst>
          <a:defRPr kumimoji="0" lang="en-US" sz="3200" b="0" i="0" u="none" strike="noStrike" cap="none" normalizeH="0" baseline="0">
            <a:ln>
              <a:noFill/>
            </a:ln>
            <a:solidFill>
              <a:srgbClr val="000000"/>
            </a:solidFill>
            <a:effectLst/>
            <a:latin typeface="Bradley Hand ITC TT-Bold" charset="0"/>
          </a:defRPr>
        </a:defPPr>
      </a:lstStyle>
    </a:lnDef>
  </a:objectDefaults>
  <a:extraClrSchemeLst>
    <a:extraClrScheme>
      <a:clrScheme name="Photo - Vertical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Title, Bullets &amp; Photo">
  <a:themeElements>
    <a:clrScheme name="">
      <a:dk1>
        <a:srgbClr val="000000"/>
      </a:dk1>
      <a:lt1>
        <a:srgbClr val="FFFFFF"/>
      </a:lt1>
      <a:dk2>
        <a:srgbClr val="080808"/>
      </a:dk2>
      <a:lt2>
        <a:srgbClr val="3A3A3E"/>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Title, Bullets &amp; Photo">
      <a:majorFont>
        <a:latin typeface="Stone Sans ITC TT-Semi"/>
        <a:ea typeface=""/>
        <a:cs typeface=""/>
      </a:majorFont>
      <a:minorFont>
        <a:latin typeface="Bradley Hand ITC TT-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tab pos="838200" algn="l"/>
          </a:tabLst>
          <a:defRPr kumimoji="0" lang="en-US" sz="3200" b="0" i="0" u="none" strike="noStrike" cap="none" normalizeH="0" baseline="0">
            <a:ln>
              <a:noFill/>
            </a:ln>
            <a:solidFill>
              <a:srgbClr val="000000"/>
            </a:solidFill>
            <a:effectLst/>
            <a:latin typeface="Bradley Hand ITC TT-Bold"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tab pos="838200" algn="l"/>
          </a:tabLst>
          <a:defRPr kumimoji="0" lang="en-US" sz="3200" b="0" i="0" u="none" strike="noStrike" cap="none" normalizeH="0" baseline="0">
            <a:ln>
              <a:noFill/>
            </a:ln>
            <a:solidFill>
              <a:srgbClr val="000000"/>
            </a:solidFill>
            <a:effectLst/>
            <a:latin typeface="Bradley Hand ITC TT-Bold" charset="0"/>
          </a:defRPr>
        </a:defPPr>
      </a:lstStyle>
    </a:lnDef>
  </a:objectDefaults>
  <a:extraClrSchemeLst>
    <a:extraClrScheme>
      <a:clrScheme name="Title, Bullets &amp; Phot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6177</TotalTime>
  <Pages>0</Pages>
  <Words>4126</Words>
  <Characters>0</Characters>
  <Application>Microsoft Macintosh PowerPoint</Application>
  <PresentationFormat>Custom</PresentationFormat>
  <Lines>0</Lines>
  <Paragraphs>423</Paragraphs>
  <Slides>56</Slides>
  <Notes>43</Notes>
  <HiddenSlides>0</HiddenSlides>
  <MMClips>0</MMClips>
  <ScaleCrop>false</ScaleCrop>
  <HeadingPairs>
    <vt:vector size="8" baseType="variant">
      <vt:variant>
        <vt:lpstr>Design Template</vt:lpstr>
      </vt:variant>
      <vt:variant>
        <vt:i4>11</vt:i4>
      </vt:variant>
      <vt:variant>
        <vt:lpstr>Links</vt:lpstr>
      </vt:variant>
      <vt:variant>
        <vt:i4>3</vt:i4>
      </vt:variant>
      <vt:variant>
        <vt:lpstr>Embedded OLE Servers</vt:lpstr>
      </vt:variant>
      <vt:variant>
        <vt:i4>1</vt:i4>
      </vt:variant>
      <vt:variant>
        <vt:lpstr>Slide Titles</vt:lpstr>
      </vt:variant>
      <vt:variant>
        <vt:i4>56</vt:i4>
      </vt:variant>
    </vt:vector>
  </HeadingPairs>
  <TitlesOfParts>
    <vt:vector size="71" baseType="lpstr">
      <vt:lpstr>Title &amp; Subtitle</vt:lpstr>
      <vt:lpstr>Title &amp; Bullets</vt:lpstr>
      <vt:lpstr>Bullets</vt:lpstr>
      <vt:lpstr>Blank</vt:lpstr>
      <vt:lpstr>Title - Top</vt:lpstr>
      <vt:lpstr>Title - Center</vt:lpstr>
      <vt:lpstr>Photo - Horizontal</vt:lpstr>
      <vt:lpstr>Photo - Vertical</vt:lpstr>
      <vt:lpstr>Title, Bullets &amp; Photo</vt:lpstr>
      <vt:lpstr>Title &amp; Bullets - Left</vt:lpstr>
      <vt:lpstr>Title &amp; Bullets - Right</vt:lpstr>
      <vt:lpstr>Document2!OLE_LINK7</vt:lpstr>
      <vt:lpstr>nicmac:Users:berger:PROJECTS:OFSEIS:Thermal_Stuff:Thermal%20TC.docx!OLE_LINK6</vt:lpstr>
      <vt:lpstr>nicmac:Users:berger:Desktop:IRIS_Symposium:Specs.docx!OLE_LINK1</vt:lpstr>
      <vt:lpstr>Equation</vt:lpstr>
      <vt:lpstr>Long-Period Seismometry</vt:lpstr>
      <vt:lpstr>Basics</vt:lpstr>
      <vt:lpstr>Slide 3</vt:lpstr>
      <vt:lpstr>WHAT ARE THE REQUIRMENTS?</vt:lpstr>
      <vt:lpstr>What Bandwidth is Required </vt:lpstr>
      <vt:lpstr>WHAT IS THE REQUIRED RESOLUTION?</vt:lpstr>
      <vt:lpstr>Slide 7</vt:lpstr>
      <vt:lpstr>Brune &amp; Oliver, 1959</vt:lpstr>
      <vt:lpstr>Melton, 1976</vt:lpstr>
      <vt:lpstr>Agnew &amp; Berger (1978)</vt:lpstr>
      <vt:lpstr>Peterson 1993 (aka USGS NLNM)</vt:lpstr>
      <vt:lpstr>Slide 12</vt:lpstr>
      <vt:lpstr>Routine Noise Estimation</vt:lpstr>
      <vt:lpstr>Slide 14</vt:lpstr>
      <vt:lpstr>Slide 15</vt:lpstr>
      <vt:lpstr>Thermal Issues</vt:lpstr>
      <vt:lpstr>Slide 17</vt:lpstr>
      <vt:lpstr>Slide 18</vt:lpstr>
      <vt:lpstr>Slide 19</vt:lpstr>
      <vt:lpstr>Slide 20</vt:lpstr>
      <vt:lpstr>STS1 Suspension</vt:lpstr>
      <vt:lpstr>Temperature in the Pinon Flat Observatory Vault</vt:lpstr>
      <vt:lpstr>Slide 23</vt:lpstr>
      <vt:lpstr>Slide 24</vt:lpstr>
      <vt:lpstr>Slide 25</vt:lpstr>
      <vt:lpstr>Slide 26</vt:lpstr>
      <vt:lpstr>Slide 27</vt:lpstr>
      <vt:lpstr>Earth Hummmmm</vt:lpstr>
      <vt:lpstr>Slide 29</vt:lpstr>
      <vt:lpstr>Slide 30</vt:lpstr>
      <vt:lpstr>Slide 31</vt:lpstr>
      <vt:lpstr>Lg Phase observed at PFO, M6.9, Distance 630Km</vt:lpstr>
      <vt:lpstr>Slide 33</vt:lpstr>
      <vt:lpstr>Slide 34</vt:lpstr>
      <vt:lpstr>Slide 35</vt:lpstr>
      <vt:lpstr>Feedback Model</vt:lpstr>
      <vt:lpstr>Commercial Broadband Seismometers</vt:lpstr>
      <vt:lpstr>Slide 38</vt:lpstr>
      <vt:lpstr>Slide 39</vt:lpstr>
      <vt:lpstr>Slide 40</vt:lpstr>
      <vt:lpstr>Some Features of the New version STS-1</vt:lpstr>
      <vt:lpstr>Interferometric Seismometer</vt:lpstr>
      <vt:lpstr>Station Requirements for Long Period Observations</vt:lpstr>
      <vt:lpstr>Slide 44</vt:lpstr>
      <vt:lpstr>Slide 45</vt:lpstr>
      <vt:lpstr>Slide 46</vt:lpstr>
      <vt:lpstr>Final Thoughts</vt:lpstr>
      <vt:lpstr>Slide 48</vt:lpstr>
      <vt:lpstr> </vt:lpstr>
      <vt:lpstr>Nature’s Calibration Signal:  Earth Tides</vt:lpstr>
      <vt:lpstr>Slide 51</vt:lpstr>
      <vt:lpstr>Effect of increasing mass in Superconducting Gravimeter</vt:lpstr>
      <vt:lpstr>USGS Old (1980) &amp; New(1993) Noise Models</vt:lpstr>
      <vt:lpstr>Slide 54</vt:lpstr>
      <vt:lpstr>Berger et al., 2003</vt:lpstr>
      <vt:lpstr>Features of Feedback</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Seismic Spectrum</dc:title>
  <dc:subject/>
  <dc:creator/>
  <cp:keywords/>
  <dc:description/>
  <cp:lastModifiedBy>Jonathan  Berger</cp:lastModifiedBy>
  <cp:revision>48</cp:revision>
  <dcterms:created xsi:type="dcterms:W3CDTF">2009-11-09T16:56:46Z</dcterms:created>
  <dcterms:modified xsi:type="dcterms:W3CDTF">2009-11-09T19:55:15Z</dcterms:modified>
</cp:coreProperties>
</file>